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58"/>
  </p:notesMasterIdLst>
  <p:sldIdLst>
    <p:sldId id="256" r:id="rId2"/>
    <p:sldId id="257" r:id="rId3"/>
    <p:sldId id="258" r:id="rId4"/>
    <p:sldId id="259" r:id="rId5"/>
    <p:sldId id="281" r:id="rId6"/>
    <p:sldId id="261" r:id="rId7"/>
    <p:sldId id="263" r:id="rId8"/>
    <p:sldId id="276" r:id="rId9"/>
    <p:sldId id="264" r:id="rId10"/>
    <p:sldId id="262" r:id="rId11"/>
    <p:sldId id="265" r:id="rId12"/>
    <p:sldId id="319" r:id="rId13"/>
    <p:sldId id="320" r:id="rId14"/>
    <p:sldId id="321" r:id="rId15"/>
    <p:sldId id="443" r:id="rId16"/>
    <p:sldId id="444" r:id="rId17"/>
    <p:sldId id="445" r:id="rId18"/>
    <p:sldId id="446" r:id="rId19"/>
    <p:sldId id="447" r:id="rId20"/>
    <p:sldId id="448" r:id="rId21"/>
    <p:sldId id="449" r:id="rId22"/>
    <p:sldId id="474" r:id="rId23"/>
    <p:sldId id="477" r:id="rId24"/>
    <p:sldId id="269" r:id="rId25"/>
    <p:sldId id="270" r:id="rId26"/>
    <p:sldId id="271" r:id="rId27"/>
    <p:sldId id="458" r:id="rId28"/>
    <p:sldId id="459" r:id="rId29"/>
    <p:sldId id="272" r:id="rId30"/>
    <p:sldId id="274" r:id="rId31"/>
    <p:sldId id="479" r:id="rId32"/>
    <p:sldId id="286" r:id="rId33"/>
    <p:sldId id="273" r:id="rId34"/>
    <p:sldId id="275" r:id="rId35"/>
    <p:sldId id="277" r:id="rId36"/>
    <p:sldId id="278" r:id="rId37"/>
    <p:sldId id="279" r:id="rId38"/>
    <p:sldId id="282" r:id="rId39"/>
    <p:sldId id="280" r:id="rId40"/>
    <p:sldId id="287" r:id="rId41"/>
    <p:sldId id="288" r:id="rId42"/>
    <p:sldId id="289" r:id="rId43"/>
    <p:sldId id="290" r:id="rId44"/>
    <p:sldId id="308" r:id="rId45"/>
    <p:sldId id="283" r:id="rId46"/>
    <p:sldId id="553" r:id="rId47"/>
    <p:sldId id="291" r:id="rId48"/>
    <p:sldId id="268" r:id="rId49"/>
    <p:sldId id="294" r:id="rId50"/>
    <p:sldId id="313" r:id="rId51"/>
    <p:sldId id="295" r:id="rId52"/>
    <p:sldId id="296" r:id="rId53"/>
    <p:sldId id="309" r:id="rId54"/>
    <p:sldId id="297" r:id="rId55"/>
    <p:sldId id="298" r:id="rId56"/>
    <p:sldId id="310" r:id="rId57"/>
    <p:sldId id="312" r:id="rId58"/>
    <p:sldId id="311" r:id="rId59"/>
    <p:sldId id="293" r:id="rId60"/>
    <p:sldId id="315" r:id="rId61"/>
    <p:sldId id="480" r:id="rId62"/>
    <p:sldId id="482" r:id="rId63"/>
    <p:sldId id="314" r:id="rId64"/>
    <p:sldId id="305" r:id="rId65"/>
    <p:sldId id="306" r:id="rId66"/>
    <p:sldId id="307" r:id="rId67"/>
    <p:sldId id="301" r:id="rId68"/>
    <p:sldId id="302" r:id="rId69"/>
    <p:sldId id="316" r:id="rId70"/>
    <p:sldId id="317" r:id="rId71"/>
    <p:sldId id="318" r:id="rId72"/>
    <p:sldId id="452" r:id="rId73"/>
    <p:sldId id="450" r:id="rId74"/>
    <p:sldId id="453" r:id="rId75"/>
    <p:sldId id="454" r:id="rId76"/>
    <p:sldId id="455" r:id="rId77"/>
    <p:sldId id="456" r:id="rId78"/>
    <p:sldId id="457" r:id="rId79"/>
    <p:sldId id="464" r:id="rId80"/>
    <p:sldId id="466" r:id="rId81"/>
    <p:sldId id="473" r:id="rId82"/>
    <p:sldId id="483" r:id="rId83"/>
    <p:sldId id="486" r:id="rId84"/>
    <p:sldId id="487" r:id="rId85"/>
    <p:sldId id="500" r:id="rId86"/>
    <p:sldId id="488" r:id="rId87"/>
    <p:sldId id="501" r:id="rId88"/>
    <p:sldId id="490" r:id="rId89"/>
    <p:sldId id="491" r:id="rId90"/>
    <p:sldId id="492" r:id="rId91"/>
    <p:sldId id="502" r:id="rId92"/>
    <p:sldId id="503" r:id="rId93"/>
    <p:sldId id="494" r:id="rId94"/>
    <p:sldId id="504" r:id="rId95"/>
    <p:sldId id="495" r:id="rId96"/>
    <p:sldId id="496" r:id="rId97"/>
    <p:sldId id="505" r:id="rId98"/>
    <p:sldId id="506" r:id="rId99"/>
    <p:sldId id="507" r:id="rId100"/>
    <p:sldId id="510" r:id="rId101"/>
    <p:sldId id="484" r:id="rId102"/>
    <p:sldId id="485" r:id="rId103"/>
    <p:sldId id="512" r:id="rId104"/>
    <p:sldId id="513" r:id="rId105"/>
    <p:sldId id="548" r:id="rId106"/>
    <p:sldId id="514" r:id="rId107"/>
    <p:sldId id="549" r:id="rId108"/>
    <p:sldId id="522" r:id="rId109"/>
    <p:sldId id="551" r:id="rId110"/>
    <p:sldId id="524" r:id="rId111"/>
    <p:sldId id="526" r:id="rId112"/>
    <p:sldId id="552" r:id="rId113"/>
    <p:sldId id="525" r:id="rId114"/>
    <p:sldId id="527" r:id="rId115"/>
    <p:sldId id="528" r:id="rId116"/>
    <p:sldId id="554" r:id="rId117"/>
    <p:sldId id="560" r:id="rId118"/>
    <p:sldId id="563" r:id="rId119"/>
    <p:sldId id="564" r:id="rId120"/>
    <p:sldId id="565" r:id="rId121"/>
    <p:sldId id="562" r:id="rId122"/>
    <p:sldId id="558" r:id="rId123"/>
    <p:sldId id="556" r:id="rId124"/>
    <p:sldId id="585" r:id="rId125"/>
    <p:sldId id="534" r:id="rId126"/>
    <p:sldId id="559" r:id="rId127"/>
    <p:sldId id="566" r:id="rId128"/>
    <p:sldId id="535" r:id="rId129"/>
    <p:sldId id="567" r:id="rId130"/>
    <p:sldId id="568" r:id="rId131"/>
    <p:sldId id="569" r:id="rId132"/>
    <p:sldId id="570" r:id="rId133"/>
    <p:sldId id="571" r:id="rId134"/>
    <p:sldId id="572" r:id="rId135"/>
    <p:sldId id="573" r:id="rId136"/>
    <p:sldId id="542" r:id="rId137"/>
    <p:sldId id="574" r:id="rId138"/>
    <p:sldId id="557" r:id="rId139"/>
    <p:sldId id="584" r:id="rId140"/>
    <p:sldId id="429" r:id="rId141"/>
    <p:sldId id="430" r:id="rId142"/>
    <p:sldId id="431" r:id="rId143"/>
    <p:sldId id="432" r:id="rId144"/>
    <p:sldId id="433" r:id="rId145"/>
    <p:sldId id="434" r:id="rId146"/>
    <p:sldId id="435" r:id="rId147"/>
    <p:sldId id="436" r:id="rId148"/>
    <p:sldId id="437" r:id="rId149"/>
    <p:sldId id="438" r:id="rId150"/>
    <p:sldId id="439" r:id="rId151"/>
    <p:sldId id="440" r:id="rId152"/>
    <p:sldId id="441" r:id="rId153"/>
    <p:sldId id="442" r:id="rId154"/>
    <p:sldId id="575" r:id="rId155"/>
    <p:sldId id="555" r:id="rId156"/>
    <p:sldId id="547" r:id="rId15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Nicolás Ignacio Araya Rivera" initials="NIAR" lastIdx="1" clrIdx="0">
    <p:extLst>
      <p:ext uri="{19B8F6BF-5375-455C-9EA6-DF929625EA0E}">
        <p15:presenceInfo xmlns:p15="http://schemas.microsoft.com/office/powerpoint/2012/main" userId="d33c523cfd04ac5b"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A99570F-1CCD-43DC-AA69-0FE1AC132E17}" v="50" dt="2021-09-22T12:31:54.952"/>
  </p1510:revLst>
</p1510:revInfo>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838" autoAdjust="0"/>
    <p:restoredTop sz="94660"/>
  </p:normalViewPr>
  <p:slideViewPr>
    <p:cSldViewPr snapToGrid="0">
      <p:cViewPr varScale="1">
        <p:scale>
          <a:sx n="108" d="100"/>
          <a:sy n="108" d="100"/>
        </p:scale>
        <p:origin x="720"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commentAuthors" Target="commentAuthor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presProps" Target="presProps.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theme" Target="theme/theme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tableStyles" Target="tableStyle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microsoft.com/office/2015/10/relationships/revisionInfo" Target="revisionInfo.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icolás Ignacio Araya Rivera" userId="d33c523cfd04ac5b" providerId="LiveId" clId="{239B02BC-77CD-48B4-9C40-64292C43DEE8}"/>
    <pc:docChg chg="undo custSel addSld delSld modSld sldOrd">
      <pc:chgData name="Nicolás Ignacio Araya Rivera" userId="d33c523cfd04ac5b" providerId="LiveId" clId="{239B02BC-77CD-48B4-9C40-64292C43DEE8}" dt="2021-09-21T16:41:41.762" v="10347" actId="1076"/>
      <pc:docMkLst>
        <pc:docMk/>
      </pc:docMkLst>
      <pc:sldChg chg="modSp new mod">
        <pc:chgData name="Nicolás Ignacio Araya Rivera" userId="d33c523cfd04ac5b" providerId="LiveId" clId="{239B02BC-77CD-48B4-9C40-64292C43DEE8}" dt="2021-07-09T21:51:24.981" v="547"/>
        <pc:sldMkLst>
          <pc:docMk/>
          <pc:sldMk cId="3198230562" sldId="256"/>
        </pc:sldMkLst>
        <pc:spChg chg="mod">
          <ac:chgData name="Nicolás Ignacio Araya Rivera" userId="d33c523cfd04ac5b" providerId="LiveId" clId="{239B02BC-77CD-48B4-9C40-64292C43DEE8}" dt="2021-07-09T21:51:24.981" v="547"/>
          <ac:spMkLst>
            <pc:docMk/>
            <pc:sldMk cId="3198230562" sldId="256"/>
            <ac:spMk id="2" creationId="{736914F4-0194-44F9-BFCA-661FAF9FC486}"/>
          </ac:spMkLst>
        </pc:spChg>
        <pc:spChg chg="mod">
          <ac:chgData name="Nicolás Ignacio Araya Rivera" userId="d33c523cfd04ac5b" providerId="LiveId" clId="{239B02BC-77CD-48B4-9C40-64292C43DEE8}" dt="2021-07-09T21:51:24.981" v="547"/>
          <ac:spMkLst>
            <pc:docMk/>
            <pc:sldMk cId="3198230562" sldId="256"/>
            <ac:spMk id="3" creationId="{C4AE735E-D442-48DC-85AE-D434D3F77F4E}"/>
          </ac:spMkLst>
        </pc:spChg>
      </pc:sldChg>
      <pc:sldChg chg="modSp new mod">
        <pc:chgData name="Nicolás Ignacio Araya Rivera" userId="d33c523cfd04ac5b" providerId="LiveId" clId="{239B02BC-77CD-48B4-9C40-64292C43DEE8}" dt="2021-07-30T18:32:23.410" v="4155" actId="20577"/>
        <pc:sldMkLst>
          <pc:docMk/>
          <pc:sldMk cId="3359175509" sldId="257"/>
        </pc:sldMkLst>
        <pc:spChg chg="mod">
          <ac:chgData name="Nicolás Ignacio Araya Rivera" userId="d33c523cfd04ac5b" providerId="LiveId" clId="{239B02BC-77CD-48B4-9C40-64292C43DEE8}" dt="2021-07-09T21:51:24.981" v="547"/>
          <ac:spMkLst>
            <pc:docMk/>
            <pc:sldMk cId="3359175509" sldId="257"/>
            <ac:spMk id="2" creationId="{70F55CD5-5954-4684-8774-BD96074BE563}"/>
          </ac:spMkLst>
        </pc:spChg>
        <pc:spChg chg="mod">
          <ac:chgData name="Nicolás Ignacio Araya Rivera" userId="d33c523cfd04ac5b" providerId="LiveId" clId="{239B02BC-77CD-48B4-9C40-64292C43DEE8}" dt="2021-07-30T18:32:23.410" v="4155" actId="20577"/>
          <ac:spMkLst>
            <pc:docMk/>
            <pc:sldMk cId="3359175509" sldId="257"/>
            <ac:spMk id="3" creationId="{317CE5BB-078F-4204-9807-5803531D694A}"/>
          </ac:spMkLst>
        </pc:spChg>
      </pc:sldChg>
      <pc:sldChg chg="addSp delSp modSp new mod">
        <pc:chgData name="Nicolás Ignacio Araya Rivera" userId="d33c523cfd04ac5b" providerId="LiveId" clId="{239B02BC-77CD-48B4-9C40-64292C43DEE8}" dt="2021-07-30T18:32:30.261" v="4156" actId="207"/>
        <pc:sldMkLst>
          <pc:docMk/>
          <pc:sldMk cId="3759940760" sldId="258"/>
        </pc:sldMkLst>
        <pc:spChg chg="mod">
          <ac:chgData name="Nicolás Ignacio Araya Rivera" userId="d33c523cfd04ac5b" providerId="LiveId" clId="{239B02BC-77CD-48B4-9C40-64292C43DEE8}" dt="2021-07-09T21:51:24.981" v="547"/>
          <ac:spMkLst>
            <pc:docMk/>
            <pc:sldMk cId="3759940760" sldId="258"/>
            <ac:spMk id="2" creationId="{829E3A94-804A-49BD-B527-46CB7239FEBB}"/>
          </ac:spMkLst>
        </pc:spChg>
        <pc:spChg chg="mod">
          <ac:chgData name="Nicolás Ignacio Araya Rivera" userId="d33c523cfd04ac5b" providerId="LiveId" clId="{239B02BC-77CD-48B4-9C40-64292C43DEE8}" dt="2021-07-30T18:32:30.261" v="4156" actId="207"/>
          <ac:spMkLst>
            <pc:docMk/>
            <pc:sldMk cId="3759940760" sldId="258"/>
            <ac:spMk id="3" creationId="{3D673759-F54F-465B-A373-4982D0344257}"/>
          </ac:spMkLst>
        </pc:spChg>
        <pc:picChg chg="add del mod">
          <ac:chgData name="Nicolás Ignacio Araya Rivera" userId="d33c523cfd04ac5b" providerId="LiveId" clId="{239B02BC-77CD-48B4-9C40-64292C43DEE8}" dt="2021-07-14T21:45:10.579" v="1129" actId="478"/>
          <ac:picMkLst>
            <pc:docMk/>
            <pc:sldMk cId="3759940760" sldId="258"/>
            <ac:picMk id="5" creationId="{7D6BD4B1-2667-47A2-9233-55E5523C7228}"/>
          </ac:picMkLst>
        </pc:picChg>
        <pc:picChg chg="add mod">
          <ac:chgData name="Nicolás Ignacio Araya Rivera" userId="d33c523cfd04ac5b" providerId="LiveId" clId="{239B02BC-77CD-48B4-9C40-64292C43DEE8}" dt="2021-07-14T21:44:21.700" v="1111" actId="1076"/>
          <ac:picMkLst>
            <pc:docMk/>
            <pc:sldMk cId="3759940760" sldId="258"/>
            <ac:picMk id="7" creationId="{839138EB-2D45-4700-8BF2-BE5A8E637C3E}"/>
          </ac:picMkLst>
        </pc:picChg>
      </pc:sldChg>
      <pc:sldChg chg="addSp delSp modSp new mod">
        <pc:chgData name="Nicolás Ignacio Araya Rivera" userId="d33c523cfd04ac5b" providerId="LiveId" clId="{239B02BC-77CD-48B4-9C40-64292C43DEE8}" dt="2021-08-02T03:05:00.665" v="5846" actId="21"/>
        <pc:sldMkLst>
          <pc:docMk/>
          <pc:sldMk cId="818808720" sldId="259"/>
        </pc:sldMkLst>
        <pc:spChg chg="mod">
          <ac:chgData name="Nicolás Ignacio Araya Rivera" userId="d33c523cfd04ac5b" providerId="LiveId" clId="{239B02BC-77CD-48B4-9C40-64292C43DEE8}" dt="2021-07-14T21:47:06.956" v="1178" actId="20577"/>
          <ac:spMkLst>
            <pc:docMk/>
            <pc:sldMk cId="818808720" sldId="259"/>
            <ac:spMk id="2" creationId="{D7A2E9CD-EBA1-4AD6-AFF0-C59B57CAD7FA}"/>
          </ac:spMkLst>
        </pc:spChg>
        <pc:spChg chg="mod">
          <ac:chgData name="Nicolás Ignacio Araya Rivera" userId="d33c523cfd04ac5b" providerId="LiveId" clId="{239B02BC-77CD-48B4-9C40-64292C43DEE8}" dt="2021-08-02T03:05:00.665" v="5846" actId="21"/>
          <ac:spMkLst>
            <pc:docMk/>
            <pc:sldMk cId="818808720" sldId="259"/>
            <ac:spMk id="3" creationId="{D4546B5D-5C77-4001-8AA0-1868CD061E1F}"/>
          </ac:spMkLst>
        </pc:spChg>
        <pc:picChg chg="add del mod">
          <ac:chgData name="Nicolás Ignacio Araya Rivera" userId="d33c523cfd04ac5b" providerId="LiveId" clId="{239B02BC-77CD-48B4-9C40-64292C43DEE8}" dt="2021-07-14T21:48:57.641" v="1258" actId="478"/>
          <ac:picMkLst>
            <pc:docMk/>
            <pc:sldMk cId="818808720" sldId="259"/>
            <ac:picMk id="5" creationId="{F371E701-ADB1-4373-8954-AAECCD7DA037}"/>
          </ac:picMkLst>
        </pc:picChg>
        <pc:picChg chg="add del mod">
          <ac:chgData name="Nicolás Ignacio Araya Rivera" userId="d33c523cfd04ac5b" providerId="LiveId" clId="{239B02BC-77CD-48B4-9C40-64292C43DEE8}" dt="2021-07-14T21:47:01.871" v="1161" actId="478"/>
          <ac:picMkLst>
            <pc:docMk/>
            <pc:sldMk cId="818808720" sldId="259"/>
            <ac:picMk id="7" creationId="{3E403EFC-4288-474E-8417-F11DDD24D2B7}"/>
          </ac:picMkLst>
        </pc:picChg>
      </pc:sldChg>
      <pc:sldChg chg="addSp modSp new del mod">
        <pc:chgData name="Nicolás Ignacio Araya Rivera" userId="d33c523cfd04ac5b" providerId="LiveId" clId="{239B02BC-77CD-48B4-9C40-64292C43DEE8}" dt="2021-07-14T21:50:47.898" v="1284" actId="47"/>
        <pc:sldMkLst>
          <pc:docMk/>
          <pc:sldMk cId="3396091292" sldId="260"/>
        </pc:sldMkLst>
        <pc:spChg chg="mod">
          <ac:chgData name="Nicolás Ignacio Araya Rivera" userId="d33c523cfd04ac5b" providerId="LiveId" clId="{239B02BC-77CD-48B4-9C40-64292C43DEE8}" dt="2021-07-09T21:51:24.981" v="547"/>
          <ac:spMkLst>
            <pc:docMk/>
            <pc:sldMk cId="3396091292" sldId="260"/>
            <ac:spMk id="2" creationId="{657D2102-D8B5-4FA5-9818-428ECBC28900}"/>
          </ac:spMkLst>
        </pc:spChg>
        <pc:spChg chg="mod">
          <ac:chgData name="Nicolás Ignacio Araya Rivera" userId="d33c523cfd04ac5b" providerId="LiveId" clId="{239B02BC-77CD-48B4-9C40-64292C43DEE8}" dt="2021-07-09T21:51:44.619" v="549" actId="1076"/>
          <ac:spMkLst>
            <pc:docMk/>
            <pc:sldMk cId="3396091292" sldId="260"/>
            <ac:spMk id="3" creationId="{04B49841-4C93-4690-BF84-84269A44EFAD}"/>
          </ac:spMkLst>
        </pc:spChg>
        <pc:picChg chg="add">
          <ac:chgData name="Nicolás Ignacio Araya Rivera" userId="d33c523cfd04ac5b" providerId="LiveId" clId="{239B02BC-77CD-48B4-9C40-64292C43DEE8}" dt="2021-07-09T21:52:45.367" v="603" actId="22"/>
          <ac:picMkLst>
            <pc:docMk/>
            <pc:sldMk cId="3396091292" sldId="260"/>
            <ac:picMk id="5" creationId="{DC781DBE-1AE1-4287-86A6-E4BFDF416DF1}"/>
          </ac:picMkLst>
        </pc:picChg>
      </pc:sldChg>
      <pc:sldChg chg="addSp delSp modSp new mod ord">
        <pc:chgData name="Nicolás Ignacio Araya Rivera" userId="d33c523cfd04ac5b" providerId="LiveId" clId="{239B02BC-77CD-48B4-9C40-64292C43DEE8}" dt="2021-07-14T21:53:00.692" v="1415" actId="478"/>
        <pc:sldMkLst>
          <pc:docMk/>
          <pc:sldMk cId="1053803913" sldId="261"/>
        </pc:sldMkLst>
        <pc:spChg chg="mod">
          <ac:chgData name="Nicolás Ignacio Araya Rivera" userId="d33c523cfd04ac5b" providerId="LiveId" clId="{239B02BC-77CD-48B4-9C40-64292C43DEE8}" dt="2021-07-09T21:57:27.799" v="620" actId="20577"/>
          <ac:spMkLst>
            <pc:docMk/>
            <pc:sldMk cId="1053803913" sldId="261"/>
            <ac:spMk id="2" creationId="{47F423C6-D038-400F-97A0-DF12D3A31C8C}"/>
          </ac:spMkLst>
        </pc:spChg>
        <pc:spChg chg="mod">
          <ac:chgData name="Nicolás Ignacio Araya Rivera" userId="d33c523cfd04ac5b" providerId="LiveId" clId="{239B02BC-77CD-48B4-9C40-64292C43DEE8}" dt="2021-07-14T21:52:50.333" v="1414" actId="20577"/>
          <ac:spMkLst>
            <pc:docMk/>
            <pc:sldMk cId="1053803913" sldId="261"/>
            <ac:spMk id="3" creationId="{9081E681-C3BA-4286-9432-3C7DFDEAC053}"/>
          </ac:spMkLst>
        </pc:spChg>
        <pc:picChg chg="add del mod">
          <ac:chgData name="Nicolás Ignacio Araya Rivera" userId="d33c523cfd04ac5b" providerId="LiveId" clId="{239B02BC-77CD-48B4-9C40-64292C43DEE8}" dt="2021-07-14T21:53:00.692" v="1415" actId="478"/>
          <ac:picMkLst>
            <pc:docMk/>
            <pc:sldMk cId="1053803913" sldId="261"/>
            <ac:picMk id="5" creationId="{2A7A1977-4CE3-4627-91A9-0B82EBB5C796}"/>
          </ac:picMkLst>
        </pc:picChg>
        <pc:picChg chg="add mod">
          <ac:chgData name="Nicolás Ignacio Araya Rivera" userId="d33c523cfd04ac5b" providerId="LiveId" clId="{239B02BC-77CD-48B4-9C40-64292C43DEE8}" dt="2021-07-14T21:51:02.867" v="1290" actId="1076"/>
          <ac:picMkLst>
            <pc:docMk/>
            <pc:sldMk cId="1053803913" sldId="261"/>
            <ac:picMk id="7" creationId="{CAF5DA29-8431-4C63-99A5-771DF3B331C3}"/>
          </ac:picMkLst>
        </pc:picChg>
      </pc:sldChg>
      <pc:sldChg chg="addSp modSp new mod">
        <pc:chgData name="Nicolás Ignacio Araya Rivera" userId="d33c523cfd04ac5b" providerId="LiveId" clId="{239B02BC-77CD-48B4-9C40-64292C43DEE8}" dt="2021-07-09T22:04:56.938" v="1109" actId="1076"/>
        <pc:sldMkLst>
          <pc:docMk/>
          <pc:sldMk cId="3875838654" sldId="262"/>
        </pc:sldMkLst>
        <pc:spChg chg="mod">
          <ac:chgData name="Nicolás Ignacio Araya Rivera" userId="d33c523cfd04ac5b" providerId="LiveId" clId="{239B02BC-77CD-48B4-9C40-64292C43DEE8}" dt="2021-07-09T22:00:47.973" v="770" actId="20577"/>
          <ac:spMkLst>
            <pc:docMk/>
            <pc:sldMk cId="3875838654" sldId="262"/>
            <ac:spMk id="2" creationId="{93FC8659-BBCA-45EC-BAAD-BB351FF8477F}"/>
          </ac:spMkLst>
        </pc:spChg>
        <pc:spChg chg="mod">
          <ac:chgData name="Nicolás Ignacio Araya Rivera" userId="d33c523cfd04ac5b" providerId="LiveId" clId="{239B02BC-77CD-48B4-9C40-64292C43DEE8}" dt="2021-07-09T22:02:56.672" v="1102" actId="20577"/>
          <ac:spMkLst>
            <pc:docMk/>
            <pc:sldMk cId="3875838654" sldId="262"/>
            <ac:spMk id="3" creationId="{F436CE62-C62B-4AC1-ABAB-45F535678B10}"/>
          </ac:spMkLst>
        </pc:spChg>
        <pc:picChg chg="add mod">
          <ac:chgData name="Nicolás Ignacio Araya Rivera" userId="d33c523cfd04ac5b" providerId="LiveId" clId="{239B02BC-77CD-48B4-9C40-64292C43DEE8}" dt="2021-07-09T22:04:51.585" v="1106" actId="1076"/>
          <ac:picMkLst>
            <pc:docMk/>
            <pc:sldMk cId="3875838654" sldId="262"/>
            <ac:picMk id="1026" creationId="{3E4AB716-2AAE-4736-8A48-D64F32A55578}"/>
          </ac:picMkLst>
        </pc:picChg>
        <pc:picChg chg="add mod">
          <ac:chgData name="Nicolás Ignacio Araya Rivera" userId="d33c523cfd04ac5b" providerId="LiveId" clId="{239B02BC-77CD-48B4-9C40-64292C43DEE8}" dt="2021-07-09T22:04:56.938" v="1109" actId="1076"/>
          <ac:picMkLst>
            <pc:docMk/>
            <pc:sldMk cId="3875838654" sldId="262"/>
            <ac:picMk id="1028" creationId="{BAECA02D-33E7-4147-AE6E-7373464D52E0}"/>
          </ac:picMkLst>
        </pc:picChg>
      </pc:sldChg>
      <pc:sldChg chg="addSp delSp modSp new mod ord">
        <pc:chgData name="Nicolás Ignacio Araya Rivera" userId="d33c523cfd04ac5b" providerId="LiveId" clId="{239B02BC-77CD-48B4-9C40-64292C43DEE8}" dt="2021-08-02T03:11:16.150" v="5865" actId="207"/>
        <pc:sldMkLst>
          <pc:docMk/>
          <pc:sldMk cId="2818116145" sldId="263"/>
        </pc:sldMkLst>
        <pc:spChg chg="mod">
          <ac:chgData name="Nicolás Ignacio Araya Rivera" userId="d33c523cfd04ac5b" providerId="LiveId" clId="{239B02BC-77CD-48B4-9C40-64292C43DEE8}" dt="2021-07-30T18:32:59.755" v="4167" actId="20577"/>
          <ac:spMkLst>
            <pc:docMk/>
            <pc:sldMk cId="2818116145" sldId="263"/>
            <ac:spMk id="2" creationId="{42281F91-D66C-4F27-A182-5FE22AACFD5F}"/>
          </ac:spMkLst>
        </pc:spChg>
        <pc:spChg chg="mod">
          <ac:chgData name="Nicolás Ignacio Araya Rivera" userId="d33c523cfd04ac5b" providerId="LiveId" clId="{239B02BC-77CD-48B4-9C40-64292C43DEE8}" dt="2021-08-02T03:11:16.150" v="5865" actId="207"/>
          <ac:spMkLst>
            <pc:docMk/>
            <pc:sldMk cId="2818116145" sldId="263"/>
            <ac:spMk id="3" creationId="{70631532-6F99-4651-BD83-39037FA25FA8}"/>
          </ac:spMkLst>
        </pc:spChg>
        <pc:picChg chg="add del mod">
          <ac:chgData name="Nicolás Ignacio Araya Rivera" userId="d33c523cfd04ac5b" providerId="LiveId" clId="{239B02BC-77CD-48B4-9C40-64292C43DEE8}" dt="2021-07-30T18:35:01.012" v="4562" actId="478"/>
          <ac:picMkLst>
            <pc:docMk/>
            <pc:sldMk cId="2818116145" sldId="263"/>
            <ac:picMk id="5" creationId="{077391C8-9DFB-4263-8A48-5755FFC14E94}"/>
          </ac:picMkLst>
        </pc:picChg>
        <pc:picChg chg="add mod modCrop">
          <ac:chgData name="Nicolás Ignacio Araya Rivera" userId="d33c523cfd04ac5b" providerId="LiveId" clId="{239B02BC-77CD-48B4-9C40-64292C43DEE8}" dt="2021-07-30T18:35:46.296" v="4573" actId="1076"/>
          <ac:picMkLst>
            <pc:docMk/>
            <pc:sldMk cId="2818116145" sldId="263"/>
            <ac:picMk id="7" creationId="{3FCBF70C-9379-4435-9F5B-38C55BE25BA0}"/>
          </ac:picMkLst>
        </pc:picChg>
      </pc:sldChg>
      <pc:sldChg chg="addSp delSp modSp new mod">
        <pc:chgData name="Nicolás Ignacio Araya Rivera" userId="d33c523cfd04ac5b" providerId="LiveId" clId="{239B02BC-77CD-48B4-9C40-64292C43DEE8}" dt="2021-07-30T18:44:16.577" v="5365" actId="1076"/>
        <pc:sldMkLst>
          <pc:docMk/>
          <pc:sldMk cId="2415693405" sldId="264"/>
        </pc:sldMkLst>
        <pc:spChg chg="del">
          <ac:chgData name="Nicolás Ignacio Araya Rivera" userId="d33c523cfd04ac5b" providerId="LiveId" clId="{239B02BC-77CD-48B4-9C40-64292C43DEE8}" dt="2021-07-30T18:38:34.742" v="4890" actId="478"/>
          <ac:spMkLst>
            <pc:docMk/>
            <pc:sldMk cId="2415693405" sldId="264"/>
            <ac:spMk id="2" creationId="{91348713-770D-4345-91F3-C98211108E2D}"/>
          </ac:spMkLst>
        </pc:spChg>
        <pc:spChg chg="mod">
          <ac:chgData name="Nicolás Ignacio Araya Rivera" userId="d33c523cfd04ac5b" providerId="LiveId" clId="{239B02BC-77CD-48B4-9C40-64292C43DEE8}" dt="2021-07-30T18:44:04.486" v="5361" actId="20577"/>
          <ac:spMkLst>
            <pc:docMk/>
            <pc:sldMk cId="2415693405" sldId="264"/>
            <ac:spMk id="3" creationId="{5C95A5A9-9FF8-4FF7-A95E-73E2DC866361}"/>
          </ac:spMkLst>
        </pc:spChg>
        <pc:picChg chg="add del mod modCrop">
          <ac:chgData name="Nicolás Ignacio Araya Rivera" userId="d33c523cfd04ac5b" providerId="LiveId" clId="{239B02BC-77CD-48B4-9C40-64292C43DEE8}" dt="2021-07-30T18:43:46.961" v="5322" actId="478"/>
          <ac:picMkLst>
            <pc:docMk/>
            <pc:sldMk cId="2415693405" sldId="264"/>
            <ac:picMk id="5" creationId="{21DAED2C-DDD3-4331-B101-3C5BE6485BA4}"/>
          </ac:picMkLst>
        </pc:picChg>
        <pc:picChg chg="add mod">
          <ac:chgData name="Nicolás Ignacio Araya Rivera" userId="d33c523cfd04ac5b" providerId="LiveId" clId="{239B02BC-77CD-48B4-9C40-64292C43DEE8}" dt="2021-07-30T18:44:16.577" v="5365" actId="1076"/>
          <ac:picMkLst>
            <pc:docMk/>
            <pc:sldMk cId="2415693405" sldId="264"/>
            <ac:picMk id="6" creationId="{DBFBC08F-4FB4-4625-B21A-706A42165735}"/>
          </ac:picMkLst>
        </pc:picChg>
      </pc:sldChg>
      <pc:sldChg chg="addSp delSp modSp new mod">
        <pc:chgData name="Nicolás Ignacio Araya Rivera" userId="d33c523cfd04ac5b" providerId="LiveId" clId="{239B02BC-77CD-48B4-9C40-64292C43DEE8}" dt="2021-07-15T04:42:55.515" v="1967" actId="403"/>
        <pc:sldMkLst>
          <pc:docMk/>
          <pc:sldMk cId="5299181" sldId="265"/>
        </pc:sldMkLst>
        <pc:spChg chg="del">
          <ac:chgData name="Nicolás Ignacio Araya Rivera" userId="d33c523cfd04ac5b" providerId="LiveId" clId="{239B02BC-77CD-48B4-9C40-64292C43DEE8}" dt="2021-07-15T04:38:00.009" v="1562" actId="478"/>
          <ac:spMkLst>
            <pc:docMk/>
            <pc:sldMk cId="5299181" sldId="265"/>
            <ac:spMk id="2" creationId="{9F76DCDC-3841-4195-8C44-7C56C921672C}"/>
          </ac:spMkLst>
        </pc:spChg>
        <pc:spChg chg="mod">
          <ac:chgData name="Nicolás Ignacio Araya Rivera" userId="d33c523cfd04ac5b" providerId="LiveId" clId="{239B02BC-77CD-48B4-9C40-64292C43DEE8}" dt="2021-07-15T04:40:31.695" v="1895"/>
          <ac:spMkLst>
            <pc:docMk/>
            <pc:sldMk cId="5299181" sldId="265"/>
            <ac:spMk id="3" creationId="{2946541B-D9C9-4D43-9873-DAA9882C96F9}"/>
          </ac:spMkLst>
        </pc:spChg>
        <pc:spChg chg="add mod">
          <ac:chgData name="Nicolás Ignacio Araya Rivera" userId="d33c523cfd04ac5b" providerId="LiveId" clId="{239B02BC-77CD-48B4-9C40-64292C43DEE8}" dt="2021-07-15T04:42:55.515" v="1967" actId="403"/>
          <ac:spMkLst>
            <pc:docMk/>
            <pc:sldMk cId="5299181" sldId="265"/>
            <ac:spMk id="7" creationId="{E4F7FC12-C2F1-4280-84F8-D714A77ACEC6}"/>
          </ac:spMkLst>
        </pc:spChg>
        <pc:picChg chg="add mod">
          <ac:chgData name="Nicolás Ignacio Araya Rivera" userId="d33c523cfd04ac5b" providerId="LiveId" clId="{239B02BC-77CD-48B4-9C40-64292C43DEE8}" dt="2021-07-15T04:42:17.871" v="1898" actId="1076"/>
          <ac:picMkLst>
            <pc:docMk/>
            <pc:sldMk cId="5299181" sldId="265"/>
            <ac:picMk id="5" creationId="{8D5CB284-AE9A-4AA4-B185-A353C2528634}"/>
          </ac:picMkLst>
        </pc:picChg>
      </pc:sldChg>
      <pc:sldChg chg="addSp modSp new mod ord">
        <pc:chgData name="Nicolás Ignacio Araya Rivera" userId="d33c523cfd04ac5b" providerId="LiveId" clId="{239B02BC-77CD-48B4-9C40-64292C43DEE8}" dt="2021-07-30T18:47:07.402" v="5374"/>
        <pc:sldMkLst>
          <pc:docMk/>
          <pc:sldMk cId="188380321" sldId="266"/>
        </pc:sldMkLst>
        <pc:spChg chg="mod">
          <ac:chgData name="Nicolás Ignacio Araya Rivera" userId="d33c523cfd04ac5b" providerId="LiveId" clId="{239B02BC-77CD-48B4-9C40-64292C43DEE8}" dt="2021-07-15T04:47:15.453" v="1995" actId="20577"/>
          <ac:spMkLst>
            <pc:docMk/>
            <pc:sldMk cId="188380321" sldId="266"/>
            <ac:spMk id="2" creationId="{FFD02557-8CF2-482D-8DB7-D8A9DD90B8B7}"/>
          </ac:spMkLst>
        </pc:spChg>
        <pc:spChg chg="mod">
          <ac:chgData name="Nicolás Ignacio Araya Rivera" userId="d33c523cfd04ac5b" providerId="LiveId" clId="{239B02BC-77CD-48B4-9C40-64292C43DEE8}" dt="2021-07-15T04:47:41.046" v="2025" actId="20577"/>
          <ac:spMkLst>
            <pc:docMk/>
            <pc:sldMk cId="188380321" sldId="266"/>
            <ac:spMk id="3" creationId="{701BBF6E-C0D1-4974-858E-B64190405446}"/>
          </ac:spMkLst>
        </pc:spChg>
        <pc:picChg chg="add mod">
          <ac:chgData name="Nicolás Ignacio Araya Rivera" userId="d33c523cfd04ac5b" providerId="LiveId" clId="{239B02BC-77CD-48B4-9C40-64292C43DEE8}" dt="2021-07-30T18:44:33.457" v="5368" actId="1076"/>
          <ac:picMkLst>
            <pc:docMk/>
            <pc:sldMk cId="188380321" sldId="266"/>
            <ac:picMk id="5" creationId="{B72A58EA-AFAD-4F54-9AA3-DBD168BB885A}"/>
          </ac:picMkLst>
        </pc:picChg>
        <pc:picChg chg="add mod">
          <ac:chgData name="Nicolás Ignacio Araya Rivera" userId="d33c523cfd04ac5b" providerId="LiveId" clId="{239B02BC-77CD-48B4-9C40-64292C43DEE8}" dt="2021-07-30T18:44:29.073" v="5367" actId="1076"/>
          <ac:picMkLst>
            <pc:docMk/>
            <pc:sldMk cId="188380321" sldId="266"/>
            <ac:picMk id="7" creationId="{E3AB4F62-9811-49E7-B274-AE3E3DDF4120}"/>
          </ac:picMkLst>
        </pc:picChg>
      </pc:sldChg>
      <pc:sldChg chg="addSp modSp new mod ord">
        <pc:chgData name="Nicolás Ignacio Araya Rivera" userId="d33c523cfd04ac5b" providerId="LiveId" clId="{239B02BC-77CD-48B4-9C40-64292C43DEE8}" dt="2021-07-30T18:47:07.402" v="5374"/>
        <pc:sldMkLst>
          <pc:docMk/>
          <pc:sldMk cId="530851808" sldId="267"/>
        </pc:sldMkLst>
        <pc:picChg chg="add mod">
          <ac:chgData name="Nicolás Ignacio Araya Rivera" userId="d33c523cfd04ac5b" providerId="LiveId" clId="{239B02BC-77CD-48B4-9C40-64292C43DEE8}" dt="2021-07-15T04:48:25.208" v="2029" actId="1076"/>
          <ac:picMkLst>
            <pc:docMk/>
            <pc:sldMk cId="530851808" sldId="267"/>
            <ac:picMk id="5" creationId="{79463B7A-1494-44B2-92CF-F99B77F73319}"/>
          </ac:picMkLst>
        </pc:picChg>
        <pc:picChg chg="add mod">
          <ac:chgData name="Nicolás Ignacio Araya Rivera" userId="d33c523cfd04ac5b" providerId="LiveId" clId="{239B02BC-77CD-48B4-9C40-64292C43DEE8}" dt="2021-07-15T04:48:24.104" v="2028" actId="1076"/>
          <ac:picMkLst>
            <pc:docMk/>
            <pc:sldMk cId="530851808" sldId="267"/>
            <ac:picMk id="7" creationId="{02ABD8CB-4D26-4161-9C3C-86C80A847281}"/>
          </ac:picMkLst>
        </pc:picChg>
      </pc:sldChg>
      <pc:sldChg chg="addSp modSp new mod">
        <pc:chgData name="Nicolás Ignacio Araya Rivera" userId="d33c523cfd04ac5b" providerId="LiveId" clId="{239B02BC-77CD-48B4-9C40-64292C43DEE8}" dt="2021-07-15T04:32:40.792" v="1433" actId="1076"/>
        <pc:sldMkLst>
          <pc:docMk/>
          <pc:sldMk cId="2556349240" sldId="268"/>
        </pc:sldMkLst>
        <pc:picChg chg="add mod">
          <ac:chgData name="Nicolás Ignacio Araya Rivera" userId="d33c523cfd04ac5b" providerId="LiveId" clId="{239B02BC-77CD-48B4-9C40-64292C43DEE8}" dt="2021-07-15T04:32:40.792" v="1433" actId="1076"/>
          <ac:picMkLst>
            <pc:docMk/>
            <pc:sldMk cId="2556349240" sldId="268"/>
            <ac:picMk id="5" creationId="{9A03E45F-0F4A-4A17-BFFC-E881AB4D993C}"/>
          </ac:picMkLst>
        </pc:picChg>
        <pc:picChg chg="add mod">
          <ac:chgData name="Nicolás Ignacio Araya Rivera" userId="d33c523cfd04ac5b" providerId="LiveId" clId="{239B02BC-77CD-48B4-9C40-64292C43DEE8}" dt="2021-07-15T04:32:39.866" v="1432" actId="1076"/>
          <ac:picMkLst>
            <pc:docMk/>
            <pc:sldMk cId="2556349240" sldId="268"/>
            <ac:picMk id="7" creationId="{29295270-2837-43E5-91F6-71F37CEAD1AE}"/>
          </ac:picMkLst>
        </pc:picChg>
      </pc:sldChg>
      <pc:sldChg chg="addSp delSp modSp new mod">
        <pc:chgData name="Nicolás Ignacio Araya Rivera" userId="d33c523cfd04ac5b" providerId="LiveId" clId="{239B02BC-77CD-48B4-9C40-64292C43DEE8}" dt="2021-08-02T03:13:57.821" v="5876" actId="20577"/>
        <pc:sldMkLst>
          <pc:docMk/>
          <pc:sldMk cId="1711969538" sldId="269"/>
        </pc:sldMkLst>
        <pc:spChg chg="mod">
          <ac:chgData name="Nicolás Ignacio Araya Rivera" userId="d33c523cfd04ac5b" providerId="LiveId" clId="{239B02BC-77CD-48B4-9C40-64292C43DEE8}" dt="2021-07-15T04:48:36.107" v="2061" actId="20577"/>
          <ac:spMkLst>
            <pc:docMk/>
            <pc:sldMk cId="1711969538" sldId="269"/>
            <ac:spMk id="2" creationId="{E2F4C218-F846-4A87-BDA3-CC5CF150129D}"/>
          </ac:spMkLst>
        </pc:spChg>
        <pc:spChg chg="mod">
          <ac:chgData name="Nicolás Ignacio Araya Rivera" userId="d33c523cfd04ac5b" providerId="LiveId" clId="{239B02BC-77CD-48B4-9C40-64292C43DEE8}" dt="2021-08-02T03:13:57.821" v="5876" actId="20577"/>
          <ac:spMkLst>
            <pc:docMk/>
            <pc:sldMk cId="1711969538" sldId="269"/>
            <ac:spMk id="3" creationId="{37988A5D-015C-4881-95DE-13FB12B1707C}"/>
          </ac:spMkLst>
        </pc:spChg>
        <pc:picChg chg="add del mod">
          <ac:chgData name="Nicolás Ignacio Araya Rivera" userId="d33c523cfd04ac5b" providerId="LiveId" clId="{239B02BC-77CD-48B4-9C40-64292C43DEE8}" dt="2021-07-30T18:54:04.392" v="5433" actId="478"/>
          <ac:picMkLst>
            <pc:docMk/>
            <pc:sldMk cId="1711969538" sldId="269"/>
            <ac:picMk id="5" creationId="{F5E9E7CC-114A-47B0-B65F-628BFC8CC3F5}"/>
          </ac:picMkLst>
        </pc:picChg>
        <pc:picChg chg="add mod">
          <ac:chgData name="Nicolás Ignacio Araya Rivera" userId="d33c523cfd04ac5b" providerId="LiveId" clId="{239B02BC-77CD-48B4-9C40-64292C43DEE8}" dt="2021-07-30T21:12:36.639" v="5540" actId="1076"/>
          <ac:picMkLst>
            <pc:docMk/>
            <pc:sldMk cId="1711969538" sldId="269"/>
            <ac:picMk id="6" creationId="{550C023B-6F9E-454B-BFEA-BDA37806C471}"/>
          </ac:picMkLst>
        </pc:picChg>
        <pc:picChg chg="add del mod">
          <ac:chgData name="Nicolás Ignacio Araya Rivera" userId="d33c523cfd04ac5b" providerId="LiveId" clId="{239B02BC-77CD-48B4-9C40-64292C43DEE8}" dt="2021-07-30T18:54:05.584" v="5434" actId="478"/>
          <ac:picMkLst>
            <pc:docMk/>
            <pc:sldMk cId="1711969538" sldId="269"/>
            <ac:picMk id="7" creationId="{01190441-A523-4D12-AE5C-2AAA02F04361}"/>
          </ac:picMkLst>
        </pc:picChg>
      </pc:sldChg>
      <pc:sldChg chg="addSp delSp modSp new mod">
        <pc:chgData name="Nicolás Ignacio Araya Rivera" userId="d33c523cfd04ac5b" providerId="LiveId" clId="{239B02BC-77CD-48B4-9C40-64292C43DEE8}" dt="2021-07-30T21:25:54.895" v="5602" actId="20577"/>
        <pc:sldMkLst>
          <pc:docMk/>
          <pc:sldMk cId="2833303032" sldId="270"/>
        </pc:sldMkLst>
        <pc:spChg chg="mod">
          <ac:chgData name="Nicolás Ignacio Araya Rivera" userId="d33c523cfd04ac5b" providerId="LiveId" clId="{239B02BC-77CD-48B4-9C40-64292C43DEE8}" dt="2021-07-30T21:25:54.895" v="5602" actId="20577"/>
          <ac:spMkLst>
            <pc:docMk/>
            <pc:sldMk cId="2833303032" sldId="270"/>
            <ac:spMk id="2" creationId="{12679A93-7D50-4ABC-88F1-5995445EBBF7}"/>
          </ac:spMkLst>
        </pc:spChg>
        <pc:spChg chg="mod">
          <ac:chgData name="Nicolás Ignacio Araya Rivera" userId="d33c523cfd04ac5b" providerId="LiveId" clId="{239B02BC-77CD-48B4-9C40-64292C43DEE8}" dt="2021-07-30T21:11:05.092" v="5538" actId="20577"/>
          <ac:spMkLst>
            <pc:docMk/>
            <pc:sldMk cId="2833303032" sldId="270"/>
            <ac:spMk id="3" creationId="{328B9D4E-7725-4D78-B1CC-C72B00097473}"/>
          </ac:spMkLst>
        </pc:spChg>
        <pc:picChg chg="add mod">
          <ac:chgData name="Nicolás Ignacio Araya Rivera" userId="d33c523cfd04ac5b" providerId="LiveId" clId="{239B02BC-77CD-48B4-9C40-64292C43DEE8}" dt="2021-07-30T21:10:36.705" v="5438" actId="1076"/>
          <ac:picMkLst>
            <pc:docMk/>
            <pc:sldMk cId="2833303032" sldId="270"/>
            <ac:picMk id="5" creationId="{02A9A4A8-AFFF-4854-A101-F23BD5409D72}"/>
          </ac:picMkLst>
        </pc:picChg>
        <pc:picChg chg="add del">
          <ac:chgData name="Nicolás Ignacio Araya Rivera" userId="d33c523cfd04ac5b" providerId="LiveId" clId="{239B02BC-77CD-48B4-9C40-64292C43DEE8}" dt="2021-07-30T21:11:29.161" v="5539" actId="478"/>
          <ac:picMkLst>
            <pc:docMk/>
            <pc:sldMk cId="2833303032" sldId="270"/>
            <ac:picMk id="7" creationId="{590E31B3-6A90-4BD3-9FDD-550939D3864D}"/>
          </ac:picMkLst>
        </pc:picChg>
      </pc:sldChg>
      <pc:sldChg chg="addSp modSp new mod">
        <pc:chgData name="Nicolás Ignacio Araya Rivera" userId="d33c523cfd04ac5b" providerId="LiveId" clId="{239B02BC-77CD-48B4-9C40-64292C43DEE8}" dt="2021-07-30T21:25:47.980" v="5596" actId="20577"/>
        <pc:sldMkLst>
          <pc:docMk/>
          <pc:sldMk cId="1215395225" sldId="271"/>
        </pc:sldMkLst>
        <pc:spChg chg="mod">
          <ac:chgData name="Nicolás Ignacio Araya Rivera" userId="d33c523cfd04ac5b" providerId="LiveId" clId="{239B02BC-77CD-48B4-9C40-64292C43DEE8}" dt="2021-07-30T21:25:47.980" v="5596" actId="20577"/>
          <ac:spMkLst>
            <pc:docMk/>
            <pc:sldMk cId="1215395225" sldId="271"/>
            <ac:spMk id="2" creationId="{C69FFFFA-AE0E-49E4-BD8E-66B0742169B5}"/>
          </ac:spMkLst>
        </pc:spChg>
        <pc:spChg chg="mod">
          <ac:chgData name="Nicolás Ignacio Araya Rivera" userId="d33c523cfd04ac5b" providerId="LiveId" clId="{239B02BC-77CD-48B4-9C40-64292C43DEE8}" dt="2021-07-16T04:15:16.317" v="2618" actId="20577"/>
          <ac:spMkLst>
            <pc:docMk/>
            <pc:sldMk cId="1215395225" sldId="271"/>
            <ac:spMk id="3" creationId="{6653F7D1-BAFE-470B-97B8-7771E2D8FCF3}"/>
          </ac:spMkLst>
        </pc:spChg>
        <pc:picChg chg="add mod">
          <ac:chgData name="Nicolás Ignacio Araya Rivera" userId="d33c523cfd04ac5b" providerId="LiveId" clId="{239B02BC-77CD-48B4-9C40-64292C43DEE8}" dt="2021-07-16T04:01:54.027" v="2459" actId="1076"/>
          <ac:picMkLst>
            <pc:docMk/>
            <pc:sldMk cId="1215395225" sldId="271"/>
            <ac:picMk id="5" creationId="{414DA9F9-7C6F-47D1-AEE2-21039AF598A5}"/>
          </ac:picMkLst>
        </pc:picChg>
      </pc:sldChg>
      <pc:sldChg chg="addSp delSp modSp new mod setBg">
        <pc:chgData name="Nicolás Ignacio Araya Rivera" userId="d33c523cfd04ac5b" providerId="LiveId" clId="{239B02BC-77CD-48B4-9C40-64292C43DEE8}" dt="2021-09-06T01:14:07.575" v="10028" actId="20577"/>
        <pc:sldMkLst>
          <pc:docMk/>
          <pc:sldMk cId="1513719142" sldId="272"/>
        </pc:sldMkLst>
        <pc:spChg chg="mod">
          <ac:chgData name="Nicolás Ignacio Araya Rivera" userId="d33c523cfd04ac5b" providerId="LiveId" clId="{239B02BC-77CD-48B4-9C40-64292C43DEE8}" dt="2021-07-30T16:32:53.062" v="3338" actId="26606"/>
          <ac:spMkLst>
            <pc:docMk/>
            <pc:sldMk cId="1513719142" sldId="272"/>
            <ac:spMk id="2" creationId="{E6391A4D-E9E8-4AE0-8580-A4E5EF391688}"/>
          </ac:spMkLst>
        </pc:spChg>
        <pc:spChg chg="mod">
          <ac:chgData name="Nicolás Ignacio Araya Rivera" userId="d33c523cfd04ac5b" providerId="LiveId" clId="{239B02BC-77CD-48B4-9C40-64292C43DEE8}" dt="2021-09-06T01:14:07.575" v="10028" actId="20577"/>
          <ac:spMkLst>
            <pc:docMk/>
            <pc:sldMk cId="1513719142" sldId="272"/>
            <ac:spMk id="3" creationId="{6D86D3DB-A8E6-4A74-83E9-7546CFDA78EB}"/>
          </ac:spMkLst>
        </pc:spChg>
        <pc:spChg chg="add del">
          <ac:chgData name="Nicolás Ignacio Araya Rivera" userId="d33c523cfd04ac5b" providerId="LiveId" clId="{239B02BC-77CD-48B4-9C40-64292C43DEE8}" dt="2021-07-30T16:32:45.732" v="3336" actId="26606"/>
          <ac:spMkLst>
            <pc:docMk/>
            <pc:sldMk cId="1513719142" sldId="272"/>
            <ac:spMk id="71" creationId="{F13C74B1-5B17-4795-BED0-7140497B445A}"/>
          </ac:spMkLst>
        </pc:spChg>
        <pc:spChg chg="add del">
          <ac:chgData name="Nicolás Ignacio Araya Rivera" userId="d33c523cfd04ac5b" providerId="LiveId" clId="{239B02BC-77CD-48B4-9C40-64292C43DEE8}" dt="2021-07-30T16:32:45.732" v="3336" actId="26606"/>
          <ac:spMkLst>
            <pc:docMk/>
            <pc:sldMk cId="1513719142" sldId="272"/>
            <ac:spMk id="73" creationId="{D4974D33-8DC5-464E-8C6D-BE58F0669C17}"/>
          </ac:spMkLst>
        </pc:spChg>
        <pc:spChg chg="add del">
          <ac:chgData name="Nicolás Ignacio Araya Rivera" userId="d33c523cfd04ac5b" providerId="LiveId" clId="{239B02BC-77CD-48B4-9C40-64292C43DEE8}" dt="2021-07-30T16:32:53.062" v="3338" actId="26606"/>
          <ac:spMkLst>
            <pc:docMk/>
            <pc:sldMk cId="1513719142" sldId="272"/>
            <ac:spMk id="1028" creationId="{F13C74B1-5B17-4795-BED0-7140497B445A}"/>
          </ac:spMkLst>
        </pc:spChg>
        <pc:spChg chg="add del">
          <ac:chgData name="Nicolás Ignacio Araya Rivera" userId="d33c523cfd04ac5b" providerId="LiveId" clId="{239B02BC-77CD-48B4-9C40-64292C43DEE8}" dt="2021-07-30T16:32:53.062" v="3338" actId="26606"/>
          <ac:spMkLst>
            <pc:docMk/>
            <pc:sldMk cId="1513719142" sldId="272"/>
            <ac:spMk id="1029" creationId="{D4974D33-8DC5-464E-8C6D-BE58F0669C17}"/>
          </ac:spMkLst>
        </pc:spChg>
        <pc:picChg chg="add mod">
          <ac:chgData name="Nicolás Ignacio Araya Rivera" userId="d33c523cfd04ac5b" providerId="LiveId" clId="{239B02BC-77CD-48B4-9C40-64292C43DEE8}" dt="2021-07-30T16:32:53.062" v="3338" actId="26606"/>
          <ac:picMkLst>
            <pc:docMk/>
            <pc:sldMk cId="1513719142" sldId="272"/>
            <ac:picMk id="1026" creationId="{582A60CC-7BD7-412E-A229-725C099C2ED7}"/>
          </ac:picMkLst>
        </pc:picChg>
      </pc:sldChg>
      <pc:sldChg chg="addSp modSp new mod">
        <pc:chgData name="Nicolás Ignacio Araya Rivera" userId="d33c523cfd04ac5b" providerId="LiveId" clId="{239B02BC-77CD-48B4-9C40-64292C43DEE8}" dt="2021-07-30T16:52:18.161" v="3830" actId="27636"/>
        <pc:sldMkLst>
          <pc:docMk/>
          <pc:sldMk cId="4063892953" sldId="273"/>
        </pc:sldMkLst>
        <pc:spChg chg="mod">
          <ac:chgData name="Nicolás Ignacio Araya Rivera" userId="d33c523cfd04ac5b" providerId="LiveId" clId="{239B02BC-77CD-48B4-9C40-64292C43DEE8}" dt="2021-07-16T04:44:51.066" v="2731" actId="20577"/>
          <ac:spMkLst>
            <pc:docMk/>
            <pc:sldMk cId="4063892953" sldId="273"/>
            <ac:spMk id="2" creationId="{71493962-A936-476B-A4BD-4DA865492DDB}"/>
          </ac:spMkLst>
        </pc:spChg>
        <pc:spChg chg="mod">
          <ac:chgData name="Nicolás Ignacio Araya Rivera" userId="d33c523cfd04ac5b" providerId="LiveId" clId="{239B02BC-77CD-48B4-9C40-64292C43DEE8}" dt="2021-07-30T16:52:18.161" v="3830" actId="27636"/>
          <ac:spMkLst>
            <pc:docMk/>
            <pc:sldMk cId="4063892953" sldId="273"/>
            <ac:spMk id="3" creationId="{E49E1A26-3EAD-42C5-A258-F6A062171A75}"/>
          </ac:spMkLst>
        </pc:spChg>
        <pc:picChg chg="add mod">
          <ac:chgData name="Nicolás Ignacio Araya Rivera" userId="d33c523cfd04ac5b" providerId="LiveId" clId="{239B02BC-77CD-48B4-9C40-64292C43DEE8}" dt="2021-07-30T16:52:15.099" v="3828" actId="1076"/>
          <ac:picMkLst>
            <pc:docMk/>
            <pc:sldMk cId="4063892953" sldId="273"/>
            <ac:picMk id="3074" creationId="{A6CF2D16-B7DB-4918-91C3-D88747858EB3}"/>
          </ac:picMkLst>
        </pc:picChg>
      </pc:sldChg>
      <pc:sldChg chg="addSp modSp new mod">
        <pc:chgData name="Nicolás Ignacio Araya Rivera" userId="d33c523cfd04ac5b" providerId="LiveId" clId="{239B02BC-77CD-48B4-9C40-64292C43DEE8}" dt="2021-07-30T16:33:50.019" v="3342" actId="1076"/>
        <pc:sldMkLst>
          <pc:docMk/>
          <pc:sldMk cId="2863717531" sldId="274"/>
        </pc:sldMkLst>
        <pc:spChg chg="mod">
          <ac:chgData name="Nicolás Ignacio Araya Rivera" userId="d33c523cfd04ac5b" providerId="LiveId" clId="{239B02BC-77CD-48B4-9C40-64292C43DEE8}" dt="2021-07-30T16:31:45.957" v="3331" actId="20577"/>
          <ac:spMkLst>
            <pc:docMk/>
            <pc:sldMk cId="2863717531" sldId="274"/>
            <ac:spMk id="2" creationId="{8D7130AD-73AC-4215-BA5D-431012AE1803}"/>
          </ac:spMkLst>
        </pc:spChg>
        <pc:spChg chg="mod">
          <ac:chgData name="Nicolás Ignacio Araya Rivera" userId="d33c523cfd04ac5b" providerId="LiveId" clId="{239B02BC-77CD-48B4-9C40-64292C43DEE8}" dt="2021-07-30T16:33:47.571" v="3341" actId="14100"/>
          <ac:spMkLst>
            <pc:docMk/>
            <pc:sldMk cId="2863717531" sldId="274"/>
            <ac:spMk id="3" creationId="{059BDDAC-C4A9-48F7-9A45-8B0E2C4D6C12}"/>
          </ac:spMkLst>
        </pc:spChg>
        <pc:picChg chg="add mod">
          <ac:chgData name="Nicolás Ignacio Araya Rivera" userId="d33c523cfd04ac5b" providerId="LiveId" clId="{239B02BC-77CD-48B4-9C40-64292C43DEE8}" dt="2021-07-30T16:33:50.019" v="3342" actId="1076"/>
          <ac:picMkLst>
            <pc:docMk/>
            <pc:sldMk cId="2863717531" sldId="274"/>
            <ac:picMk id="2050" creationId="{0E3288B2-5A03-4F8B-9193-5D54FA49EAB3}"/>
          </ac:picMkLst>
        </pc:picChg>
      </pc:sldChg>
      <pc:sldChg chg="modSp new mod">
        <pc:chgData name="Nicolás Ignacio Araya Rivera" userId="d33c523cfd04ac5b" providerId="LiveId" clId="{239B02BC-77CD-48B4-9C40-64292C43DEE8}" dt="2021-08-02T03:16:42.304" v="5885" actId="20577"/>
        <pc:sldMkLst>
          <pc:docMk/>
          <pc:sldMk cId="3329225880" sldId="275"/>
        </pc:sldMkLst>
        <pc:spChg chg="mod">
          <ac:chgData name="Nicolás Ignacio Araya Rivera" userId="d33c523cfd04ac5b" providerId="LiveId" clId="{239B02BC-77CD-48B4-9C40-64292C43DEE8}" dt="2021-07-30T21:36:43.311" v="5625" actId="20577"/>
          <ac:spMkLst>
            <pc:docMk/>
            <pc:sldMk cId="3329225880" sldId="275"/>
            <ac:spMk id="2" creationId="{12A1B7CC-0002-4495-B3FD-FC4A78294407}"/>
          </ac:spMkLst>
        </pc:spChg>
        <pc:spChg chg="mod">
          <ac:chgData name="Nicolás Ignacio Araya Rivera" userId="d33c523cfd04ac5b" providerId="LiveId" clId="{239B02BC-77CD-48B4-9C40-64292C43DEE8}" dt="2021-08-02T03:16:42.304" v="5885" actId="20577"/>
          <ac:spMkLst>
            <pc:docMk/>
            <pc:sldMk cId="3329225880" sldId="275"/>
            <ac:spMk id="3" creationId="{8E730372-660A-4D03-8C3A-BC700E53D824}"/>
          </ac:spMkLst>
        </pc:spChg>
      </pc:sldChg>
      <pc:sldChg chg="addSp delSp modSp new mod">
        <pc:chgData name="Nicolás Ignacio Araya Rivera" userId="d33c523cfd04ac5b" providerId="LiveId" clId="{239B02BC-77CD-48B4-9C40-64292C43DEE8}" dt="2021-07-30T18:38:23.417" v="4888" actId="1076"/>
        <pc:sldMkLst>
          <pc:docMk/>
          <pc:sldMk cId="2356106265" sldId="276"/>
        </pc:sldMkLst>
        <pc:spChg chg="del">
          <ac:chgData name="Nicolás Ignacio Araya Rivera" userId="d33c523cfd04ac5b" providerId="LiveId" clId="{239B02BC-77CD-48B4-9C40-64292C43DEE8}" dt="2021-07-30T18:36:15.478" v="4611" actId="478"/>
          <ac:spMkLst>
            <pc:docMk/>
            <pc:sldMk cId="2356106265" sldId="276"/>
            <ac:spMk id="2" creationId="{71F02CED-C2BE-4862-85A2-CC6FACFB862F}"/>
          </ac:spMkLst>
        </pc:spChg>
        <pc:spChg chg="mod">
          <ac:chgData name="Nicolás Ignacio Araya Rivera" userId="d33c523cfd04ac5b" providerId="LiveId" clId="{239B02BC-77CD-48B4-9C40-64292C43DEE8}" dt="2021-07-30T18:38:19.905" v="4887" actId="207"/>
          <ac:spMkLst>
            <pc:docMk/>
            <pc:sldMk cId="2356106265" sldId="276"/>
            <ac:spMk id="3" creationId="{613A7C7F-2300-42B9-8E44-56E500EB132D}"/>
          </ac:spMkLst>
        </pc:spChg>
        <pc:picChg chg="add del mod">
          <ac:chgData name="Nicolás Ignacio Araya Rivera" userId="d33c523cfd04ac5b" providerId="LiveId" clId="{239B02BC-77CD-48B4-9C40-64292C43DEE8}" dt="2021-07-30T18:37:25.742" v="4772" actId="478"/>
          <ac:picMkLst>
            <pc:docMk/>
            <pc:sldMk cId="2356106265" sldId="276"/>
            <ac:picMk id="4" creationId="{8AB4238C-892B-4C86-9F60-DB039D14924D}"/>
          </ac:picMkLst>
        </pc:picChg>
        <pc:picChg chg="add mod">
          <ac:chgData name="Nicolás Ignacio Araya Rivera" userId="d33c523cfd04ac5b" providerId="LiveId" clId="{239B02BC-77CD-48B4-9C40-64292C43DEE8}" dt="2021-07-30T18:38:23.417" v="4888" actId="1076"/>
          <ac:picMkLst>
            <pc:docMk/>
            <pc:sldMk cId="2356106265" sldId="276"/>
            <ac:picMk id="5" creationId="{51C88E13-3A48-4734-AA97-85E783C662A3}"/>
          </ac:picMkLst>
        </pc:picChg>
      </pc:sldChg>
      <pc:sldChg chg="addSp delSp modSp new mod">
        <pc:chgData name="Nicolás Ignacio Araya Rivera" userId="d33c523cfd04ac5b" providerId="LiveId" clId="{239B02BC-77CD-48B4-9C40-64292C43DEE8}" dt="2021-08-02T03:22:54.485" v="6204" actId="1076"/>
        <pc:sldMkLst>
          <pc:docMk/>
          <pc:sldMk cId="3193705407" sldId="277"/>
        </pc:sldMkLst>
        <pc:spChg chg="del">
          <ac:chgData name="Nicolás Ignacio Araya Rivera" userId="d33c523cfd04ac5b" providerId="LiveId" clId="{239B02BC-77CD-48B4-9C40-64292C43DEE8}" dt="2021-08-02T03:16:59.725" v="5887" actId="478"/>
          <ac:spMkLst>
            <pc:docMk/>
            <pc:sldMk cId="3193705407" sldId="277"/>
            <ac:spMk id="2" creationId="{E10A46AD-50C5-4B60-B0AB-A16481C41C7A}"/>
          </ac:spMkLst>
        </pc:spChg>
        <pc:spChg chg="mod">
          <ac:chgData name="Nicolás Ignacio Araya Rivera" userId="d33c523cfd04ac5b" providerId="LiveId" clId="{239B02BC-77CD-48B4-9C40-64292C43DEE8}" dt="2021-08-02T03:21:52.764" v="6195" actId="20577"/>
          <ac:spMkLst>
            <pc:docMk/>
            <pc:sldMk cId="3193705407" sldId="277"/>
            <ac:spMk id="3" creationId="{620135F0-670C-4462-8EDB-7CC72FFC768D}"/>
          </ac:spMkLst>
        </pc:spChg>
        <pc:picChg chg="add del mod">
          <ac:chgData name="Nicolás Ignacio Araya Rivera" userId="d33c523cfd04ac5b" providerId="LiveId" clId="{239B02BC-77CD-48B4-9C40-64292C43DEE8}" dt="2021-08-02T03:22:44.957" v="6201" actId="21"/>
          <ac:picMkLst>
            <pc:docMk/>
            <pc:sldMk cId="3193705407" sldId="277"/>
            <ac:picMk id="5" creationId="{D343846E-0D9C-467F-9967-94C0FC810B6B}"/>
          </ac:picMkLst>
        </pc:picChg>
        <pc:picChg chg="add mod modCrop">
          <ac:chgData name="Nicolás Ignacio Araya Rivera" userId="d33c523cfd04ac5b" providerId="LiveId" clId="{239B02BC-77CD-48B4-9C40-64292C43DEE8}" dt="2021-08-02T03:22:54.485" v="6204" actId="1076"/>
          <ac:picMkLst>
            <pc:docMk/>
            <pc:sldMk cId="3193705407" sldId="277"/>
            <ac:picMk id="6" creationId="{ABDA1AE7-11FA-4C12-9A84-B0659B3F24EA}"/>
          </ac:picMkLst>
        </pc:picChg>
      </pc:sldChg>
      <pc:sldChg chg="addSp delSp modSp new mod">
        <pc:chgData name="Nicolás Ignacio Araya Rivera" userId="d33c523cfd04ac5b" providerId="LiveId" clId="{239B02BC-77CD-48B4-9C40-64292C43DEE8}" dt="2021-09-06T01:24:42.706" v="10034" actId="20577"/>
        <pc:sldMkLst>
          <pc:docMk/>
          <pc:sldMk cId="2993344534" sldId="278"/>
        </pc:sldMkLst>
        <pc:spChg chg="del">
          <ac:chgData name="Nicolás Ignacio Araya Rivera" userId="d33c523cfd04ac5b" providerId="LiveId" clId="{239B02BC-77CD-48B4-9C40-64292C43DEE8}" dt="2021-08-02T03:25:49.588" v="6572" actId="478"/>
          <ac:spMkLst>
            <pc:docMk/>
            <pc:sldMk cId="2993344534" sldId="278"/>
            <ac:spMk id="2" creationId="{0F6A1F4B-8A72-4A81-B361-6922681543EB}"/>
          </ac:spMkLst>
        </pc:spChg>
        <pc:spChg chg="mod">
          <ac:chgData name="Nicolás Ignacio Araya Rivera" userId="d33c523cfd04ac5b" providerId="LiveId" clId="{239B02BC-77CD-48B4-9C40-64292C43DEE8}" dt="2021-09-06T01:24:42.706" v="10034" actId="20577"/>
          <ac:spMkLst>
            <pc:docMk/>
            <pc:sldMk cId="2993344534" sldId="278"/>
            <ac:spMk id="3" creationId="{4B548B52-4922-4578-9ED5-8CCA2C1C2DC3}"/>
          </ac:spMkLst>
        </pc:spChg>
        <pc:picChg chg="add del mod">
          <ac:chgData name="Nicolás Ignacio Araya Rivera" userId="d33c523cfd04ac5b" providerId="LiveId" clId="{239B02BC-77CD-48B4-9C40-64292C43DEE8}" dt="2021-08-02T03:28:23.720" v="6642" actId="478"/>
          <ac:picMkLst>
            <pc:docMk/>
            <pc:sldMk cId="2993344534" sldId="278"/>
            <ac:picMk id="5" creationId="{98C4E804-BF63-4E2D-AD68-2CF876FD3AAE}"/>
          </ac:picMkLst>
        </pc:picChg>
        <pc:picChg chg="add del mod">
          <ac:chgData name="Nicolás Ignacio Araya Rivera" userId="d33c523cfd04ac5b" providerId="LiveId" clId="{239B02BC-77CD-48B4-9C40-64292C43DEE8}" dt="2021-08-02T03:28:06.261" v="6640" actId="478"/>
          <ac:picMkLst>
            <pc:docMk/>
            <pc:sldMk cId="2993344534" sldId="278"/>
            <ac:picMk id="6" creationId="{553D7736-AA56-4557-A1BF-393986010734}"/>
          </ac:picMkLst>
        </pc:picChg>
        <pc:picChg chg="add mod">
          <ac:chgData name="Nicolás Ignacio Araya Rivera" userId="d33c523cfd04ac5b" providerId="LiveId" clId="{239B02BC-77CD-48B4-9C40-64292C43DEE8}" dt="2021-08-02T03:28:36.817" v="6645" actId="14100"/>
          <ac:picMkLst>
            <pc:docMk/>
            <pc:sldMk cId="2993344534" sldId="278"/>
            <ac:picMk id="7" creationId="{C76B7F9B-AD7B-4D37-B2B1-DC633652E439}"/>
          </ac:picMkLst>
        </pc:picChg>
      </pc:sldChg>
      <pc:sldChg chg="addSp delSp modSp new mod">
        <pc:chgData name="Nicolás Ignacio Araya Rivera" userId="d33c523cfd04ac5b" providerId="LiveId" clId="{239B02BC-77CD-48B4-9C40-64292C43DEE8}" dt="2021-09-06T01:16:48.537" v="10033" actId="20577"/>
        <pc:sldMkLst>
          <pc:docMk/>
          <pc:sldMk cId="2883238148" sldId="279"/>
        </pc:sldMkLst>
        <pc:spChg chg="del">
          <ac:chgData name="Nicolás Ignacio Araya Rivera" userId="d33c523cfd04ac5b" providerId="LiveId" clId="{239B02BC-77CD-48B4-9C40-64292C43DEE8}" dt="2021-08-02T03:32:09.200" v="6836" actId="478"/>
          <ac:spMkLst>
            <pc:docMk/>
            <pc:sldMk cId="2883238148" sldId="279"/>
            <ac:spMk id="2" creationId="{FFC68D73-266E-499A-A83D-D8F6CC87A779}"/>
          </ac:spMkLst>
        </pc:spChg>
        <pc:spChg chg="add del mod">
          <ac:chgData name="Nicolás Ignacio Araya Rivera" userId="d33c523cfd04ac5b" providerId="LiveId" clId="{239B02BC-77CD-48B4-9C40-64292C43DEE8}" dt="2021-09-06T01:16:48.537" v="10033" actId="20577"/>
          <ac:spMkLst>
            <pc:docMk/>
            <pc:sldMk cId="2883238148" sldId="279"/>
            <ac:spMk id="3" creationId="{745A9221-E9F4-44A8-AFA5-F48AB41AC092}"/>
          </ac:spMkLst>
        </pc:spChg>
        <pc:spChg chg="add del mod">
          <ac:chgData name="Nicolás Ignacio Araya Rivera" userId="d33c523cfd04ac5b" providerId="LiveId" clId="{239B02BC-77CD-48B4-9C40-64292C43DEE8}" dt="2021-08-02T03:32:02.096" v="6833" actId="478"/>
          <ac:spMkLst>
            <pc:docMk/>
            <pc:sldMk cId="2883238148" sldId="279"/>
            <ac:spMk id="7" creationId="{EFA57BD0-D63E-4706-A5F8-2ABCF929D327}"/>
          </ac:spMkLst>
        </pc:spChg>
        <pc:picChg chg="add del mod">
          <ac:chgData name="Nicolás Ignacio Araya Rivera" userId="d33c523cfd04ac5b" providerId="LiveId" clId="{239B02BC-77CD-48B4-9C40-64292C43DEE8}" dt="2021-08-02T03:38:01.239" v="7228" actId="478"/>
          <ac:picMkLst>
            <pc:docMk/>
            <pc:sldMk cId="2883238148" sldId="279"/>
            <ac:picMk id="5" creationId="{FF905C24-1390-412D-AC6A-D424601A0272}"/>
          </ac:picMkLst>
        </pc:picChg>
        <pc:picChg chg="add del mod">
          <ac:chgData name="Nicolás Ignacio Araya Rivera" userId="d33c523cfd04ac5b" providerId="LiveId" clId="{239B02BC-77CD-48B4-9C40-64292C43DEE8}" dt="2021-08-02T03:30:38.483" v="6739"/>
          <ac:picMkLst>
            <pc:docMk/>
            <pc:sldMk cId="2883238148" sldId="279"/>
            <ac:picMk id="6" creationId="{241E6B3C-63C2-431D-9BCA-CC866C339F53}"/>
          </ac:picMkLst>
        </pc:picChg>
      </pc:sldChg>
      <pc:sldChg chg="addSp delSp modSp new mod">
        <pc:chgData name="Nicolás Ignacio Araya Rivera" userId="d33c523cfd04ac5b" providerId="LiveId" clId="{239B02BC-77CD-48B4-9C40-64292C43DEE8}" dt="2021-08-02T04:15:44.111" v="7755" actId="21"/>
        <pc:sldMkLst>
          <pc:docMk/>
          <pc:sldMk cId="2246915980" sldId="280"/>
        </pc:sldMkLst>
        <pc:spChg chg="del">
          <ac:chgData name="Nicolás Ignacio Araya Rivera" userId="d33c523cfd04ac5b" providerId="LiveId" clId="{239B02BC-77CD-48B4-9C40-64292C43DEE8}" dt="2021-08-02T04:13:41.769" v="7710" actId="478"/>
          <ac:spMkLst>
            <pc:docMk/>
            <pc:sldMk cId="2246915980" sldId="280"/>
            <ac:spMk id="2" creationId="{B2EBC197-B819-4E60-B192-EAA63E40694E}"/>
          </ac:spMkLst>
        </pc:spChg>
        <pc:spChg chg="mod">
          <ac:chgData name="Nicolás Ignacio Araya Rivera" userId="d33c523cfd04ac5b" providerId="LiveId" clId="{239B02BC-77CD-48B4-9C40-64292C43DEE8}" dt="2021-08-02T04:14:51.193" v="7751" actId="20577"/>
          <ac:spMkLst>
            <pc:docMk/>
            <pc:sldMk cId="2246915980" sldId="280"/>
            <ac:spMk id="3" creationId="{2FAA96B4-DD4E-41C4-BC10-0E22B6ACE015}"/>
          </ac:spMkLst>
        </pc:spChg>
        <pc:picChg chg="add del mod modCrop">
          <ac:chgData name="Nicolás Ignacio Araya Rivera" userId="d33c523cfd04ac5b" providerId="LiveId" clId="{239B02BC-77CD-48B4-9C40-64292C43DEE8}" dt="2021-08-02T04:15:44.111" v="7755" actId="21"/>
          <ac:picMkLst>
            <pc:docMk/>
            <pc:sldMk cId="2246915980" sldId="280"/>
            <ac:picMk id="5" creationId="{48D6C933-920A-4A25-85AA-39B8B2EA7BD1}"/>
          </ac:picMkLst>
        </pc:picChg>
      </pc:sldChg>
      <pc:sldChg chg="addSp delSp modSp new mod setBg">
        <pc:chgData name="Nicolás Ignacio Araya Rivera" userId="d33c523cfd04ac5b" providerId="LiveId" clId="{239B02BC-77CD-48B4-9C40-64292C43DEE8}" dt="2021-08-02T03:06:38.424" v="5861" actId="207"/>
        <pc:sldMkLst>
          <pc:docMk/>
          <pc:sldMk cId="1827996813" sldId="281"/>
        </pc:sldMkLst>
        <pc:spChg chg="del">
          <ac:chgData name="Nicolás Ignacio Araya Rivera" userId="d33c523cfd04ac5b" providerId="LiveId" clId="{239B02BC-77CD-48B4-9C40-64292C43DEE8}" dt="2021-08-02T03:05:48.986" v="5850" actId="478"/>
          <ac:spMkLst>
            <pc:docMk/>
            <pc:sldMk cId="1827996813" sldId="281"/>
            <ac:spMk id="2" creationId="{DC3960B6-A4DD-4E40-9BBB-1B1ED102ACC0}"/>
          </ac:spMkLst>
        </pc:spChg>
        <pc:spChg chg="mod ord">
          <ac:chgData name="Nicolás Ignacio Araya Rivera" userId="d33c523cfd04ac5b" providerId="LiveId" clId="{239B02BC-77CD-48B4-9C40-64292C43DEE8}" dt="2021-08-02T03:06:38.424" v="5861" actId="207"/>
          <ac:spMkLst>
            <pc:docMk/>
            <pc:sldMk cId="1827996813" sldId="281"/>
            <ac:spMk id="3" creationId="{82F02AD9-DAB5-47B5-9104-76456C63CE39}"/>
          </ac:spMkLst>
        </pc:spChg>
        <pc:spChg chg="add del">
          <ac:chgData name="Nicolás Ignacio Araya Rivera" userId="d33c523cfd04ac5b" providerId="LiveId" clId="{239B02BC-77CD-48B4-9C40-64292C43DEE8}" dt="2021-08-02T03:06:20.759" v="5856" actId="26606"/>
          <ac:spMkLst>
            <pc:docMk/>
            <pc:sldMk cId="1827996813" sldId="281"/>
            <ac:spMk id="71" creationId="{C3420C89-0B09-4632-A4AF-3971D08BF7A8}"/>
          </ac:spMkLst>
        </pc:spChg>
        <pc:spChg chg="add del">
          <ac:chgData name="Nicolás Ignacio Araya Rivera" userId="d33c523cfd04ac5b" providerId="LiveId" clId="{239B02BC-77CD-48B4-9C40-64292C43DEE8}" dt="2021-08-02T03:06:20.759" v="5856" actId="26606"/>
          <ac:spMkLst>
            <pc:docMk/>
            <pc:sldMk cId="1827996813" sldId="281"/>
            <ac:spMk id="73" creationId="{4E5CBA61-BF74-40B4-A3A8-366BBA626CCF}"/>
          </ac:spMkLst>
        </pc:spChg>
        <pc:spChg chg="add">
          <ac:chgData name="Nicolás Ignacio Araya Rivera" userId="d33c523cfd04ac5b" providerId="LiveId" clId="{239B02BC-77CD-48B4-9C40-64292C43DEE8}" dt="2021-08-02T03:06:20.789" v="5857" actId="26606"/>
          <ac:spMkLst>
            <pc:docMk/>
            <pc:sldMk cId="1827996813" sldId="281"/>
            <ac:spMk id="1028" creationId="{46F7435D-E3DB-47B1-BA61-B00ACC83A9DE}"/>
          </ac:spMkLst>
        </pc:spChg>
        <pc:spChg chg="add">
          <ac:chgData name="Nicolás Ignacio Araya Rivera" userId="d33c523cfd04ac5b" providerId="LiveId" clId="{239B02BC-77CD-48B4-9C40-64292C43DEE8}" dt="2021-08-02T03:06:20.789" v="5857" actId="26606"/>
          <ac:spMkLst>
            <pc:docMk/>
            <pc:sldMk cId="1827996813" sldId="281"/>
            <ac:spMk id="1029" creationId="{F263A0B5-F8C4-4116-809F-78A768EA79A6}"/>
          </ac:spMkLst>
        </pc:spChg>
        <pc:grpChg chg="add del">
          <ac:chgData name="Nicolás Ignacio Araya Rivera" userId="d33c523cfd04ac5b" providerId="LiveId" clId="{239B02BC-77CD-48B4-9C40-64292C43DEE8}" dt="2021-08-02T03:06:20.759" v="5856" actId="26606"/>
          <ac:grpSpMkLst>
            <pc:docMk/>
            <pc:sldMk cId="1827996813" sldId="281"/>
            <ac:grpSpMk id="75" creationId="{AC27E70C-5470-4262-B9CE-AE52C51CF4C1}"/>
          </ac:grpSpMkLst>
        </pc:grpChg>
        <pc:grpChg chg="add del">
          <ac:chgData name="Nicolás Ignacio Araya Rivera" userId="d33c523cfd04ac5b" providerId="LiveId" clId="{239B02BC-77CD-48B4-9C40-64292C43DEE8}" dt="2021-08-02T03:06:20.759" v="5856" actId="26606"/>
          <ac:grpSpMkLst>
            <pc:docMk/>
            <pc:sldMk cId="1827996813" sldId="281"/>
            <ac:grpSpMk id="79" creationId="{E27AF472-EAE3-4572-AB69-B92BD10DBC6D}"/>
          </ac:grpSpMkLst>
        </pc:grpChg>
        <pc:picChg chg="add mod">
          <ac:chgData name="Nicolás Ignacio Araya Rivera" userId="d33c523cfd04ac5b" providerId="LiveId" clId="{239B02BC-77CD-48B4-9C40-64292C43DEE8}" dt="2021-08-02T03:06:20.789" v="5857" actId="26606"/>
          <ac:picMkLst>
            <pc:docMk/>
            <pc:sldMk cId="1827996813" sldId="281"/>
            <ac:picMk id="1026" creationId="{95AEDCC3-82E5-4DD0-AEF4-EE22CD7A71A4}"/>
          </ac:picMkLst>
        </pc:picChg>
      </pc:sldChg>
      <pc:sldChg chg="addSp delSp modSp new mod">
        <pc:chgData name="Nicolás Ignacio Araya Rivera" userId="d33c523cfd04ac5b" providerId="LiveId" clId="{239B02BC-77CD-48B4-9C40-64292C43DEE8}" dt="2021-08-02T03:40:36.134" v="7246" actId="1076"/>
        <pc:sldMkLst>
          <pc:docMk/>
          <pc:sldMk cId="2276566836" sldId="282"/>
        </pc:sldMkLst>
        <pc:spChg chg="del">
          <ac:chgData name="Nicolás Ignacio Araya Rivera" userId="d33c523cfd04ac5b" providerId="LiveId" clId="{239B02BC-77CD-48B4-9C40-64292C43DEE8}" dt="2021-08-02T03:40:25.116" v="7242" actId="478"/>
          <ac:spMkLst>
            <pc:docMk/>
            <pc:sldMk cId="2276566836" sldId="282"/>
            <ac:spMk id="2" creationId="{45E22E55-EDBB-4EDD-9C97-3A5DDAF9F03F}"/>
          </ac:spMkLst>
        </pc:spChg>
        <pc:spChg chg="del">
          <ac:chgData name="Nicolás Ignacio Araya Rivera" userId="d33c523cfd04ac5b" providerId="LiveId" clId="{239B02BC-77CD-48B4-9C40-64292C43DEE8}" dt="2021-08-02T03:40:23.193" v="7241" actId="478"/>
          <ac:spMkLst>
            <pc:docMk/>
            <pc:sldMk cId="2276566836" sldId="282"/>
            <ac:spMk id="3" creationId="{02DE7136-EA27-42C2-8E3F-016B968E71CA}"/>
          </ac:spMkLst>
        </pc:spChg>
        <pc:picChg chg="add mod">
          <ac:chgData name="Nicolás Ignacio Araya Rivera" userId="d33c523cfd04ac5b" providerId="LiveId" clId="{239B02BC-77CD-48B4-9C40-64292C43DEE8}" dt="2021-08-02T03:40:36.134" v="7246" actId="1076"/>
          <ac:picMkLst>
            <pc:docMk/>
            <pc:sldMk cId="2276566836" sldId="282"/>
            <ac:picMk id="4" creationId="{902681DC-E773-42EA-BE91-2EBE4F859302}"/>
          </ac:picMkLst>
        </pc:picChg>
      </pc:sldChg>
      <pc:sldChg chg="delSp modSp add mod setBg delDesignElem">
        <pc:chgData name="Nicolás Ignacio Araya Rivera" userId="d33c523cfd04ac5b" providerId="LiveId" clId="{239B02BC-77CD-48B4-9C40-64292C43DEE8}" dt="2021-08-02T03:40:10.841" v="7240" actId="1076"/>
        <pc:sldMkLst>
          <pc:docMk/>
          <pc:sldMk cId="403450171" sldId="283"/>
        </pc:sldMkLst>
        <pc:spChg chg="mod">
          <ac:chgData name="Nicolás Ignacio Araya Rivera" userId="d33c523cfd04ac5b" providerId="LiveId" clId="{239B02BC-77CD-48B4-9C40-64292C43DEE8}" dt="2021-08-02T03:40:10.841" v="7240" actId="1076"/>
          <ac:spMkLst>
            <pc:docMk/>
            <pc:sldMk cId="403450171" sldId="283"/>
            <ac:spMk id="2" creationId="{BA002D60-5C02-4DA7-BC53-D1E030A9EBC1}"/>
          </ac:spMkLst>
        </pc:spChg>
        <pc:spChg chg="del">
          <ac:chgData name="Nicolás Ignacio Araya Rivera" userId="d33c523cfd04ac5b" providerId="LiveId" clId="{239B02BC-77CD-48B4-9C40-64292C43DEE8}" dt="2021-08-02T03:39:39.658" v="7231"/>
          <ac:spMkLst>
            <pc:docMk/>
            <pc:sldMk cId="403450171" sldId="283"/>
            <ac:spMk id="71" creationId="{0671A8AE-40A1-4631-A6B8-581AFF065482}"/>
          </ac:spMkLst>
        </pc:spChg>
        <pc:spChg chg="del">
          <ac:chgData name="Nicolás Ignacio Araya Rivera" userId="d33c523cfd04ac5b" providerId="LiveId" clId="{239B02BC-77CD-48B4-9C40-64292C43DEE8}" dt="2021-08-02T03:39:39.658" v="7231"/>
          <ac:spMkLst>
            <pc:docMk/>
            <pc:sldMk cId="403450171" sldId="283"/>
            <ac:spMk id="73" creationId="{AB58EF07-17C2-48CF-ABB0-EEF1F17CB8F0}"/>
          </ac:spMkLst>
        </pc:spChg>
        <pc:spChg chg="del">
          <ac:chgData name="Nicolás Ignacio Araya Rivera" userId="d33c523cfd04ac5b" providerId="LiveId" clId="{239B02BC-77CD-48B4-9C40-64292C43DEE8}" dt="2021-08-02T03:39:39.658" v="7231"/>
          <ac:spMkLst>
            <pc:docMk/>
            <pc:sldMk cId="403450171" sldId="283"/>
            <ac:spMk id="75" creationId="{AF2F604E-43BE-4DC3-B983-E071523364F8}"/>
          </ac:spMkLst>
        </pc:spChg>
        <pc:spChg chg="del">
          <ac:chgData name="Nicolás Ignacio Araya Rivera" userId="d33c523cfd04ac5b" providerId="LiveId" clId="{239B02BC-77CD-48B4-9C40-64292C43DEE8}" dt="2021-08-02T03:39:39.658" v="7231"/>
          <ac:spMkLst>
            <pc:docMk/>
            <pc:sldMk cId="403450171" sldId="283"/>
            <ac:spMk id="77" creationId="{08C9B587-E65E-4B52-B37C-ABEBB6E87928}"/>
          </ac:spMkLst>
        </pc:spChg>
      </pc:sldChg>
      <pc:sldChg chg="delSp new del mod">
        <pc:chgData name="Nicolás Ignacio Araya Rivera" userId="d33c523cfd04ac5b" providerId="LiveId" clId="{239B02BC-77CD-48B4-9C40-64292C43DEE8}" dt="2021-08-02T04:13:56.563" v="7712" actId="47"/>
        <pc:sldMkLst>
          <pc:docMk/>
          <pc:sldMk cId="4258318681" sldId="284"/>
        </pc:sldMkLst>
        <pc:spChg chg="del">
          <ac:chgData name="Nicolás Ignacio Araya Rivera" userId="d33c523cfd04ac5b" providerId="LiveId" clId="{239B02BC-77CD-48B4-9C40-64292C43DEE8}" dt="2021-08-02T04:09:48.960" v="7256" actId="478"/>
          <ac:spMkLst>
            <pc:docMk/>
            <pc:sldMk cId="4258318681" sldId="284"/>
            <ac:spMk id="3" creationId="{9D3CA211-4F5F-4440-A757-AE7D8CF61E95}"/>
          </ac:spMkLst>
        </pc:spChg>
      </pc:sldChg>
      <pc:sldChg chg="modSp add del mod">
        <pc:chgData name="Nicolás Ignacio Araya Rivera" userId="d33c523cfd04ac5b" providerId="LiveId" clId="{239B02BC-77CD-48B4-9C40-64292C43DEE8}" dt="2021-08-02T04:09:42.771" v="7255" actId="47"/>
        <pc:sldMkLst>
          <pc:docMk/>
          <pc:sldMk cId="3773855686" sldId="285"/>
        </pc:sldMkLst>
        <pc:picChg chg="mod">
          <ac:chgData name="Nicolás Ignacio Araya Rivera" userId="d33c523cfd04ac5b" providerId="LiveId" clId="{239B02BC-77CD-48B4-9C40-64292C43DEE8}" dt="2021-08-02T04:09:27.990" v="7251" actId="14100"/>
          <ac:picMkLst>
            <pc:docMk/>
            <pc:sldMk cId="3773855686" sldId="285"/>
            <ac:picMk id="4" creationId="{902681DC-E773-42EA-BE91-2EBE4F859302}"/>
          </ac:picMkLst>
        </pc:picChg>
      </pc:sldChg>
      <pc:sldChg chg="addSp delSp modSp new mod ord">
        <pc:chgData name="Nicolás Ignacio Araya Rivera" userId="d33c523cfd04ac5b" providerId="LiveId" clId="{239B02BC-77CD-48B4-9C40-64292C43DEE8}" dt="2021-08-02T04:10:46.308" v="7302" actId="14100"/>
        <pc:sldMkLst>
          <pc:docMk/>
          <pc:sldMk cId="2130073674" sldId="286"/>
        </pc:sldMkLst>
        <pc:spChg chg="mod">
          <ac:chgData name="Nicolás Ignacio Araya Rivera" userId="d33c523cfd04ac5b" providerId="LiveId" clId="{239B02BC-77CD-48B4-9C40-64292C43DEE8}" dt="2021-08-02T04:10:04.467" v="7288" actId="20577"/>
          <ac:spMkLst>
            <pc:docMk/>
            <pc:sldMk cId="2130073674" sldId="286"/>
            <ac:spMk id="2" creationId="{BE6DEDD5-502F-47E6-9050-F85BD5D67DC9}"/>
          </ac:spMkLst>
        </pc:spChg>
        <pc:spChg chg="del">
          <ac:chgData name="Nicolás Ignacio Araya Rivera" userId="d33c523cfd04ac5b" providerId="LiveId" clId="{239B02BC-77CD-48B4-9C40-64292C43DEE8}" dt="2021-08-02T04:10:08.278" v="7289" actId="478"/>
          <ac:spMkLst>
            <pc:docMk/>
            <pc:sldMk cId="2130073674" sldId="286"/>
            <ac:spMk id="3" creationId="{4F7164A0-08CA-430D-9D13-E67DD9DE84DB}"/>
          </ac:spMkLst>
        </pc:spChg>
        <pc:picChg chg="add mod modCrop">
          <ac:chgData name="Nicolás Ignacio Araya Rivera" userId="d33c523cfd04ac5b" providerId="LiveId" clId="{239B02BC-77CD-48B4-9C40-64292C43DEE8}" dt="2021-08-02T04:10:46.308" v="7302" actId="14100"/>
          <ac:picMkLst>
            <pc:docMk/>
            <pc:sldMk cId="2130073674" sldId="286"/>
            <ac:picMk id="4" creationId="{FED3B4EB-BBFB-439E-AE61-CE64184D8CF2}"/>
          </ac:picMkLst>
        </pc:picChg>
      </pc:sldChg>
      <pc:sldChg chg="addSp delSp modSp new mod">
        <pc:chgData name="Nicolás Ignacio Araya Rivera" userId="d33c523cfd04ac5b" providerId="LiveId" clId="{239B02BC-77CD-48B4-9C40-64292C43DEE8}" dt="2021-08-02T04:23:18.795" v="7967" actId="1076"/>
        <pc:sldMkLst>
          <pc:docMk/>
          <pc:sldMk cId="110555779" sldId="287"/>
        </pc:sldMkLst>
        <pc:spChg chg="del">
          <ac:chgData name="Nicolás Ignacio Araya Rivera" userId="d33c523cfd04ac5b" providerId="LiveId" clId="{239B02BC-77CD-48B4-9C40-64292C43DEE8}" dt="2021-08-02T04:16:00.668" v="7757" actId="478"/>
          <ac:spMkLst>
            <pc:docMk/>
            <pc:sldMk cId="110555779" sldId="287"/>
            <ac:spMk id="2" creationId="{A222426F-69CB-4AAC-B341-6F818F49672E}"/>
          </ac:spMkLst>
        </pc:spChg>
        <pc:spChg chg="mod">
          <ac:chgData name="Nicolás Ignacio Araya Rivera" userId="d33c523cfd04ac5b" providerId="LiveId" clId="{239B02BC-77CD-48B4-9C40-64292C43DEE8}" dt="2021-08-02T04:22:31.677" v="7959" actId="20577"/>
          <ac:spMkLst>
            <pc:docMk/>
            <pc:sldMk cId="110555779" sldId="287"/>
            <ac:spMk id="3" creationId="{BAF5E99E-01CC-4C31-BC40-9D30E876A406}"/>
          </ac:spMkLst>
        </pc:spChg>
        <pc:picChg chg="add del mod">
          <ac:chgData name="Nicolás Ignacio Araya Rivera" userId="d33c523cfd04ac5b" providerId="LiveId" clId="{239B02BC-77CD-48B4-9C40-64292C43DEE8}" dt="2021-08-02T04:22:47.576" v="7962" actId="21"/>
          <ac:picMkLst>
            <pc:docMk/>
            <pc:sldMk cId="110555779" sldId="287"/>
            <ac:picMk id="4" creationId="{A6A74D7D-7E86-4E49-A123-29603D140378}"/>
          </ac:picMkLst>
        </pc:picChg>
        <pc:picChg chg="add del mod">
          <ac:chgData name="Nicolás Ignacio Araya Rivera" userId="d33c523cfd04ac5b" providerId="LiveId" clId="{239B02BC-77CD-48B4-9C40-64292C43DEE8}" dt="2021-08-02T04:16:12.653" v="7800"/>
          <ac:picMkLst>
            <pc:docMk/>
            <pc:sldMk cId="110555779" sldId="287"/>
            <ac:picMk id="5" creationId="{10C9C993-A47E-4D15-BD8A-61224204D684}"/>
          </ac:picMkLst>
        </pc:picChg>
        <pc:picChg chg="add mod">
          <ac:chgData name="Nicolás Ignacio Araya Rivera" userId="d33c523cfd04ac5b" providerId="LiveId" clId="{239B02BC-77CD-48B4-9C40-64292C43DEE8}" dt="2021-08-02T04:23:18.795" v="7967" actId="1076"/>
          <ac:picMkLst>
            <pc:docMk/>
            <pc:sldMk cId="110555779" sldId="287"/>
            <ac:picMk id="6" creationId="{FBF26F76-960C-4504-B14E-A7772E696DC7}"/>
          </ac:picMkLst>
        </pc:picChg>
      </pc:sldChg>
      <pc:sldChg chg="modSp add del mod">
        <pc:chgData name="Nicolás Ignacio Araya Rivera" userId="d33c523cfd04ac5b" providerId="LiveId" clId="{239B02BC-77CD-48B4-9C40-64292C43DEE8}" dt="2021-08-02T04:10:11.507" v="7293"/>
        <pc:sldMkLst>
          <pc:docMk/>
          <pc:sldMk cId="3254068770" sldId="287"/>
        </pc:sldMkLst>
        <pc:picChg chg="mod">
          <ac:chgData name="Nicolás Ignacio Araya Rivera" userId="d33c523cfd04ac5b" providerId="LiveId" clId="{239B02BC-77CD-48B4-9C40-64292C43DEE8}" dt="2021-08-02T04:10:10.889" v="7292" actId="1076"/>
          <ac:picMkLst>
            <pc:docMk/>
            <pc:sldMk cId="3254068770" sldId="287"/>
            <ac:picMk id="4" creationId="{902681DC-E773-42EA-BE91-2EBE4F859302}"/>
          </ac:picMkLst>
        </pc:picChg>
      </pc:sldChg>
      <pc:sldChg chg="modSp add del mod">
        <pc:chgData name="Nicolás Ignacio Araya Rivera" userId="d33c523cfd04ac5b" providerId="LiveId" clId="{239B02BC-77CD-48B4-9C40-64292C43DEE8}" dt="2021-08-02T04:09:57.804" v="7264"/>
        <pc:sldMkLst>
          <pc:docMk/>
          <pc:sldMk cId="3310637627" sldId="287"/>
        </pc:sldMkLst>
        <pc:picChg chg="mod">
          <ac:chgData name="Nicolás Ignacio Araya Rivera" userId="d33c523cfd04ac5b" providerId="LiveId" clId="{239B02BC-77CD-48B4-9C40-64292C43DEE8}" dt="2021-08-02T04:09:57.413" v="7263" actId="1076"/>
          <ac:picMkLst>
            <pc:docMk/>
            <pc:sldMk cId="3310637627" sldId="287"/>
            <ac:picMk id="4" creationId="{902681DC-E773-42EA-BE91-2EBE4F859302}"/>
          </ac:picMkLst>
        </pc:picChg>
      </pc:sldChg>
      <pc:sldChg chg="addSp modSp new">
        <pc:chgData name="Nicolás Ignacio Araya Rivera" userId="d33c523cfd04ac5b" providerId="LiveId" clId="{239B02BC-77CD-48B4-9C40-64292C43DEE8}" dt="2021-08-02T04:22:54.184" v="7964"/>
        <pc:sldMkLst>
          <pc:docMk/>
          <pc:sldMk cId="2835083275" sldId="288"/>
        </pc:sldMkLst>
        <pc:picChg chg="add mod">
          <ac:chgData name="Nicolás Ignacio Araya Rivera" userId="d33c523cfd04ac5b" providerId="LiveId" clId="{239B02BC-77CD-48B4-9C40-64292C43DEE8}" dt="2021-08-02T04:22:54.184" v="7964"/>
          <ac:picMkLst>
            <pc:docMk/>
            <pc:sldMk cId="2835083275" sldId="288"/>
            <ac:picMk id="4" creationId="{AA37FFB9-E5AE-4E0F-80FD-0567ACB6AFA3}"/>
          </ac:picMkLst>
        </pc:picChg>
      </pc:sldChg>
      <pc:sldChg chg="ord">
        <pc:chgData name="Nicolás Ignacio Araya Rivera" userId="d33c523cfd04ac5b" providerId="LiveId" clId="{239B02BC-77CD-48B4-9C40-64292C43DEE8}" dt="2021-09-06T01:28:25.324" v="10036"/>
        <pc:sldMkLst>
          <pc:docMk/>
          <pc:sldMk cId="3153708721" sldId="288"/>
        </pc:sldMkLst>
      </pc:sldChg>
      <pc:sldChg chg="modSp mod">
        <pc:chgData name="Nicolás Ignacio Araya Rivera" userId="d33c523cfd04ac5b" providerId="LiveId" clId="{239B02BC-77CD-48B4-9C40-64292C43DEE8}" dt="2021-09-21T16:41:20.848" v="10346" actId="1076"/>
        <pc:sldMkLst>
          <pc:docMk/>
          <pc:sldMk cId="3785401552" sldId="429"/>
        </pc:sldMkLst>
        <pc:picChg chg="mod">
          <ac:chgData name="Nicolás Ignacio Araya Rivera" userId="d33c523cfd04ac5b" providerId="LiveId" clId="{239B02BC-77CD-48B4-9C40-64292C43DEE8}" dt="2021-09-21T16:41:20.848" v="10346" actId="1076"/>
          <ac:picMkLst>
            <pc:docMk/>
            <pc:sldMk cId="3785401552" sldId="429"/>
            <ac:picMk id="3" creationId="{00000000-0000-0000-0000-000000000000}"/>
          </ac:picMkLst>
        </pc:picChg>
      </pc:sldChg>
      <pc:sldChg chg="modSp mod">
        <pc:chgData name="Nicolás Ignacio Araya Rivera" userId="d33c523cfd04ac5b" providerId="LiveId" clId="{239B02BC-77CD-48B4-9C40-64292C43DEE8}" dt="2021-09-21T16:41:41.762" v="10347" actId="1076"/>
        <pc:sldMkLst>
          <pc:docMk/>
          <pc:sldMk cId="2585095425" sldId="436"/>
        </pc:sldMkLst>
        <pc:picChg chg="mod">
          <ac:chgData name="Nicolás Ignacio Araya Rivera" userId="d33c523cfd04ac5b" providerId="LiveId" clId="{239B02BC-77CD-48B4-9C40-64292C43DEE8}" dt="2021-09-21T16:41:41.762" v="10347" actId="1076"/>
          <ac:picMkLst>
            <pc:docMk/>
            <pc:sldMk cId="2585095425" sldId="436"/>
            <ac:picMk id="3" creationId="{00000000-0000-0000-0000-000000000000}"/>
          </ac:picMkLst>
        </pc:picChg>
      </pc:sldChg>
      <pc:sldChg chg="addSp modSp mod">
        <pc:chgData name="Nicolás Ignacio Araya Rivera" userId="d33c523cfd04ac5b" providerId="LiveId" clId="{239B02BC-77CD-48B4-9C40-64292C43DEE8}" dt="2021-09-06T00:56:40.007" v="10025" actId="1076"/>
        <pc:sldMkLst>
          <pc:docMk/>
          <pc:sldMk cId="4038607253" sldId="479"/>
        </pc:sldMkLst>
        <pc:spChg chg="mod">
          <ac:chgData name="Nicolás Ignacio Araya Rivera" userId="d33c523cfd04ac5b" providerId="LiveId" clId="{239B02BC-77CD-48B4-9C40-64292C43DEE8}" dt="2021-09-06T00:56:04.768" v="10021" actId="6549"/>
          <ac:spMkLst>
            <pc:docMk/>
            <pc:sldMk cId="4038607253" sldId="479"/>
            <ac:spMk id="3" creationId="{B4FE61A6-8706-4671-B959-76CFA1B8CCB8}"/>
          </ac:spMkLst>
        </pc:spChg>
        <pc:picChg chg="add mod">
          <ac:chgData name="Nicolás Ignacio Araya Rivera" userId="d33c523cfd04ac5b" providerId="LiveId" clId="{239B02BC-77CD-48B4-9C40-64292C43DEE8}" dt="2021-09-06T00:56:40.007" v="10025" actId="1076"/>
          <ac:picMkLst>
            <pc:docMk/>
            <pc:sldMk cId="4038607253" sldId="479"/>
            <ac:picMk id="1026" creationId="{CFB0DE83-7F4F-43E1-8F5B-EE1C2499A079}"/>
          </ac:picMkLst>
        </pc:picChg>
      </pc:sldChg>
      <pc:sldChg chg="delSp modSp mod">
        <pc:chgData name="Nicolás Ignacio Araya Rivera" userId="d33c523cfd04ac5b" providerId="LiveId" clId="{239B02BC-77CD-48B4-9C40-64292C43DEE8}" dt="2021-09-03T21:55:28.552" v="9258" actId="20577"/>
        <pc:sldMkLst>
          <pc:docMk/>
          <pc:sldMk cId="3232742911" sldId="485"/>
        </pc:sldMkLst>
        <pc:spChg chg="mod">
          <ac:chgData name="Nicolás Ignacio Araya Rivera" userId="d33c523cfd04ac5b" providerId="LiveId" clId="{239B02BC-77CD-48B4-9C40-64292C43DEE8}" dt="2021-09-03T21:55:28.552" v="9258" actId="20577"/>
          <ac:spMkLst>
            <pc:docMk/>
            <pc:sldMk cId="3232742911" sldId="485"/>
            <ac:spMk id="2" creationId="{87BE3E77-B936-4960-B08C-2ABAB51842D0}"/>
          </ac:spMkLst>
        </pc:spChg>
        <pc:spChg chg="mod">
          <ac:chgData name="Nicolás Ignacio Araya Rivera" userId="d33c523cfd04ac5b" providerId="LiveId" clId="{239B02BC-77CD-48B4-9C40-64292C43DEE8}" dt="2021-09-03T21:55:15.453" v="9255" actId="20577"/>
          <ac:spMkLst>
            <pc:docMk/>
            <pc:sldMk cId="3232742911" sldId="485"/>
            <ac:spMk id="3" creationId="{8AC8F19F-83E8-4EA5-9DB6-0E2E19BE4CE6}"/>
          </ac:spMkLst>
        </pc:spChg>
        <pc:picChg chg="del mod">
          <ac:chgData name="Nicolás Ignacio Araya Rivera" userId="d33c523cfd04ac5b" providerId="LiveId" clId="{239B02BC-77CD-48B4-9C40-64292C43DEE8}" dt="2021-09-03T21:55:24.397" v="9256" actId="478"/>
          <ac:picMkLst>
            <pc:docMk/>
            <pc:sldMk cId="3232742911" sldId="485"/>
            <ac:picMk id="5" creationId="{56CADA0E-A3BE-4D20-A7F2-8F50F39CCD57}"/>
          </ac:picMkLst>
        </pc:picChg>
      </pc:sldChg>
      <pc:sldChg chg="modSp mod">
        <pc:chgData name="Nicolás Ignacio Araya Rivera" userId="d33c523cfd04ac5b" providerId="LiveId" clId="{239B02BC-77CD-48B4-9C40-64292C43DEE8}" dt="2021-09-03T21:31:10.841" v="7969" actId="6549"/>
        <pc:sldMkLst>
          <pc:docMk/>
          <pc:sldMk cId="3926803223" sldId="496"/>
        </pc:sldMkLst>
        <pc:spChg chg="mod">
          <ac:chgData name="Nicolás Ignacio Araya Rivera" userId="d33c523cfd04ac5b" providerId="LiveId" clId="{239B02BC-77CD-48B4-9C40-64292C43DEE8}" dt="2021-09-03T21:31:10.841" v="7969" actId="6549"/>
          <ac:spMkLst>
            <pc:docMk/>
            <pc:sldMk cId="3926803223" sldId="496"/>
            <ac:spMk id="3" creationId="{B7832C58-A42D-43DE-983B-D0153918F96F}"/>
          </ac:spMkLst>
        </pc:spChg>
      </pc:sldChg>
      <pc:sldChg chg="modSp mod">
        <pc:chgData name="Nicolás Ignacio Araya Rivera" userId="d33c523cfd04ac5b" providerId="LiveId" clId="{239B02BC-77CD-48B4-9C40-64292C43DEE8}" dt="2021-09-21T14:21:23.401" v="10047" actId="27636"/>
        <pc:sldMkLst>
          <pc:docMk/>
          <pc:sldMk cId="2169586084" sldId="503"/>
        </pc:sldMkLst>
        <pc:spChg chg="mod">
          <ac:chgData name="Nicolás Ignacio Araya Rivera" userId="d33c523cfd04ac5b" providerId="LiveId" clId="{239B02BC-77CD-48B4-9C40-64292C43DEE8}" dt="2021-09-21T14:21:23.401" v="10047" actId="27636"/>
          <ac:spMkLst>
            <pc:docMk/>
            <pc:sldMk cId="2169586084" sldId="503"/>
            <ac:spMk id="3" creationId="{868A2133-8A13-4193-8716-34D2D0879079}"/>
          </ac:spMkLst>
        </pc:spChg>
      </pc:sldChg>
      <pc:sldChg chg="delSp modSp mod">
        <pc:chgData name="Nicolás Ignacio Araya Rivera" userId="d33c523cfd04ac5b" providerId="LiveId" clId="{239B02BC-77CD-48B4-9C40-64292C43DEE8}" dt="2021-09-03T21:39:38.664" v="8448" actId="20577"/>
        <pc:sldMkLst>
          <pc:docMk/>
          <pc:sldMk cId="1169655006" sldId="505"/>
        </pc:sldMkLst>
        <pc:spChg chg="mod">
          <ac:chgData name="Nicolás Ignacio Araya Rivera" userId="d33c523cfd04ac5b" providerId="LiveId" clId="{239B02BC-77CD-48B4-9C40-64292C43DEE8}" dt="2021-09-03T21:31:20.316" v="7987" actId="20577"/>
          <ac:spMkLst>
            <pc:docMk/>
            <pc:sldMk cId="1169655006" sldId="505"/>
            <ac:spMk id="2" creationId="{5E32E46B-8E11-4BCC-BD1E-4955FCB42896}"/>
          </ac:spMkLst>
        </pc:spChg>
        <pc:spChg chg="mod">
          <ac:chgData name="Nicolás Ignacio Araya Rivera" userId="d33c523cfd04ac5b" providerId="LiveId" clId="{239B02BC-77CD-48B4-9C40-64292C43DEE8}" dt="2021-09-03T21:39:38.664" v="8448" actId="20577"/>
          <ac:spMkLst>
            <pc:docMk/>
            <pc:sldMk cId="1169655006" sldId="505"/>
            <ac:spMk id="3" creationId="{C5B6C82D-9C50-4F07-84A0-99B4C6A9A91E}"/>
          </ac:spMkLst>
        </pc:spChg>
        <pc:picChg chg="del mod">
          <ac:chgData name="Nicolás Ignacio Araya Rivera" userId="d33c523cfd04ac5b" providerId="LiveId" clId="{239B02BC-77CD-48B4-9C40-64292C43DEE8}" dt="2021-09-03T21:34:38.557" v="8399" actId="478"/>
          <ac:picMkLst>
            <pc:docMk/>
            <pc:sldMk cId="1169655006" sldId="505"/>
            <ac:picMk id="5" creationId="{82D4746F-9725-4397-848F-65D52A3CFF34}"/>
          </ac:picMkLst>
        </pc:picChg>
      </pc:sldChg>
      <pc:sldChg chg="modSp mod">
        <pc:chgData name="Nicolás Ignacio Araya Rivera" userId="d33c523cfd04ac5b" providerId="LiveId" clId="{239B02BC-77CD-48B4-9C40-64292C43DEE8}" dt="2021-09-03T21:39:48.065" v="8451" actId="1076"/>
        <pc:sldMkLst>
          <pc:docMk/>
          <pc:sldMk cId="1264154048" sldId="506"/>
        </pc:sldMkLst>
        <pc:picChg chg="mod">
          <ac:chgData name="Nicolás Ignacio Araya Rivera" userId="d33c523cfd04ac5b" providerId="LiveId" clId="{239B02BC-77CD-48B4-9C40-64292C43DEE8}" dt="2021-09-03T21:39:48.065" v="8451" actId="1076"/>
          <ac:picMkLst>
            <pc:docMk/>
            <pc:sldMk cId="1264154048" sldId="506"/>
            <ac:picMk id="5" creationId="{CA99E8A7-2013-47CD-A671-566C4C441B34}"/>
          </ac:picMkLst>
        </pc:picChg>
      </pc:sldChg>
      <pc:sldChg chg="addSp modSp mod">
        <pc:chgData name="Nicolás Ignacio Araya Rivera" userId="d33c523cfd04ac5b" providerId="LiveId" clId="{239B02BC-77CD-48B4-9C40-64292C43DEE8}" dt="2021-09-03T21:40:27.915" v="8461" actId="14100"/>
        <pc:sldMkLst>
          <pc:docMk/>
          <pc:sldMk cId="1199671210" sldId="507"/>
        </pc:sldMkLst>
        <pc:picChg chg="mod modCrop">
          <ac:chgData name="Nicolás Ignacio Araya Rivera" userId="d33c523cfd04ac5b" providerId="LiveId" clId="{239B02BC-77CD-48B4-9C40-64292C43DEE8}" dt="2021-09-03T21:40:25.841" v="8460" actId="14100"/>
          <ac:picMkLst>
            <pc:docMk/>
            <pc:sldMk cId="1199671210" sldId="507"/>
            <ac:picMk id="5" creationId="{B7B60A11-9CC1-4182-90AC-E9A5F8355563}"/>
          </ac:picMkLst>
        </pc:picChg>
        <pc:picChg chg="add mod modCrop">
          <ac:chgData name="Nicolás Ignacio Araya Rivera" userId="d33c523cfd04ac5b" providerId="LiveId" clId="{239B02BC-77CD-48B4-9C40-64292C43DEE8}" dt="2021-09-03T21:40:27.915" v="8461" actId="14100"/>
          <ac:picMkLst>
            <pc:docMk/>
            <pc:sldMk cId="1199671210" sldId="507"/>
            <ac:picMk id="6" creationId="{DEE993A1-2D4B-4848-9CF5-8B551002AAE6}"/>
          </ac:picMkLst>
        </pc:picChg>
      </pc:sldChg>
      <pc:sldChg chg="modSp del mod ord">
        <pc:chgData name="Nicolás Ignacio Araya Rivera" userId="d33c523cfd04ac5b" providerId="LiveId" clId="{239B02BC-77CD-48B4-9C40-64292C43DEE8}" dt="2021-09-03T21:49:20.533" v="8830" actId="47"/>
        <pc:sldMkLst>
          <pc:docMk/>
          <pc:sldMk cId="4000383918" sldId="508"/>
        </pc:sldMkLst>
        <pc:picChg chg="mod">
          <ac:chgData name="Nicolás Ignacio Araya Rivera" userId="d33c523cfd04ac5b" providerId="LiveId" clId="{239B02BC-77CD-48B4-9C40-64292C43DEE8}" dt="2021-09-03T21:35:21.593" v="8401" actId="1076"/>
          <ac:picMkLst>
            <pc:docMk/>
            <pc:sldMk cId="4000383918" sldId="508"/>
            <ac:picMk id="5" creationId="{488B1A66-468D-436C-B395-0E7321C0EF14}"/>
          </ac:picMkLst>
        </pc:picChg>
      </pc:sldChg>
      <pc:sldChg chg="modSp del mod">
        <pc:chgData name="Nicolás Ignacio Araya Rivera" userId="d33c523cfd04ac5b" providerId="LiveId" clId="{239B02BC-77CD-48B4-9C40-64292C43DEE8}" dt="2021-09-03T21:49:19.383" v="8829" actId="47"/>
        <pc:sldMkLst>
          <pc:docMk/>
          <pc:sldMk cId="1913569747" sldId="509"/>
        </pc:sldMkLst>
        <pc:spChg chg="mod">
          <ac:chgData name="Nicolás Ignacio Araya Rivera" userId="d33c523cfd04ac5b" providerId="LiveId" clId="{239B02BC-77CD-48B4-9C40-64292C43DEE8}" dt="2021-09-03T21:43:21.200" v="8526" actId="20577"/>
          <ac:spMkLst>
            <pc:docMk/>
            <pc:sldMk cId="1913569747" sldId="509"/>
            <ac:spMk id="2" creationId="{98A256C4-15F2-45EE-BB04-300D68D5D1B8}"/>
          </ac:spMkLst>
        </pc:spChg>
        <pc:spChg chg="mod">
          <ac:chgData name="Nicolás Ignacio Araya Rivera" userId="d33c523cfd04ac5b" providerId="LiveId" clId="{239B02BC-77CD-48B4-9C40-64292C43DEE8}" dt="2021-09-03T21:45:58.684" v="8828" actId="20577"/>
          <ac:spMkLst>
            <pc:docMk/>
            <pc:sldMk cId="1913569747" sldId="509"/>
            <ac:spMk id="3" creationId="{9C62361B-A635-42A0-81D8-D2CE0211D34C}"/>
          </ac:spMkLst>
        </pc:spChg>
        <pc:picChg chg="mod">
          <ac:chgData name="Nicolás Ignacio Araya Rivera" userId="d33c523cfd04ac5b" providerId="LiveId" clId="{239B02BC-77CD-48B4-9C40-64292C43DEE8}" dt="2021-09-03T21:43:34.336" v="8552" actId="1076"/>
          <ac:picMkLst>
            <pc:docMk/>
            <pc:sldMk cId="1913569747" sldId="509"/>
            <ac:picMk id="5" creationId="{ECDD136F-C59A-4504-813C-BE921FCF5B2B}"/>
          </ac:picMkLst>
        </pc:picChg>
      </pc:sldChg>
      <pc:sldChg chg="addSp delSp modSp mod setBg">
        <pc:chgData name="Nicolás Ignacio Araya Rivera" userId="d33c523cfd04ac5b" providerId="LiveId" clId="{239B02BC-77CD-48B4-9C40-64292C43DEE8}" dt="2021-09-03T22:02:08.483" v="9706" actId="26606"/>
        <pc:sldMkLst>
          <pc:docMk/>
          <pc:sldMk cId="476528678" sldId="512"/>
        </pc:sldMkLst>
        <pc:spChg chg="mod">
          <ac:chgData name="Nicolás Ignacio Araya Rivera" userId="d33c523cfd04ac5b" providerId="LiveId" clId="{239B02BC-77CD-48B4-9C40-64292C43DEE8}" dt="2021-09-03T22:02:08.483" v="9706" actId="26606"/>
          <ac:spMkLst>
            <pc:docMk/>
            <pc:sldMk cId="476528678" sldId="512"/>
            <ac:spMk id="2" creationId="{888C82A3-33B0-4EDC-806B-43559BB1B6DE}"/>
          </ac:spMkLst>
        </pc:spChg>
        <pc:spChg chg="mod">
          <ac:chgData name="Nicolás Ignacio Araya Rivera" userId="d33c523cfd04ac5b" providerId="LiveId" clId="{239B02BC-77CD-48B4-9C40-64292C43DEE8}" dt="2021-09-03T22:02:08.483" v="9706" actId="26606"/>
          <ac:spMkLst>
            <pc:docMk/>
            <pc:sldMk cId="476528678" sldId="512"/>
            <ac:spMk id="3" creationId="{7347B8A2-861B-486D-ACCC-B83A9263F596}"/>
          </ac:spMkLst>
        </pc:spChg>
        <pc:spChg chg="add">
          <ac:chgData name="Nicolás Ignacio Araya Rivera" userId="d33c523cfd04ac5b" providerId="LiveId" clId="{239B02BC-77CD-48B4-9C40-64292C43DEE8}" dt="2021-09-03T22:02:08.483" v="9706" actId="26606"/>
          <ac:spMkLst>
            <pc:docMk/>
            <pc:sldMk cId="476528678" sldId="512"/>
            <ac:spMk id="71" creationId="{352BEC0E-22F8-46D0-9632-375DB541B06C}"/>
          </ac:spMkLst>
        </pc:spChg>
        <pc:spChg chg="add">
          <ac:chgData name="Nicolás Ignacio Araya Rivera" userId="d33c523cfd04ac5b" providerId="LiveId" clId="{239B02BC-77CD-48B4-9C40-64292C43DEE8}" dt="2021-09-03T22:02:08.483" v="9706" actId="26606"/>
          <ac:spMkLst>
            <pc:docMk/>
            <pc:sldMk cId="476528678" sldId="512"/>
            <ac:spMk id="73" creationId="{3FCFB1DE-0B7E-48CC-BA90-B2AB0889F9D6}"/>
          </ac:spMkLst>
        </pc:spChg>
        <pc:picChg chg="del mod">
          <ac:chgData name="Nicolás Ignacio Araya Rivera" userId="d33c523cfd04ac5b" providerId="LiveId" clId="{239B02BC-77CD-48B4-9C40-64292C43DEE8}" dt="2021-09-03T22:00:49.573" v="9696" actId="478"/>
          <ac:picMkLst>
            <pc:docMk/>
            <pc:sldMk cId="476528678" sldId="512"/>
            <ac:picMk id="5" creationId="{184A310D-E2EC-4868-860E-79EAABD78399}"/>
          </ac:picMkLst>
        </pc:picChg>
        <pc:picChg chg="add mod modCrop">
          <ac:chgData name="Nicolás Ignacio Araya Rivera" userId="d33c523cfd04ac5b" providerId="LiveId" clId="{239B02BC-77CD-48B4-9C40-64292C43DEE8}" dt="2021-09-03T22:02:08.483" v="9706" actId="26606"/>
          <ac:picMkLst>
            <pc:docMk/>
            <pc:sldMk cId="476528678" sldId="512"/>
            <ac:picMk id="6" creationId="{F3771A89-BD85-4F16-8B33-48A833CE34E8}"/>
          </ac:picMkLst>
        </pc:picChg>
        <pc:picChg chg="add mod">
          <ac:chgData name="Nicolás Ignacio Araya Rivera" userId="d33c523cfd04ac5b" providerId="LiveId" clId="{239B02BC-77CD-48B4-9C40-64292C43DEE8}" dt="2021-09-03T22:02:08.483" v="9706" actId="26606"/>
          <ac:picMkLst>
            <pc:docMk/>
            <pc:sldMk cId="476528678" sldId="512"/>
            <ac:picMk id="1026" creationId="{75D8BA6B-50DE-48E1-9728-241FC89715EF}"/>
          </ac:picMkLst>
        </pc:picChg>
      </pc:sldChg>
      <pc:sldChg chg="modSp mod">
        <pc:chgData name="Nicolás Ignacio Araya Rivera" userId="d33c523cfd04ac5b" providerId="LiveId" clId="{239B02BC-77CD-48B4-9C40-64292C43DEE8}" dt="2021-09-03T22:03:46.412" v="10020" actId="20577"/>
        <pc:sldMkLst>
          <pc:docMk/>
          <pc:sldMk cId="676632189" sldId="513"/>
        </pc:sldMkLst>
        <pc:spChg chg="mod">
          <ac:chgData name="Nicolás Ignacio Araya Rivera" userId="d33c523cfd04ac5b" providerId="LiveId" clId="{239B02BC-77CD-48B4-9C40-64292C43DEE8}" dt="2021-09-03T22:03:46.412" v="10020" actId="20577"/>
          <ac:spMkLst>
            <pc:docMk/>
            <pc:sldMk cId="676632189" sldId="513"/>
            <ac:spMk id="3" creationId="{5D2120B6-DE39-4E44-A307-BBD14C53A822}"/>
          </ac:spMkLst>
        </pc:spChg>
      </pc:sldChg>
      <pc:sldChg chg="modSp modAnim">
        <pc:chgData name="Nicolás Ignacio Araya Rivera" userId="d33c523cfd04ac5b" providerId="LiveId" clId="{239B02BC-77CD-48B4-9C40-64292C43DEE8}" dt="2021-09-21T15:19:48.033" v="10061" actId="20577"/>
        <pc:sldMkLst>
          <pc:docMk/>
          <pc:sldMk cId="3760763207" sldId="514"/>
        </pc:sldMkLst>
        <pc:spChg chg="mod">
          <ac:chgData name="Nicolás Ignacio Araya Rivera" userId="d33c523cfd04ac5b" providerId="LiveId" clId="{239B02BC-77CD-48B4-9C40-64292C43DEE8}" dt="2021-09-21T15:19:48.033" v="10061" actId="20577"/>
          <ac:spMkLst>
            <pc:docMk/>
            <pc:sldMk cId="3760763207" sldId="514"/>
            <ac:spMk id="3" creationId="{5D8119E5-C39A-492F-960D-5CAF755F779C}"/>
          </ac:spMkLst>
        </pc:spChg>
      </pc:sldChg>
      <pc:sldChg chg="modSp mod">
        <pc:chgData name="Nicolás Ignacio Araya Rivera" userId="d33c523cfd04ac5b" providerId="LiveId" clId="{239B02BC-77CD-48B4-9C40-64292C43DEE8}" dt="2021-09-21T15:25:35.964" v="10072" actId="20577"/>
        <pc:sldMkLst>
          <pc:docMk/>
          <pc:sldMk cId="3848507589" sldId="522"/>
        </pc:sldMkLst>
        <pc:spChg chg="mod">
          <ac:chgData name="Nicolás Ignacio Araya Rivera" userId="d33c523cfd04ac5b" providerId="LiveId" clId="{239B02BC-77CD-48B4-9C40-64292C43DEE8}" dt="2021-09-21T15:25:35.964" v="10072" actId="20577"/>
          <ac:spMkLst>
            <pc:docMk/>
            <pc:sldMk cId="3848507589" sldId="522"/>
            <ac:spMk id="3" creationId="{07D51C6A-C424-41B0-A129-9775971849E3}"/>
          </ac:spMkLst>
        </pc:spChg>
      </pc:sldChg>
      <pc:sldChg chg="modSp">
        <pc:chgData name="Nicolás Ignacio Araya Rivera" userId="d33c523cfd04ac5b" providerId="LiveId" clId="{239B02BC-77CD-48B4-9C40-64292C43DEE8}" dt="2021-09-21T15:26:55.780" v="10112"/>
        <pc:sldMkLst>
          <pc:docMk/>
          <pc:sldMk cId="587413441" sldId="524"/>
        </pc:sldMkLst>
        <pc:spChg chg="mod">
          <ac:chgData name="Nicolás Ignacio Araya Rivera" userId="d33c523cfd04ac5b" providerId="LiveId" clId="{239B02BC-77CD-48B4-9C40-64292C43DEE8}" dt="2021-09-21T15:26:55.780" v="10112"/>
          <ac:spMkLst>
            <pc:docMk/>
            <pc:sldMk cId="587413441" sldId="524"/>
            <ac:spMk id="3" creationId="{96C6F827-201C-47CB-8889-C9EAECC43133}"/>
          </ac:spMkLst>
        </pc:spChg>
      </pc:sldChg>
      <pc:sldChg chg="modSp">
        <pc:chgData name="Nicolás Ignacio Araya Rivera" userId="d33c523cfd04ac5b" providerId="LiveId" clId="{239B02BC-77CD-48B4-9C40-64292C43DEE8}" dt="2021-09-21T15:37:33.411" v="10114" actId="207"/>
        <pc:sldMkLst>
          <pc:docMk/>
          <pc:sldMk cId="2018173272" sldId="526"/>
        </pc:sldMkLst>
        <pc:spChg chg="mod">
          <ac:chgData name="Nicolás Ignacio Araya Rivera" userId="d33c523cfd04ac5b" providerId="LiveId" clId="{239B02BC-77CD-48B4-9C40-64292C43DEE8}" dt="2021-09-21T15:37:33.411" v="10114" actId="207"/>
          <ac:spMkLst>
            <pc:docMk/>
            <pc:sldMk cId="2018173272" sldId="526"/>
            <ac:spMk id="3" creationId="{3F9BE9FB-2B17-4CEC-9999-761A35B77A8C}"/>
          </ac:spMkLst>
        </pc:spChg>
      </pc:sldChg>
      <pc:sldChg chg="modSp mod">
        <pc:chgData name="Nicolás Ignacio Araya Rivera" userId="d33c523cfd04ac5b" providerId="LiveId" clId="{239B02BC-77CD-48B4-9C40-64292C43DEE8}" dt="2021-09-21T15:38:12.624" v="10115" actId="20577"/>
        <pc:sldMkLst>
          <pc:docMk/>
          <pc:sldMk cId="6700397" sldId="527"/>
        </pc:sldMkLst>
        <pc:spChg chg="mod">
          <ac:chgData name="Nicolás Ignacio Araya Rivera" userId="d33c523cfd04ac5b" providerId="LiveId" clId="{239B02BC-77CD-48B4-9C40-64292C43DEE8}" dt="2021-09-21T15:38:12.624" v="10115" actId="20577"/>
          <ac:spMkLst>
            <pc:docMk/>
            <pc:sldMk cId="6700397" sldId="527"/>
            <ac:spMk id="3" creationId="{74351043-F88A-46F2-8A48-2267FD6E9777}"/>
          </ac:spMkLst>
        </pc:spChg>
      </pc:sldChg>
      <pc:sldChg chg="delSp mod">
        <pc:chgData name="Nicolás Ignacio Araya Rivera" userId="d33c523cfd04ac5b" providerId="LiveId" clId="{239B02BC-77CD-48B4-9C40-64292C43DEE8}" dt="2021-09-21T15:38:26.004" v="10117" actId="478"/>
        <pc:sldMkLst>
          <pc:docMk/>
          <pc:sldMk cId="2087809478" sldId="528"/>
        </pc:sldMkLst>
        <pc:picChg chg="del">
          <ac:chgData name="Nicolás Ignacio Araya Rivera" userId="d33c523cfd04ac5b" providerId="LiveId" clId="{239B02BC-77CD-48B4-9C40-64292C43DEE8}" dt="2021-09-21T15:38:22.883" v="10116" actId="478"/>
          <ac:picMkLst>
            <pc:docMk/>
            <pc:sldMk cId="2087809478" sldId="528"/>
            <ac:picMk id="5" creationId="{8D80E6C8-B11F-4A06-B386-6A34A8134F9F}"/>
          </ac:picMkLst>
        </pc:picChg>
        <pc:picChg chg="del">
          <ac:chgData name="Nicolás Ignacio Araya Rivera" userId="d33c523cfd04ac5b" providerId="LiveId" clId="{239B02BC-77CD-48B4-9C40-64292C43DEE8}" dt="2021-09-21T15:38:26.004" v="10117" actId="478"/>
          <ac:picMkLst>
            <pc:docMk/>
            <pc:sldMk cId="2087809478" sldId="528"/>
            <ac:picMk id="7" creationId="{4063F7A6-B64B-4C10-BEA1-8B9F94083E58}"/>
          </ac:picMkLst>
        </pc:picChg>
      </pc:sldChg>
      <pc:sldChg chg="modSp mod">
        <pc:chgData name="Nicolás Ignacio Araya Rivera" userId="d33c523cfd04ac5b" providerId="LiveId" clId="{239B02BC-77CD-48B4-9C40-64292C43DEE8}" dt="2021-09-21T16:21:31.684" v="10338" actId="207"/>
        <pc:sldMkLst>
          <pc:docMk/>
          <pc:sldMk cId="1144624985" sldId="542"/>
        </pc:sldMkLst>
        <pc:spChg chg="mod">
          <ac:chgData name="Nicolás Ignacio Araya Rivera" userId="d33c523cfd04ac5b" providerId="LiveId" clId="{239B02BC-77CD-48B4-9C40-64292C43DEE8}" dt="2021-09-21T16:21:31.684" v="10338" actId="207"/>
          <ac:spMkLst>
            <pc:docMk/>
            <pc:sldMk cId="1144624985" sldId="542"/>
            <ac:spMk id="3" creationId="{AAAF682F-F23A-4B91-9919-B1D4AF4E5B55}"/>
          </ac:spMkLst>
        </pc:spChg>
      </pc:sldChg>
      <pc:sldChg chg="modSp">
        <pc:chgData name="Nicolás Ignacio Araya Rivera" userId="d33c523cfd04ac5b" providerId="LiveId" clId="{239B02BC-77CD-48B4-9C40-64292C43DEE8}" dt="2021-09-21T15:25:46.918" v="10077" actId="6549"/>
        <pc:sldMkLst>
          <pc:docMk/>
          <pc:sldMk cId="1352969377" sldId="551"/>
        </pc:sldMkLst>
        <pc:spChg chg="mod">
          <ac:chgData name="Nicolás Ignacio Araya Rivera" userId="d33c523cfd04ac5b" providerId="LiveId" clId="{239B02BC-77CD-48B4-9C40-64292C43DEE8}" dt="2021-09-21T15:25:46.918" v="10077" actId="6549"/>
          <ac:spMkLst>
            <pc:docMk/>
            <pc:sldMk cId="1352969377" sldId="551"/>
            <ac:spMk id="3" creationId="{162965BD-90A1-409E-ADED-23C542C3EF76}"/>
          </ac:spMkLst>
        </pc:spChg>
      </pc:sldChg>
      <pc:sldChg chg="modSp">
        <pc:chgData name="Nicolás Ignacio Araya Rivera" userId="d33c523cfd04ac5b" providerId="LiveId" clId="{239B02BC-77CD-48B4-9C40-64292C43DEE8}" dt="2021-09-21T15:36:24.442" v="10113" actId="20577"/>
        <pc:sldMkLst>
          <pc:docMk/>
          <pc:sldMk cId="1608602421" sldId="552"/>
        </pc:sldMkLst>
        <pc:spChg chg="mod">
          <ac:chgData name="Nicolás Ignacio Araya Rivera" userId="d33c523cfd04ac5b" providerId="LiveId" clId="{239B02BC-77CD-48B4-9C40-64292C43DEE8}" dt="2021-09-21T15:36:24.442" v="10113" actId="20577"/>
          <ac:spMkLst>
            <pc:docMk/>
            <pc:sldMk cId="1608602421" sldId="552"/>
            <ac:spMk id="3" creationId="{6404E4A2-FCFB-4042-BFF7-3AD1686A9376}"/>
          </ac:spMkLst>
        </pc:spChg>
      </pc:sldChg>
      <pc:sldChg chg="add del ord">
        <pc:chgData name="Nicolás Ignacio Araya Rivera" userId="d33c523cfd04ac5b" providerId="LiveId" clId="{239B02BC-77CD-48B4-9C40-64292C43DEE8}" dt="2021-09-21T16:40:45.315" v="10342"/>
        <pc:sldMkLst>
          <pc:docMk/>
          <pc:sldMk cId="528839909" sldId="555"/>
        </pc:sldMkLst>
      </pc:sldChg>
      <pc:sldChg chg="modSp ord">
        <pc:chgData name="Nicolás Ignacio Araya Rivera" userId="d33c523cfd04ac5b" providerId="LiveId" clId="{239B02BC-77CD-48B4-9C40-64292C43DEE8}" dt="2021-09-21T15:50:05.974" v="10136" actId="20577"/>
        <pc:sldMkLst>
          <pc:docMk/>
          <pc:sldMk cId="3714567089" sldId="556"/>
        </pc:sldMkLst>
        <pc:spChg chg="mod">
          <ac:chgData name="Nicolás Ignacio Araya Rivera" userId="d33c523cfd04ac5b" providerId="LiveId" clId="{239B02BC-77CD-48B4-9C40-64292C43DEE8}" dt="2021-09-21T15:50:05.974" v="10136" actId="20577"/>
          <ac:spMkLst>
            <pc:docMk/>
            <pc:sldMk cId="3714567089" sldId="556"/>
            <ac:spMk id="2" creationId="{BA002D60-5C02-4DA7-BC53-D1E030A9EBC1}"/>
          </ac:spMkLst>
        </pc:spChg>
      </pc:sldChg>
      <pc:sldChg chg="ord">
        <pc:chgData name="Nicolás Ignacio Araya Rivera" userId="d33c523cfd04ac5b" providerId="LiveId" clId="{239B02BC-77CD-48B4-9C40-64292C43DEE8}" dt="2021-09-21T16:40:57.357" v="10344"/>
        <pc:sldMkLst>
          <pc:docMk/>
          <pc:sldMk cId="2965508629" sldId="558"/>
        </pc:sldMkLst>
      </pc:sldChg>
      <pc:sldChg chg="modSp mod">
        <pc:chgData name="Nicolás Ignacio Araya Rivera" userId="d33c523cfd04ac5b" providerId="LiveId" clId="{239B02BC-77CD-48B4-9C40-64292C43DEE8}" dt="2021-09-21T15:41:06.474" v="10135" actId="20577"/>
        <pc:sldMkLst>
          <pc:docMk/>
          <pc:sldMk cId="3760828611" sldId="560"/>
        </pc:sldMkLst>
        <pc:spChg chg="mod">
          <ac:chgData name="Nicolás Ignacio Araya Rivera" userId="d33c523cfd04ac5b" providerId="LiveId" clId="{239B02BC-77CD-48B4-9C40-64292C43DEE8}" dt="2021-09-21T15:41:06.474" v="10135" actId="20577"/>
          <ac:spMkLst>
            <pc:docMk/>
            <pc:sldMk cId="3760828611" sldId="560"/>
            <ac:spMk id="3" creationId="{1C2FD8E8-FF2F-43E0-B0CD-5EBB670180FE}"/>
          </ac:spMkLst>
        </pc:spChg>
      </pc:sldChg>
      <pc:sldChg chg="ord">
        <pc:chgData name="Nicolás Ignacio Araya Rivera" userId="d33c523cfd04ac5b" providerId="LiveId" clId="{239B02BC-77CD-48B4-9C40-64292C43DEE8}" dt="2021-09-21T14:22:49.712" v="10057"/>
        <pc:sldMkLst>
          <pc:docMk/>
          <pc:sldMk cId="1326657639" sldId="562"/>
        </pc:sldMkLst>
      </pc:sldChg>
      <pc:sldChg chg="modSp mod">
        <pc:chgData name="Nicolás Ignacio Araya Rivera" userId="d33c523cfd04ac5b" providerId="LiveId" clId="{239B02BC-77CD-48B4-9C40-64292C43DEE8}" dt="2021-09-21T15:58:11.507" v="10295" actId="1036"/>
        <pc:sldMkLst>
          <pc:docMk/>
          <pc:sldMk cId="3708624926" sldId="568"/>
        </pc:sldMkLst>
        <pc:picChg chg="mod">
          <ac:chgData name="Nicolás Ignacio Araya Rivera" userId="d33c523cfd04ac5b" providerId="LiveId" clId="{239B02BC-77CD-48B4-9C40-64292C43DEE8}" dt="2021-09-21T15:58:11.507" v="10295" actId="1036"/>
          <ac:picMkLst>
            <pc:docMk/>
            <pc:sldMk cId="3708624926" sldId="568"/>
            <ac:picMk id="5" creationId="{1774E7A0-17E7-470E-B92F-D85F8F6FCB60}"/>
          </ac:picMkLst>
        </pc:picChg>
      </pc:sldChg>
      <pc:sldChg chg="modSp mod">
        <pc:chgData name="Nicolás Ignacio Araya Rivera" userId="d33c523cfd04ac5b" providerId="LiveId" clId="{239B02BC-77CD-48B4-9C40-64292C43DEE8}" dt="2021-09-21T16:15:12.658" v="10299" actId="20577"/>
        <pc:sldMkLst>
          <pc:docMk/>
          <pc:sldMk cId="1588510008" sldId="571"/>
        </pc:sldMkLst>
        <pc:spChg chg="mod">
          <ac:chgData name="Nicolás Ignacio Araya Rivera" userId="d33c523cfd04ac5b" providerId="LiveId" clId="{239B02BC-77CD-48B4-9C40-64292C43DEE8}" dt="2021-09-21T16:15:12.658" v="10299" actId="20577"/>
          <ac:spMkLst>
            <pc:docMk/>
            <pc:sldMk cId="1588510008" sldId="571"/>
            <ac:spMk id="3" creationId="{12CAC806-A135-47C4-A37D-E4BADC7B7637}"/>
          </ac:spMkLst>
        </pc:spChg>
      </pc:sldChg>
      <pc:sldChg chg="modSp mod">
        <pc:chgData name="Nicolás Ignacio Araya Rivera" userId="d33c523cfd04ac5b" providerId="LiveId" clId="{239B02BC-77CD-48B4-9C40-64292C43DEE8}" dt="2021-09-21T16:15:33.939" v="10301" actId="1076"/>
        <pc:sldMkLst>
          <pc:docMk/>
          <pc:sldMk cId="1775256872" sldId="572"/>
        </pc:sldMkLst>
        <pc:spChg chg="mod">
          <ac:chgData name="Nicolás Ignacio Araya Rivera" userId="d33c523cfd04ac5b" providerId="LiveId" clId="{239B02BC-77CD-48B4-9C40-64292C43DEE8}" dt="2021-09-21T16:15:33.939" v="10301" actId="1076"/>
          <ac:spMkLst>
            <pc:docMk/>
            <pc:sldMk cId="1775256872" sldId="572"/>
            <ac:spMk id="5" creationId="{DE98B4FB-C263-4D56-A1EE-009DCFACAB27}"/>
          </ac:spMkLst>
        </pc:spChg>
      </pc:sldChg>
      <pc:sldChg chg="modSp new mod">
        <pc:chgData name="Nicolás Ignacio Araya Rivera" userId="d33c523cfd04ac5b" providerId="LiveId" clId="{239B02BC-77CD-48B4-9C40-64292C43DEE8}" dt="2021-09-21T15:50:52.517" v="10293" actId="20577"/>
        <pc:sldMkLst>
          <pc:docMk/>
          <pc:sldMk cId="3035275578" sldId="585"/>
        </pc:sldMkLst>
        <pc:spChg chg="mod">
          <ac:chgData name="Nicolás Ignacio Araya Rivera" userId="d33c523cfd04ac5b" providerId="LiveId" clId="{239B02BC-77CD-48B4-9C40-64292C43DEE8}" dt="2021-09-21T15:50:14.422" v="10147" actId="20577"/>
          <ac:spMkLst>
            <pc:docMk/>
            <pc:sldMk cId="3035275578" sldId="585"/>
            <ac:spMk id="2" creationId="{8BF578D3-F0F4-4763-84BF-300D74F60308}"/>
          </ac:spMkLst>
        </pc:spChg>
        <pc:spChg chg="mod">
          <ac:chgData name="Nicolás Ignacio Araya Rivera" userId="d33c523cfd04ac5b" providerId="LiveId" clId="{239B02BC-77CD-48B4-9C40-64292C43DEE8}" dt="2021-09-21T15:50:52.517" v="10293" actId="20577"/>
          <ac:spMkLst>
            <pc:docMk/>
            <pc:sldMk cId="3035275578" sldId="585"/>
            <ac:spMk id="3" creationId="{0B824AEE-CAF4-4499-82DC-DE004EBC645B}"/>
          </ac:spMkLst>
        </pc:spChg>
      </pc:sldChg>
    </pc:docChg>
  </pc:docChgLst>
  <pc:docChgLst>
    <pc:chgData name="Nicolás Ignacio Araya Rivera" userId="d33c523cfd04ac5b" providerId="LiveId" clId="{8A99570F-1CCD-43DC-AA69-0FE1AC132E17}"/>
    <pc:docChg chg="undo redo custSel addSld delSld modSld sldOrd">
      <pc:chgData name="Nicolás Ignacio Araya Rivera" userId="d33c523cfd04ac5b" providerId="LiveId" clId="{8A99570F-1CCD-43DC-AA69-0FE1AC132E17}" dt="2021-09-22T12:31:54.952" v="30210"/>
      <pc:docMkLst>
        <pc:docMk/>
      </pc:docMkLst>
      <pc:sldChg chg="del ord">
        <pc:chgData name="Nicolás Ignacio Araya Rivera" userId="d33c523cfd04ac5b" providerId="LiveId" clId="{8A99570F-1CCD-43DC-AA69-0FE1AC132E17}" dt="2021-09-10T16:53:06.975" v="29634" actId="2696"/>
        <pc:sldMkLst>
          <pc:docMk/>
          <pc:sldMk cId="188380321" sldId="266"/>
        </pc:sldMkLst>
      </pc:sldChg>
      <pc:sldChg chg="del">
        <pc:chgData name="Nicolás Ignacio Araya Rivera" userId="d33c523cfd04ac5b" providerId="LiveId" clId="{8A99570F-1CCD-43DC-AA69-0FE1AC132E17}" dt="2021-09-10T16:53:06.975" v="29634" actId="2696"/>
        <pc:sldMkLst>
          <pc:docMk/>
          <pc:sldMk cId="530851808" sldId="267"/>
        </pc:sldMkLst>
      </pc:sldChg>
      <pc:sldChg chg="delSp modSp mod ord">
        <pc:chgData name="Nicolás Ignacio Araya Rivera" userId="d33c523cfd04ac5b" providerId="LiveId" clId="{8A99570F-1CCD-43DC-AA69-0FE1AC132E17}" dt="2021-08-06T20:48:38.446" v="3456" actId="478"/>
        <pc:sldMkLst>
          <pc:docMk/>
          <pc:sldMk cId="2556349240" sldId="268"/>
        </pc:sldMkLst>
        <pc:spChg chg="mod">
          <ac:chgData name="Nicolás Ignacio Araya Rivera" userId="d33c523cfd04ac5b" providerId="LiveId" clId="{8A99570F-1CCD-43DC-AA69-0FE1AC132E17}" dt="2021-08-06T20:45:44.382" v="2804" actId="20577"/>
          <ac:spMkLst>
            <pc:docMk/>
            <pc:sldMk cId="2556349240" sldId="268"/>
            <ac:spMk id="2" creationId="{0BD46896-B988-4DAC-AD7F-D1D6A305060E}"/>
          </ac:spMkLst>
        </pc:spChg>
        <pc:spChg chg="mod">
          <ac:chgData name="Nicolás Ignacio Araya Rivera" userId="d33c523cfd04ac5b" providerId="LiveId" clId="{8A99570F-1CCD-43DC-AA69-0FE1AC132E17}" dt="2021-08-06T20:48:35.736" v="3455" actId="20577"/>
          <ac:spMkLst>
            <pc:docMk/>
            <pc:sldMk cId="2556349240" sldId="268"/>
            <ac:spMk id="3" creationId="{7D40F131-6F3C-41E7-B856-D51B2FD10BB2}"/>
          </ac:spMkLst>
        </pc:spChg>
        <pc:picChg chg="del mod">
          <ac:chgData name="Nicolás Ignacio Araya Rivera" userId="d33c523cfd04ac5b" providerId="LiveId" clId="{8A99570F-1CCD-43DC-AA69-0FE1AC132E17}" dt="2021-08-06T20:45:37.848" v="2779" actId="478"/>
          <ac:picMkLst>
            <pc:docMk/>
            <pc:sldMk cId="2556349240" sldId="268"/>
            <ac:picMk id="5" creationId="{9A03E45F-0F4A-4A17-BFFC-E881AB4D993C}"/>
          </ac:picMkLst>
        </pc:picChg>
        <pc:picChg chg="del mod">
          <ac:chgData name="Nicolás Ignacio Araya Rivera" userId="d33c523cfd04ac5b" providerId="LiveId" clId="{8A99570F-1CCD-43DC-AA69-0FE1AC132E17}" dt="2021-08-06T20:48:38.446" v="3456" actId="478"/>
          <ac:picMkLst>
            <pc:docMk/>
            <pc:sldMk cId="2556349240" sldId="268"/>
            <ac:picMk id="7" creationId="{29295270-2837-43E5-91F6-71F37CEAD1AE}"/>
          </ac:picMkLst>
        </pc:picChg>
      </pc:sldChg>
      <pc:sldChg chg="modSp mod">
        <pc:chgData name="Nicolás Ignacio Araya Rivera" userId="d33c523cfd04ac5b" providerId="LiveId" clId="{8A99570F-1CCD-43DC-AA69-0FE1AC132E17}" dt="2021-08-09T20:25:56.628" v="9811" actId="20577"/>
        <pc:sldMkLst>
          <pc:docMk/>
          <pc:sldMk cId="3329225880" sldId="275"/>
        </pc:sldMkLst>
        <pc:spChg chg="mod">
          <ac:chgData name="Nicolás Ignacio Araya Rivera" userId="d33c523cfd04ac5b" providerId="LiveId" clId="{8A99570F-1CCD-43DC-AA69-0FE1AC132E17}" dt="2021-08-09T20:25:56.628" v="9811" actId="20577"/>
          <ac:spMkLst>
            <pc:docMk/>
            <pc:sldMk cId="3329225880" sldId="275"/>
            <ac:spMk id="2" creationId="{12A1B7CC-0002-4495-B3FD-FC4A78294407}"/>
          </ac:spMkLst>
        </pc:spChg>
      </pc:sldChg>
      <pc:sldChg chg="modSp mod">
        <pc:chgData name="Nicolás Ignacio Araya Rivera" userId="d33c523cfd04ac5b" providerId="LiveId" clId="{8A99570F-1CCD-43DC-AA69-0FE1AC132E17}" dt="2021-08-20T19:38:24.454" v="12155" actId="20577"/>
        <pc:sldMkLst>
          <pc:docMk/>
          <pc:sldMk cId="2246915980" sldId="280"/>
        </pc:sldMkLst>
        <pc:spChg chg="mod">
          <ac:chgData name="Nicolás Ignacio Araya Rivera" userId="d33c523cfd04ac5b" providerId="LiveId" clId="{8A99570F-1CCD-43DC-AA69-0FE1AC132E17}" dt="2021-08-20T19:38:24.454" v="12155" actId="20577"/>
          <ac:spMkLst>
            <pc:docMk/>
            <pc:sldMk cId="2246915980" sldId="280"/>
            <ac:spMk id="3" creationId="{2FAA96B4-DD4E-41C4-BC10-0E22B6ACE015}"/>
          </ac:spMkLst>
        </pc:spChg>
      </pc:sldChg>
      <pc:sldChg chg="ord">
        <pc:chgData name="Nicolás Ignacio Araya Rivera" userId="d33c523cfd04ac5b" providerId="LiveId" clId="{8A99570F-1CCD-43DC-AA69-0FE1AC132E17}" dt="2021-09-01T14:36:05.780" v="13760"/>
        <pc:sldMkLst>
          <pc:docMk/>
          <pc:sldMk cId="403450171" sldId="283"/>
        </pc:sldMkLst>
      </pc:sldChg>
      <pc:sldChg chg="ord">
        <pc:chgData name="Nicolás Ignacio Araya Rivera" userId="d33c523cfd04ac5b" providerId="LiveId" clId="{8A99570F-1CCD-43DC-AA69-0FE1AC132E17}" dt="2021-08-09T20:25:22.234" v="9800"/>
        <pc:sldMkLst>
          <pc:docMk/>
          <pc:sldMk cId="2130073674" sldId="286"/>
        </pc:sldMkLst>
      </pc:sldChg>
      <pc:sldChg chg="addSp delSp modSp mod">
        <pc:chgData name="Nicolás Ignacio Araya Rivera" userId="d33c523cfd04ac5b" providerId="LiveId" clId="{8A99570F-1CCD-43DC-AA69-0FE1AC132E17}" dt="2021-08-02T21:20:12.060" v="226" actId="2710"/>
        <pc:sldMkLst>
          <pc:docMk/>
          <pc:sldMk cId="110555779" sldId="287"/>
        </pc:sldMkLst>
        <pc:spChg chg="mod">
          <ac:chgData name="Nicolás Ignacio Araya Rivera" userId="d33c523cfd04ac5b" providerId="LiveId" clId="{8A99570F-1CCD-43DC-AA69-0FE1AC132E17}" dt="2021-08-02T21:15:32.726" v="1" actId="14100"/>
          <ac:spMkLst>
            <pc:docMk/>
            <pc:sldMk cId="110555779" sldId="287"/>
            <ac:spMk id="3" creationId="{BAF5E99E-01CC-4C31-BC40-9D30E876A406}"/>
          </ac:spMkLst>
        </pc:spChg>
        <pc:spChg chg="add mod">
          <ac:chgData name="Nicolás Ignacio Araya Rivera" userId="d33c523cfd04ac5b" providerId="LiveId" clId="{8A99570F-1CCD-43DC-AA69-0FE1AC132E17}" dt="2021-08-02T21:20:12.060" v="226" actId="2710"/>
          <ac:spMkLst>
            <pc:docMk/>
            <pc:sldMk cId="110555779" sldId="287"/>
            <ac:spMk id="5" creationId="{3E8A861D-A585-4BE0-9BE8-602F47B39B1C}"/>
          </ac:spMkLst>
        </pc:spChg>
        <pc:picChg chg="add del mod">
          <ac:chgData name="Nicolás Ignacio Araya Rivera" userId="d33c523cfd04ac5b" providerId="LiveId" clId="{8A99570F-1CCD-43DC-AA69-0FE1AC132E17}" dt="2021-08-02T21:18:53.531" v="138" actId="478"/>
          <ac:picMkLst>
            <pc:docMk/>
            <pc:sldMk cId="110555779" sldId="287"/>
            <ac:picMk id="7" creationId="{A95AD31D-F184-4AF6-AACB-9813E6514668}"/>
          </ac:picMkLst>
        </pc:picChg>
      </pc:sldChg>
      <pc:sldChg chg="del">
        <pc:chgData name="Nicolás Ignacio Araya Rivera" userId="d33c523cfd04ac5b" providerId="LiveId" clId="{8A99570F-1CCD-43DC-AA69-0FE1AC132E17}" dt="2021-08-02T21:20:19.621" v="227" actId="47"/>
        <pc:sldMkLst>
          <pc:docMk/>
          <pc:sldMk cId="2835083275" sldId="288"/>
        </pc:sldMkLst>
      </pc:sldChg>
      <pc:sldChg chg="addSp delSp modSp new mod">
        <pc:chgData name="Nicolás Ignacio Araya Rivera" userId="d33c523cfd04ac5b" providerId="LiveId" clId="{8A99570F-1CCD-43DC-AA69-0FE1AC132E17}" dt="2021-08-20T19:41:58.017" v="12193" actId="478"/>
        <pc:sldMkLst>
          <pc:docMk/>
          <pc:sldMk cId="3153708721" sldId="288"/>
        </pc:sldMkLst>
        <pc:spChg chg="del">
          <ac:chgData name="Nicolás Ignacio Araya Rivera" userId="d33c523cfd04ac5b" providerId="LiveId" clId="{8A99570F-1CCD-43DC-AA69-0FE1AC132E17}" dt="2021-08-06T20:02:31.997" v="1445" actId="478"/>
          <ac:spMkLst>
            <pc:docMk/>
            <pc:sldMk cId="3153708721" sldId="288"/>
            <ac:spMk id="2" creationId="{01F64973-F786-41EC-9DCE-BD5518370D48}"/>
          </ac:spMkLst>
        </pc:spChg>
        <pc:spChg chg="mod">
          <ac:chgData name="Nicolás Ignacio Araya Rivera" userId="d33c523cfd04ac5b" providerId="LiveId" clId="{8A99570F-1CCD-43DC-AA69-0FE1AC132E17}" dt="2021-08-06T20:09:48.871" v="1823" actId="947"/>
          <ac:spMkLst>
            <pc:docMk/>
            <pc:sldMk cId="3153708721" sldId="288"/>
            <ac:spMk id="3" creationId="{C770EE50-A27E-4776-98C2-66D723CA7AD2}"/>
          </ac:spMkLst>
        </pc:spChg>
        <pc:picChg chg="add del mod">
          <ac:chgData name="Nicolás Ignacio Araya Rivera" userId="d33c523cfd04ac5b" providerId="LiveId" clId="{8A99570F-1CCD-43DC-AA69-0FE1AC132E17}" dt="2021-08-06T20:08:32.256" v="1820" actId="478"/>
          <ac:picMkLst>
            <pc:docMk/>
            <pc:sldMk cId="3153708721" sldId="288"/>
            <ac:picMk id="5" creationId="{557C7B2C-A5A7-4D68-A4F3-D96864ADAFF1}"/>
          </ac:picMkLst>
        </pc:picChg>
        <pc:picChg chg="add del mod">
          <ac:chgData name="Nicolás Ignacio Araya Rivera" userId="d33c523cfd04ac5b" providerId="LiveId" clId="{8A99570F-1CCD-43DC-AA69-0FE1AC132E17}" dt="2021-08-20T19:41:58.017" v="12193" actId="478"/>
          <ac:picMkLst>
            <pc:docMk/>
            <pc:sldMk cId="3153708721" sldId="288"/>
            <ac:picMk id="6" creationId="{D1F04368-1D84-4674-9B54-15BF65C0772E}"/>
          </ac:picMkLst>
        </pc:picChg>
      </pc:sldChg>
      <pc:sldChg chg="addSp delSp modSp new mod">
        <pc:chgData name="Nicolás Ignacio Araya Rivera" userId="d33c523cfd04ac5b" providerId="LiveId" clId="{8A99570F-1CCD-43DC-AA69-0FE1AC132E17}" dt="2021-08-09T14:22:59.296" v="6034" actId="478"/>
        <pc:sldMkLst>
          <pc:docMk/>
          <pc:sldMk cId="3512362442" sldId="289"/>
        </pc:sldMkLst>
        <pc:spChg chg="del">
          <ac:chgData name="Nicolás Ignacio Araya Rivera" userId="d33c523cfd04ac5b" providerId="LiveId" clId="{8A99570F-1CCD-43DC-AA69-0FE1AC132E17}" dt="2021-08-06T20:12:20.257" v="1829" actId="478"/>
          <ac:spMkLst>
            <pc:docMk/>
            <pc:sldMk cId="3512362442" sldId="289"/>
            <ac:spMk id="2" creationId="{85FD2208-D922-48E1-B96F-F68F098FACCF}"/>
          </ac:spMkLst>
        </pc:spChg>
        <pc:spChg chg="mod">
          <ac:chgData name="Nicolás Ignacio Araya Rivera" userId="d33c523cfd04ac5b" providerId="LiveId" clId="{8A99570F-1CCD-43DC-AA69-0FE1AC132E17}" dt="2021-08-06T20:20:37.693" v="2189" actId="20577"/>
          <ac:spMkLst>
            <pc:docMk/>
            <pc:sldMk cId="3512362442" sldId="289"/>
            <ac:spMk id="3" creationId="{30C75372-1B95-4F4C-A930-40AF7D521CC7}"/>
          </ac:spMkLst>
        </pc:spChg>
        <pc:picChg chg="add del mod">
          <ac:chgData name="Nicolás Ignacio Araya Rivera" userId="d33c523cfd04ac5b" providerId="LiveId" clId="{8A99570F-1CCD-43DC-AA69-0FE1AC132E17}" dt="2021-08-09T14:22:59.296" v="6034" actId="478"/>
          <ac:picMkLst>
            <pc:docMk/>
            <pc:sldMk cId="3512362442" sldId="289"/>
            <ac:picMk id="5" creationId="{4CE73790-871D-4755-9B3B-D026842C90E8}"/>
          </ac:picMkLst>
        </pc:picChg>
      </pc:sldChg>
      <pc:sldChg chg="addSp delSp modSp new mod ord">
        <pc:chgData name="Nicolás Ignacio Araya Rivera" userId="d33c523cfd04ac5b" providerId="LiveId" clId="{8A99570F-1CCD-43DC-AA69-0FE1AC132E17}" dt="2021-09-01T14:37:05.220" v="13764"/>
        <pc:sldMkLst>
          <pc:docMk/>
          <pc:sldMk cId="2093491444" sldId="290"/>
        </pc:sldMkLst>
        <pc:spChg chg="mod">
          <ac:chgData name="Nicolás Ignacio Araya Rivera" userId="d33c523cfd04ac5b" providerId="LiveId" clId="{8A99570F-1CCD-43DC-AA69-0FE1AC132E17}" dt="2021-08-06T20:21:34.114" v="2274" actId="20577"/>
          <ac:spMkLst>
            <pc:docMk/>
            <pc:sldMk cId="2093491444" sldId="290"/>
            <ac:spMk id="2" creationId="{976F4297-8042-42EE-8202-CC533D7931BE}"/>
          </ac:spMkLst>
        </pc:spChg>
        <pc:spChg chg="del mod">
          <ac:chgData name="Nicolás Ignacio Araya Rivera" userId="d33c523cfd04ac5b" providerId="LiveId" clId="{8A99570F-1CCD-43DC-AA69-0FE1AC132E17}" dt="2021-08-06T20:23:06.865" v="2286" actId="478"/>
          <ac:spMkLst>
            <pc:docMk/>
            <pc:sldMk cId="2093491444" sldId="290"/>
            <ac:spMk id="3" creationId="{F38E90FF-006F-4DD0-87F9-37DB5990CE12}"/>
          </ac:spMkLst>
        </pc:spChg>
        <pc:spChg chg="add mod">
          <ac:chgData name="Nicolás Ignacio Araya Rivera" userId="d33c523cfd04ac5b" providerId="LiveId" clId="{8A99570F-1CCD-43DC-AA69-0FE1AC132E17}" dt="2021-08-06T20:24:54.571" v="2390" actId="207"/>
          <ac:spMkLst>
            <pc:docMk/>
            <pc:sldMk cId="2093491444" sldId="290"/>
            <ac:spMk id="4" creationId="{1D7E9A67-914D-4728-AFCF-7641128F614D}"/>
          </ac:spMkLst>
        </pc:spChg>
        <pc:picChg chg="add mod modCrop">
          <ac:chgData name="Nicolás Ignacio Araya Rivera" userId="d33c523cfd04ac5b" providerId="LiveId" clId="{8A99570F-1CCD-43DC-AA69-0FE1AC132E17}" dt="2021-08-06T20:23:11.221" v="2289" actId="1076"/>
          <ac:picMkLst>
            <pc:docMk/>
            <pc:sldMk cId="2093491444" sldId="290"/>
            <ac:picMk id="5" creationId="{BE386C4B-F2A7-4449-9C00-469E0FCE9388}"/>
          </ac:picMkLst>
        </pc:picChg>
        <pc:picChg chg="add mod">
          <ac:chgData name="Nicolás Ignacio Araya Rivera" userId="d33c523cfd04ac5b" providerId="LiveId" clId="{8A99570F-1CCD-43DC-AA69-0FE1AC132E17}" dt="2021-08-06T20:23:12.644" v="2290" actId="1076"/>
          <ac:picMkLst>
            <pc:docMk/>
            <pc:sldMk cId="2093491444" sldId="290"/>
            <ac:picMk id="6" creationId="{F2E5C3A6-40B5-44A9-BE0C-2DC38C38C337}"/>
          </ac:picMkLst>
        </pc:picChg>
      </pc:sldChg>
      <pc:sldChg chg="addSp delSp modSp new mod">
        <pc:chgData name="Nicolás Ignacio Araya Rivera" userId="d33c523cfd04ac5b" providerId="LiveId" clId="{8A99570F-1CCD-43DC-AA69-0FE1AC132E17}" dt="2021-08-06T20:45:33.735" v="2778" actId="478"/>
        <pc:sldMkLst>
          <pc:docMk/>
          <pc:sldMk cId="1718390366" sldId="291"/>
        </pc:sldMkLst>
        <pc:spChg chg="mod">
          <ac:chgData name="Nicolás Ignacio Araya Rivera" userId="d33c523cfd04ac5b" providerId="LiveId" clId="{8A99570F-1CCD-43DC-AA69-0FE1AC132E17}" dt="2021-08-06T20:43:16.784" v="2446" actId="20577"/>
          <ac:spMkLst>
            <pc:docMk/>
            <pc:sldMk cId="1718390366" sldId="291"/>
            <ac:spMk id="2" creationId="{4BFD6B32-2272-4EBB-972C-C744926556A2}"/>
          </ac:spMkLst>
        </pc:spChg>
        <pc:spChg chg="mod">
          <ac:chgData name="Nicolás Ignacio Araya Rivera" userId="d33c523cfd04ac5b" providerId="LiveId" clId="{8A99570F-1CCD-43DC-AA69-0FE1AC132E17}" dt="2021-08-06T20:45:26.330" v="2777" actId="20577"/>
          <ac:spMkLst>
            <pc:docMk/>
            <pc:sldMk cId="1718390366" sldId="291"/>
            <ac:spMk id="3" creationId="{E88CA119-91FD-4AB4-B19A-AA1DAED5305B}"/>
          </ac:spMkLst>
        </pc:spChg>
        <pc:picChg chg="add del mod modCrop">
          <ac:chgData name="Nicolás Ignacio Araya Rivera" userId="d33c523cfd04ac5b" providerId="LiveId" clId="{8A99570F-1CCD-43DC-AA69-0FE1AC132E17}" dt="2021-08-06T20:23:03.545" v="2285" actId="21"/>
          <ac:picMkLst>
            <pc:docMk/>
            <pc:sldMk cId="1718390366" sldId="291"/>
            <ac:picMk id="5" creationId="{D4B92C11-4FE9-461C-BB62-C8037FCA8801}"/>
          </ac:picMkLst>
        </pc:picChg>
        <pc:picChg chg="add del mod">
          <ac:chgData name="Nicolás Ignacio Araya Rivera" userId="d33c523cfd04ac5b" providerId="LiveId" clId="{8A99570F-1CCD-43DC-AA69-0FE1AC132E17}" dt="2021-08-06T20:45:33.735" v="2778" actId="478"/>
          <ac:picMkLst>
            <pc:docMk/>
            <pc:sldMk cId="1718390366" sldId="291"/>
            <ac:picMk id="6" creationId="{3A5D92EA-F141-425B-A62E-249FA3A12B93}"/>
          </ac:picMkLst>
        </pc:picChg>
      </pc:sldChg>
      <pc:sldChg chg="addSp delSp modSp new del mod">
        <pc:chgData name="Nicolás Ignacio Araya Rivera" userId="d33c523cfd04ac5b" providerId="LiveId" clId="{8A99570F-1CCD-43DC-AA69-0FE1AC132E17}" dt="2021-08-09T17:10:34.590" v="7231" actId="47"/>
        <pc:sldMkLst>
          <pc:docMk/>
          <pc:sldMk cId="1846028172" sldId="292"/>
        </pc:sldMkLst>
        <pc:picChg chg="add mod">
          <ac:chgData name="Nicolás Ignacio Araya Rivera" userId="d33c523cfd04ac5b" providerId="LiveId" clId="{8A99570F-1CCD-43DC-AA69-0FE1AC132E17}" dt="2021-08-09T14:08:21.087" v="5438" actId="1076"/>
          <ac:picMkLst>
            <pc:docMk/>
            <pc:sldMk cId="1846028172" sldId="292"/>
            <ac:picMk id="5" creationId="{0A465344-93C1-4E71-911C-CD0DC2D44826}"/>
          </ac:picMkLst>
        </pc:picChg>
        <pc:picChg chg="add del mod">
          <ac:chgData name="Nicolás Ignacio Araya Rivera" userId="d33c523cfd04ac5b" providerId="LiveId" clId="{8A99570F-1CCD-43DC-AA69-0FE1AC132E17}" dt="2021-08-09T14:55:08.388" v="7222" actId="1076"/>
          <ac:picMkLst>
            <pc:docMk/>
            <pc:sldMk cId="1846028172" sldId="292"/>
            <ac:picMk id="7" creationId="{B6ABC0AF-838B-4306-919B-C0277F02ACC4}"/>
          </ac:picMkLst>
        </pc:picChg>
      </pc:sldChg>
      <pc:sldChg chg="new">
        <pc:chgData name="Nicolás Ignacio Araya Rivera" userId="d33c523cfd04ac5b" providerId="LiveId" clId="{8A99570F-1CCD-43DC-AA69-0FE1AC132E17}" dt="2021-08-02T21:40:26.528" v="237" actId="680"/>
        <pc:sldMkLst>
          <pc:docMk/>
          <pc:sldMk cId="796404567" sldId="293"/>
        </pc:sldMkLst>
      </pc:sldChg>
      <pc:sldChg chg="addSp delSp modSp new mod ord">
        <pc:chgData name="Nicolás Ignacio Araya Rivera" userId="d33c523cfd04ac5b" providerId="LiveId" clId="{8A99570F-1CCD-43DC-AA69-0FE1AC132E17}" dt="2021-08-09T14:47:55.409" v="6815" actId="21"/>
        <pc:sldMkLst>
          <pc:docMk/>
          <pc:sldMk cId="3110455107" sldId="294"/>
        </pc:sldMkLst>
        <pc:spChg chg="del">
          <ac:chgData name="Nicolás Ignacio Araya Rivera" userId="d33c523cfd04ac5b" providerId="LiveId" clId="{8A99570F-1CCD-43DC-AA69-0FE1AC132E17}" dt="2021-08-06T20:59:28.542" v="4150" actId="478"/>
          <ac:spMkLst>
            <pc:docMk/>
            <pc:sldMk cId="3110455107" sldId="294"/>
            <ac:spMk id="2" creationId="{60463490-5602-4EA8-BD83-6B508C52F0BF}"/>
          </ac:spMkLst>
        </pc:spChg>
        <pc:spChg chg="mod">
          <ac:chgData name="Nicolás Ignacio Araya Rivera" userId="d33c523cfd04ac5b" providerId="LiveId" clId="{8A99570F-1CCD-43DC-AA69-0FE1AC132E17}" dt="2021-08-09T14:47:55.409" v="6815" actId="21"/>
          <ac:spMkLst>
            <pc:docMk/>
            <pc:sldMk cId="3110455107" sldId="294"/>
            <ac:spMk id="3" creationId="{80F065AC-A943-409E-B6CE-1E2FC03CB8E2}"/>
          </ac:spMkLst>
        </pc:spChg>
        <pc:picChg chg="add del mod">
          <ac:chgData name="Nicolás Ignacio Araya Rivera" userId="d33c523cfd04ac5b" providerId="LiveId" clId="{8A99570F-1CCD-43DC-AA69-0FE1AC132E17}" dt="2021-08-06T20:58:48.694" v="4139" actId="478"/>
          <ac:picMkLst>
            <pc:docMk/>
            <pc:sldMk cId="3110455107" sldId="294"/>
            <ac:picMk id="5" creationId="{A347B48F-44CB-42AC-A2AC-03F5B25BB778}"/>
          </ac:picMkLst>
        </pc:picChg>
        <pc:picChg chg="add del mod">
          <ac:chgData name="Nicolás Ignacio Araya Rivera" userId="d33c523cfd04ac5b" providerId="LiveId" clId="{8A99570F-1CCD-43DC-AA69-0FE1AC132E17}" dt="2021-08-06T21:01:59.301" v="4538" actId="478"/>
          <ac:picMkLst>
            <pc:docMk/>
            <pc:sldMk cId="3110455107" sldId="294"/>
            <ac:picMk id="7" creationId="{DDEEBBCE-FCAA-4826-B4EC-B26D32F6928B}"/>
          </ac:picMkLst>
        </pc:picChg>
      </pc:sldChg>
      <pc:sldChg chg="addSp delSp modSp new mod ord modAnim">
        <pc:chgData name="Nicolás Ignacio Araya Rivera" userId="d33c523cfd04ac5b" providerId="LiveId" clId="{8A99570F-1CCD-43DC-AA69-0FE1AC132E17}" dt="2021-08-09T14:48:13.641" v="6819"/>
        <pc:sldMkLst>
          <pc:docMk/>
          <pc:sldMk cId="1867577894" sldId="295"/>
        </pc:sldMkLst>
        <pc:spChg chg="del">
          <ac:chgData name="Nicolás Ignacio Araya Rivera" userId="d33c523cfd04ac5b" providerId="LiveId" clId="{8A99570F-1CCD-43DC-AA69-0FE1AC132E17}" dt="2021-08-06T21:29:16.916" v="4540" actId="478"/>
          <ac:spMkLst>
            <pc:docMk/>
            <pc:sldMk cId="1867577894" sldId="295"/>
            <ac:spMk id="2" creationId="{67AC18B0-8F7C-428C-9645-57537249C956}"/>
          </ac:spMkLst>
        </pc:spChg>
        <pc:spChg chg="mod">
          <ac:chgData name="Nicolás Ignacio Araya Rivera" userId="d33c523cfd04ac5b" providerId="LiveId" clId="{8A99570F-1CCD-43DC-AA69-0FE1AC132E17}" dt="2021-08-06T21:31:18.327" v="4796" actId="20577"/>
          <ac:spMkLst>
            <pc:docMk/>
            <pc:sldMk cId="1867577894" sldId="295"/>
            <ac:spMk id="3" creationId="{D2B94779-6CE4-4B06-9965-47F4F738008E}"/>
          </ac:spMkLst>
        </pc:spChg>
        <pc:picChg chg="add mod modCrop">
          <ac:chgData name="Nicolás Ignacio Araya Rivera" userId="d33c523cfd04ac5b" providerId="LiveId" clId="{8A99570F-1CCD-43DC-AA69-0FE1AC132E17}" dt="2021-08-06T21:35:04.217" v="4798" actId="14100"/>
          <ac:picMkLst>
            <pc:docMk/>
            <pc:sldMk cId="1867577894" sldId="295"/>
            <ac:picMk id="5" creationId="{8D0589A6-21B9-4E67-A242-B1D0CCA57B61}"/>
          </ac:picMkLst>
        </pc:picChg>
      </pc:sldChg>
      <pc:sldChg chg="addSp delSp modSp new mod ord modAnim">
        <pc:chgData name="Nicolás Ignacio Araya Rivera" userId="d33c523cfd04ac5b" providerId="LiveId" clId="{8A99570F-1CCD-43DC-AA69-0FE1AC132E17}" dt="2021-08-09T14:48:27.240" v="6820"/>
        <pc:sldMkLst>
          <pc:docMk/>
          <pc:sldMk cId="1851701231" sldId="296"/>
        </pc:sldMkLst>
        <pc:spChg chg="mod">
          <ac:chgData name="Nicolás Ignacio Araya Rivera" userId="d33c523cfd04ac5b" providerId="LiveId" clId="{8A99570F-1CCD-43DC-AA69-0FE1AC132E17}" dt="2021-08-06T21:38:32.314" v="4978" actId="207"/>
          <ac:spMkLst>
            <pc:docMk/>
            <pc:sldMk cId="1851701231" sldId="296"/>
            <ac:spMk id="3" creationId="{3C1E2FD3-3FD5-4C3C-9415-8560CD2CB90D}"/>
          </ac:spMkLst>
        </pc:spChg>
        <pc:picChg chg="add del mod">
          <ac:chgData name="Nicolás Ignacio Araya Rivera" userId="d33c523cfd04ac5b" providerId="LiveId" clId="{8A99570F-1CCD-43DC-AA69-0FE1AC132E17}" dt="2021-08-06T21:36:43.476" v="4976" actId="478"/>
          <ac:picMkLst>
            <pc:docMk/>
            <pc:sldMk cId="1851701231" sldId="296"/>
            <ac:picMk id="5" creationId="{1AFD821F-1290-4F51-8816-4E0340306A64}"/>
          </ac:picMkLst>
        </pc:picChg>
      </pc:sldChg>
      <pc:sldChg chg="addSp delSp modSp new mod ord modAnim">
        <pc:chgData name="Nicolás Ignacio Araya Rivera" userId="d33c523cfd04ac5b" providerId="LiveId" clId="{8A99570F-1CCD-43DC-AA69-0FE1AC132E17}" dt="2021-09-08T11:35:51.883" v="23404" actId="20577"/>
        <pc:sldMkLst>
          <pc:docMk/>
          <pc:sldMk cId="1674793339" sldId="297"/>
        </pc:sldMkLst>
        <pc:spChg chg="del">
          <ac:chgData name="Nicolás Ignacio Araya Rivera" userId="d33c523cfd04ac5b" providerId="LiveId" clId="{8A99570F-1CCD-43DC-AA69-0FE1AC132E17}" dt="2021-08-09T14:10:58.410" v="5537" actId="478"/>
          <ac:spMkLst>
            <pc:docMk/>
            <pc:sldMk cId="1674793339" sldId="297"/>
            <ac:spMk id="2" creationId="{5098401D-578D-48FB-992F-B9A49624B6F6}"/>
          </ac:spMkLst>
        </pc:spChg>
        <pc:spChg chg="mod">
          <ac:chgData name="Nicolás Ignacio Araya Rivera" userId="d33c523cfd04ac5b" providerId="LiveId" clId="{8A99570F-1CCD-43DC-AA69-0FE1AC132E17}" dt="2021-09-08T11:35:51.883" v="23404" actId="20577"/>
          <ac:spMkLst>
            <pc:docMk/>
            <pc:sldMk cId="1674793339" sldId="297"/>
            <ac:spMk id="3" creationId="{27570A63-A33D-4928-A621-BFAF8F2339D8}"/>
          </ac:spMkLst>
        </pc:spChg>
        <pc:picChg chg="add del mod">
          <ac:chgData name="Nicolás Ignacio Araya Rivera" userId="d33c523cfd04ac5b" providerId="LiveId" clId="{8A99570F-1CCD-43DC-AA69-0FE1AC132E17}" dt="2021-08-09T14:19:46.849" v="5830" actId="478"/>
          <ac:picMkLst>
            <pc:docMk/>
            <pc:sldMk cId="1674793339" sldId="297"/>
            <ac:picMk id="5" creationId="{98E5B627-F17C-4847-A069-35D2EC423B8A}"/>
          </ac:picMkLst>
        </pc:picChg>
        <pc:picChg chg="add mod">
          <ac:chgData name="Nicolás Ignacio Araya Rivera" userId="d33c523cfd04ac5b" providerId="LiveId" clId="{8A99570F-1CCD-43DC-AA69-0FE1AC132E17}" dt="2021-08-09T14:17:19.918" v="5829" actId="1076"/>
          <ac:picMkLst>
            <pc:docMk/>
            <pc:sldMk cId="1674793339" sldId="297"/>
            <ac:picMk id="6" creationId="{9C6F0285-DF30-4D32-B765-660FBD24D267}"/>
          </ac:picMkLst>
        </pc:picChg>
      </pc:sldChg>
      <pc:sldChg chg="addSp delSp modSp new mod ord">
        <pc:chgData name="Nicolás Ignacio Araya Rivera" userId="d33c523cfd04ac5b" providerId="LiveId" clId="{8A99570F-1CCD-43DC-AA69-0FE1AC132E17}" dt="2021-08-09T14:31:10.791" v="6328"/>
        <pc:sldMkLst>
          <pc:docMk/>
          <pc:sldMk cId="2656430253" sldId="298"/>
        </pc:sldMkLst>
        <pc:spChg chg="del">
          <ac:chgData name="Nicolás Ignacio Araya Rivera" userId="d33c523cfd04ac5b" providerId="LiveId" clId="{8A99570F-1CCD-43DC-AA69-0FE1AC132E17}" dt="2021-08-09T14:21:19.201" v="5862" actId="478"/>
          <ac:spMkLst>
            <pc:docMk/>
            <pc:sldMk cId="2656430253" sldId="298"/>
            <ac:spMk id="2" creationId="{67E5CEB4-89BC-448C-B98F-129AF045C689}"/>
          </ac:spMkLst>
        </pc:spChg>
        <pc:spChg chg="mod">
          <ac:chgData name="Nicolás Ignacio Araya Rivera" userId="d33c523cfd04ac5b" providerId="LiveId" clId="{8A99570F-1CCD-43DC-AA69-0FE1AC132E17}" dt="2021-08-09T14:31:10.791" v="6328"/>
          <ac:spMkLst>
            <pc:docMk/>
            <pc:sldMk cId="2656430253" sldId="298"/>
            <ac:spMk id="3" creationId="{5ADAB11F-7DD1-4B26-8881-81BF769B3FB7}"/>
          </ac:spMkLst>
        </pc:spChg>
        <pc:picChg chg="add del mod modCrop">
          <ac:chgData name="Nicolás Ignacio Araya Rivera" userId="d33c523cfd04ac5b" providerId="LiveId" clId="{8A99570F-1CCD-43DC-AA69-0FE1AC132E17}" dt="2021-08-09T14:30:28.736" v="6322" actId="478"/>
          <ac:picMkLst>
            <pc:docMk/>
            <pc:sldMk cId="2656430253" sldId="298"/>
            <ac:picMk id="5" creationId="{016B37F5-9455-4DAC-BF89-A765F39AAFFB}"/>
          </ac:picMkLst>
        </pc:picChg>
      </pc:sldChg>
      <pc:sldChg chg="addSp new del mod ord">
        <pc:chgData name="Nicolás Ignacio Araya Rivera" userId="d33c523cfd04ac5b" providerId="LiveId" clId="{8A99570F-1CCD-43DC-AA69-0FE1AC132E17}" dt="2021-08-09T14:46:54.792" v="6811" actId="47"/>
        <pc:sldMkLst>
          <pc:docMk/>
          <pc:sldMk cId="147221042" sldId="299"/>
        </pc:sldMkLst>
        <pc:picChg chg="add">
          <ac:chgData name="Nicolás Ignacio Araya Rivera" userId="d33c523cfd04ac5b" providerId="LiveId" clId="{8A99570F-1CCD-43DC-AA69-0FE1AC132E17}" dt="2021-08-02T21:47:22.646" v="259" actId="22"/>
          <ac:picMkLst>
            <pc:docMk/>
            <pc:sldMk cId="147221042" sldId="299"/>
            <ac:picMk id="5" creationId="{3FA54510-576C-4241-8301-7CD45471A4C2}"/>
          </ac:picMkLst>
        </pc:picChg>
      </pc:sldChg>
      <pc:sldChg chg="add del ord">
        <pc:chgData name="Nicolás Ignacio Araya Rivera" userId="d33c523cfd04ac5b" providerId="LiveId" clId="{8A99570F-1CCD-43DC-AA69-0FE1AC132E17}" dt="2021-09-01T15:06:00.359" v="13873" actId="47"/>
        <pc:sldMkLst>
          <pc:docMk/>
          <pc:sldMk cId="1472248036" sldId="300"/>
        </pc:sldMkLst>
      </pc:sldChg>
      <pc:sldChg chg="addSp delSp modSp new mod ord">
        <pc:chgData name="Nicolás Ignacio Araya Rivera" userId="d33c523cfd04ac5b" providerId="LiveId" clId="{8A99570F-1CCD-43DC-AA69-0FE1AC132E17}" dt="2021-09-13T11:41:41.679" v="29998" actId="20577"/>
        <pc:sldMkLst>
          <pc:docMk/>
          <pc:sldMk cId="3999667363" sldId="301"/>
        </pc:sldMkLst>
        <pc:spChg chg="mod">
          <ac:chgData name="Nicolás Ignacio Araya Rivera" userId="d33c523cfd04ac5b" providerId="LiveId" clId="{8A99570F-1CCD-43DC-AA69-0FE1AC132E17}" dt="2021-08-02T21:48:38.740" v="296" actId="20577"/>
          <ac:spMkLst>
            <pc:docMk/>
            <pc:sldMk cId="3999667363" sldId="301"/>
            <ac:spMk id="2" creationId="{FBAD1544-C7CB-4648-8838-7F4EE1A72047}"/>
          </ac:spMkLst>
        </pc:spChg>
        <pc:spChg chg="mod">
          <ac:chgData name="Nicolás Ignacio Araya Rivera" userId="d33c523cfd04ac5b" providerId="LiveId" clId="{8A99570F-1CCD-43DC-AA69-0FE1AC132E17}" dt="2021-09-13T11:41:41.679" v="29998" actId="20577"/>
          <ac:spMkLst>
            <pc:docMk/>
            <pc:sldMk cId="3999667363" sldId="301"/>
            <ac:spMk id="3" creationId="{2F64EB3D-7DD4-43FF-BAB2-16E527AE68F0}"/>
          </ac:spMkLst>
        </pc:spChg>
        <pc:spChg chg="add mod">
          <ac:chgData name="Nicolás Ignacio Araya Rivera" userId="d33c523cfd04ac5b" providerId="LiveId" clId="{8A99570F-1CCD-43DC-AA69-0FE1AC132E17}" dt="2021-08-09T18:31:15.009" v="9064" actId="1076"/>
          <ac:spMkLst>
            <pc:docMk/>
            <pc:sldMk cId="3999667363" sldId="301"/>
            <ac:spMk id="6" creationId="{F14245CA-2012-4249-AC1B-F2F555EA69C8}"/>
          </ac:spMkLst>
        </pc:spChg>
        <pc:picChg chg="add del mod">
          <ac:chgData name="Nicolás Ignacio Araya Rivera" userId="d33c523cfd04ac5b" providerId="LiveId" clId="{8A99570F-1CCD-43DC-AA69-0FE1AC132E17}" dt="2021-08-09T18:30:50.800" v="9062" actId="478"/>
          <ac:picMkLst>
            <pc:docMk/>
            <pc:sldMk cId="3999667363" sldId="301"/>
            <ac:picMk id="5" creationId="{D5E4DE28-405F-49CD-B7FE-0EB4120E9932}"/>
          </ac:picMkLst>
        </pc:picChg>
      </pc:sldChg>
      <pc:sldChg chg="addSp new mod ord">
        <pc:chgData name="Nicolás Ignacio Araya Rivera" userId="d33c523cfd04ac5b" providerId="LiveId" clId="{8A99570F-1CCD-43DC-AA69-0FE1AC132E17}" dt="2021-08-09T18:27:28.377" v="8527"/>
        <pc:sldMkLst>
          <pc:docMk/>
          <pc:sldMk cId="3552206166" sldId="302"/>
        </pc:sldMkLst>
        <pc:picChg chg="add">
          <ac:chgData name="Nicolás Ignacio Araya Rivera" userId="d33c523cfd04ac5b" providerId="LiveId" clId="{8A99570F-1CCD-43DC-AA69-0FE1AC132E17}" dt="2021-08-02T21:49:00.645" v="298" actId="22"/>
          <ac:picMkLst>
            <pc:docMk/>
            <pc:sldMk cId="3552206166" sldId="302"/>
            <ac:picMk id="5" creationId="{D43E6023-0D15-4F48-8D19-1245894F9E35}"/>
          </ac:picMkLst>
        </pc:picChg>
      </pc:sldChg>
      <pc:sldChg chg="addSp delSp modSp new del mod ord">
        <pc:chgData name="Nicolás Ignacio Araya Rivera" userId="d33c523cfd04ac5b" providerId="LiveId" clId="{8A99570F-1CCD-43DC-AA69-0FE1AC132E17}" dt="2021-08-09T18:33:04.505" v="9065" actId="47"/>
        <pc:sldMkLst>
          <pc:docMk/>
          <pc:sldMk cId="2881114469" sldId="303"/>
        </pc:sldMkLst>
        <pc:picChg chg="add mod">
          <ac:chgData name="Nicolás Ignacio Araya Rivera" userId="d33c523cfd04ac5b" providerId="LiveId" clId="{8A99570F-1CCD-43DC-AA69-0FE1AC132E17}" dt="2021-08-02T21:50:03.731" v="303" actId="1076"/>
          <ac:picMkLst>
            <pc:docMk/>
            <pc:sldMk cId="2881114469" sldId="303"/>
            <ac:picMk id="5" creationId="{8F0B162C-9D93-45B0-B27C-8687CB261287}"/>
          </ac:picMkLst>
        </pc:picChg>
        <pc:picChg chg="add del mod">
          <ac:chgData name="Nicolás Ignacio Araya Rivera" userId="d33c523cfd04ac5b" providerId="LiveId" clId="{8A99570F-1CCD-43DC-AA69-0FE1AC132E17}" dt="2021-08-02T21:50:04.674" v="305" actId="22"/>
          <ac:picMkLst>
            <pc:docMk/>
            <pc:sldMk cId="2881114469" sldId="303"/>
            <ac:picMk id="7" creationId="{8A5BE802-6A6F-4B82-AF9D-179187D3F4BD}"/>
          </ac:picMkLst>
        </pc:picChg>
      </pc:sldChg>
      <pc:sldChg chg="addSp modSp new del mod ord">
        <pc:chgData name="Nicolás Ignacio Araya Rivera" userId="d33c523cfd04ac5b" providerId="LiveId" clId="{8A99570F-1CCD-43DC-AA69-0FE1AC132E17}" dt="2021-08-09T18:33:05.371" v="9066" actId="47"/>
        <pc:sldMkLst>
          <pc:docMk/>
          <pc:sldMk cId="571591445" sldId="304"/>
        </pc:sldMkLst>
        <pc:picChg chg="add mod">
          <ac:chgData name="Nicolás Ignacio Araya Rivera" userId="d33c523cfd04ac5b" providerId="LiveId" clId="{8A99570F-1CCD-43DC-AA69-0FE1AC132E17}" dt="2021-08-02T21:50:09.537" v="307" actId="1076"/>
          <ac:picMkLst>
            <pc:docMk/>
            <pc:sldMk cId="571591445" sldId="304"/>
            <ac:picMk id="5" creationId="{DF197986-FF97-48D5-9C79-70B34B33E92E}"/>
          </ac:picMkLst>
        </pc:picChg>
      </pc:sldChg>
      <pc:sldChg chg="addSp modSp new mod ord">
        <pc:chgData name="Nicolás Ignacio Araya Rivera" userId="d33c523cfd04ac5b" providerId="LiveId" clId="{8A99570F-1CCD-43DC-AA69-0FE1AC132E17}" dt="2021-08-20T19:45:14.963" v="12208"/>
        <pc:sldMkLst>
          <pc:docMk/>
          <pc:sldMk cId="3860122832" sldId="305"/>
        </pc:sldMkLst>
        <pc:spChg chg="mod">
          <ac:chgData name="Nicolás Ignacio Araya Rivera" userId="d33c523cfd04ac5b" providerId="LiveId" clId="{8A99570F-1CCD-43DC-AA69-0FE1AC132E17}" dt="2021-08-02T21:51:53.662" v="335" actId="20577"/>
          <ac:spMkLst>
            <pc:docMk/>
            <pc:sldMk cId="3860122832" sldId="305"/>
            <ac:spMk id="2" creationId="{5971614C-31FE-4645-BEF2-8E07C0B19F6B}"/>
          </ac:spMkLst>
        </pc:spChg>
        <pc:spChg chg="mod">
          <ac:chgData name="Nicolás Ignacio Araya Rivera" userId="d33c523cfd04ac5b" providerId="LiveId" clId="{8A99570F-1CCD-43DC-AA69-0FE1AC132E17}" dt="2021-08-06T19:06:42.129" v="1437" actId="14100"/>
          <ac:spMkLst>
            <pc:docMk/>
            <pc:sldMk cId="3860122832" sldId="305"/>
            <ac:spMk id="3" creationId="{072803DD-B877-465F-A6F3-E2A1B5DAD387}"/>
          </ac:spMkLst>
        </pc:spChg>
        <pc:picChg chg="add mod modCrop">
          <ac:chgData name="Nicolás Ignacio Araya Rivera" userId="d33c523cfd04ac5b" providerId="LiveId" clId="{8A99570F-1CCD-43DC-AA69-0FE1AC132E17}" dt="2021-08-06T19:06:45.282" v="1438" actId="14100"/>
          <ac:picMkLst>
            <pc:docMk/>
            <pc:sldMk cId="3860122832" sldId="305"/>
            <ac:picMk id="5" creationId="{6185EEE1-7FD0-4EBB-9E35-AC09DDCB1F2A}"/>
          </ac:picMkLst>
        </pc:picChg>
      </pc:sldChg>
      <pc:sldChg chg="addSp delSp modSp new mod ord">
        <pc:chgData name="Nicolás Ignacio Araya Rivera" userId="d33c523cfd04ac5b" providerId="LiveId" clId="{8A99570F-1CCD-43DC-AA69-0FE1AC132E17}" dt="2021-08-20T19:45:14.963" v="12208"/>
        <pc:sldMkLst>
          <pc:docMk/>
          <pc:sldMk cId="245090805" sldId="306"/>
        </pc:sldMkLst>
        <pc:spChg chg="del">
          <ac:chgData name="Nicolás Ignacio Araya Rivera" userId="d33c523cfd04ac5b" providerId="LiveId" clId="{8A99570F-1CCD-43DC-AA69-0FE1AC132E17}" dt="2021-08-06T19:06:22.261" v="1433" actId="478"/>
          <ac:spMkLst>
            <pc:docMk/>
            <pc:sldMk cId="245090805" sldId="306"/>
            <ac:spMk id="2" creationId="{9530EBF4-9176-43F3-B17C-ECCEDE582285}"/>
          </ac:spMkLst>
        </pc:spChg>
        <pc:spChg chg="mod">
          <ac:chgData name="Nicolás Ignacio Araya Rivera" userId="d33c523cfd04ac5b" providerId="LiveId" clId="{8A99570F-1CCD-43DC-AA69-0FE1AC132E17}" dt="2021-08-06T19:06:15.716" v="1431" actId="947"/>
          <ac:spMkLst>
            <pc:docMk/>
            <pc:sldMk cId="245090805" sldId="306"/>
            <ac:spMk id="3" creationId="{05BBEFA5-E971-47DC-A69E-750581F1428D}"/>
          </ac:spMkLst>
        </pc:spChg>
        <pc:picChg chg="add del mod">
          <ac:chgData name="Nicolás Ignacio Araya Rivera" userId="d33c523cfd04ac5b" providerId="LiveId" clId="{8A99570F-1CCD-43DC-AA69-0FE1AC132E17}" dt="2021-08-06T19:06:19.459" v="1432" actId="478"/>
          <ac:picMkLst>
            <pc:docMk/>
            <pc:sldMk cId="245090805" sldId="306"/>
            <ac:picMk id="4" creationId="{3F77AC6E-4B71-45B2-BBA5-5C51F4A5F17C}"/>
          </ac:picMkLst>
        </pc:picChg>
        <pc:picChg chg="add mod">
          <ac:chgData name="Nicolás Ignacio Araya Rivera" userId="d33c523cfd04ac5b" providerId="LiveId" clId="{8A99570F-1CCD-43DC-AA69-0FE1AC132E17}" dt="2021-08-06T19:06:55.401" v="1442" actId="1076"/>
          <ac:picMkLst>
            <pc:docMk/>
            <pc:sldMk cId="245090805" sldId="306"/>
            <ac:picMk id="5" creationId="{97988A13-43A2-4379-B670-AE77761B11B6}"/>
          </ac:picMkLst>
        </pc:picChg>
      </pc:sldChg>
      <pc:sldChg chg="addSp modSp new mod ord setBg modAnim">
        <pc:chgData name="Nicolás Ignacio Araya Rivera" userId="d33c523cfd04ac5b" providerId="LiveId" clId="{8A99570F-1CCD-43DC-AA69-0FE1AC132E17}" dt="2021-08-09T18:12:14.716" v="7841" actId="26606"/>
        <pc:sldMkLst>
          <pc:docMk/>
          <pc:sldMk cId="1067900600" sldId="307"/>
        </pc:sldMkLst>
        <pc:spChg chg="mod">
          <ac:chgData name="Nicolás Ignacio Araya Rivera" userId="d33c523cfd04ac5b" providerId="LiveId" clId="{8A99570F-1CCD-43DC-AA69-0FE1AC132E17}" dt="2021-08-09T18:12:14.716" v="7841" actId="26606"/>
          <ac:spMkLst>
            <pc:docMk/>
            <pc:sldMk cId="1067900600" sldId="307"/>
            <ac:spMk id="2" creationId="{2BF6D95C-FAC9-4CEE-9D0E-ACEB3A44612C}"/>
          </ac:spMkLst>
        </pc:spChg>
        <pc:spChg chg="mod">
          <ac:chgData name="Nicolás Ignacio Araya Rivera" userId="d33c523cfd04ac5b" providerId="LiveId" clId="{8A99570F-1CCD-43DC-AA69-0FE1AC132E17}" dt="2021-08-09T18:12:14.716" v="7841" actId="26606"/>
          <ac:spMkLst>
            <pc:docMk/>
            <pc:sldMk cId="1067900600" sldId="307"/>
            <ac:spMk id="3" creationId="{C7DCD06C-4F03-494F-8E2B-1DBCDA2E8CA7}"/>
          </ac:spMkLst>
        </pc:spChg>
        <pc:spChg chg="add">
          <ac:chgData name="Nicolás Ignacio Araya Rivera" userId="d33c523cfd04ac5b" providerId="LiveId" clId="{8A99570F-1CCD-43DC-AA69-0FE1AC132E17}" dt="2021-08-09T18:12:14.716" v="7841" actId="26606"/>
          <ac:spMkLst>
            <pc:docMk/>
            <pc:sldMk cId="1067900600" sldId="307"/>
            <ac:spMk id="8" creationId="{09588DA8-065E-4F6F-8EFD-43104AB2E0CF}"/>
          </ac:spMkLst>
        </pc:spChg>
        <pc:spChg chg="add">
          <ac:chgData name="Nicolás Ignacio Araya Rivera" userId="d33c523cfd04ac5b" providerId="LiveId" clId="{8A99570F-1CCD-43DC-AA69-0FE1AC132E17}" dt="2021-08-09T18:12:14.716" v="7841" actId="26606"/>
          <ac:spMkLst>
            <pc:docMk/>
            <pc:sldMk cId="1067900600" sldId="307"/>
            <ac:spMk id="10" creationId="{C4285719-470E-454C-AF62-8323075F1F5B}"/>
          </ac:spMkLst>
        </pc:spChg>
        <pc:spChg chg="add">
          <ac:chgData name="Nicolás Ignacio Araya Rivera" userId="d33c523cfd04ac5b" providerId="LiveId" clId="{8A99570F-1CCD-43DC-AA69-0FE1AC132E17}" dt="2021-08-09T18:12:14.716" v="7841" actId="26606"/>
          <ac:spMkLst>
            <pc:docMk/>
            <pc:sldMk cId="1067900600" sldId="307"/>
            <ac:spMk id="12" creationId="{CD9FE4EF-C4D8-49A0-B2FF-81D8DB7D8A24}"/>
          </ac:spMkLst>
        </pc:spChg>
        <pc:spChg chg="add">
          <ac:chgData name="Nicolás Ignacio Araya Rivera" userId="d33c523cfd04ac5b" providerId="LiveId" clId="{8A99570F-1CCD-43DC-AA69-0FE1AC132E17}" dt="2021-08-09T18:12:14.716" v="7841" actId="26606"/>
          <ac:spMkLst>
            <pc:docMk/>
            <pc:sldMk cId="1067900600" sldId="307"/>
            <ac:spMk id="14" creationId="{4300840D-0A0B-4512-BACA-B439D5B9C57C}"/>
          </ac:spMkLst>
        </pc:spChg>
        <pc:spChg chg="add">
          <ac:chgData name="Nicolás Ignacio Araya Rivera" userId="d33c523cfd04ac5b" providerId="LiveId" clId="{8A99570F-1CCD-43DC-AA69-0FE1AC132E17}" dt="2021-08-09T18:12:14.716" v="7841" actId="26606"/>
          <ac:spMkLst>
            <pc:docMk/>
            <pc:sldMk cId="1067900600" sldId="307"/>
            <ac:spMk id="16" creationId="{D2B78728-A580-49A7-84F9-6EF6F583ADE0}"/>
          </ac:spMkLst>
        </pc:spChg>
        <pc:spChg chg="add">
          <ac:chgData name="Nicolás Ignacio Araya Rivera" userId="d33c523cfd04ac5b" providerId="LiveId" clId="{8A99570F-1CCD-43DC-AA69-0FE1AC132E17}" dt="2021-08-09T18:12:14.716" v="7841" actId="26606"/>
          <ac:spMkLst>
            <pc:docMk/>
            <pc:sldMk cId="1067900600" sldId="307"/>
            <ac:spMk id="18" creationId="{38FAA1A1-D861-433F-88FA-1E9D6FD31D11}"/>
          </ac:spMkLst>
        </pc:spChg>
        <pc:spChg chg="add">
          <ac:chgData name="Nicolás Ignacio Araya Rivera" userId="d33c523cfd04ac5b" providerId="LiveId" clId="{8A99570F-1CCD-43DC-AA69-0FE1AC132E17}" dt="2021-08-09T18:12:14.716" v="7841" actId="26606"/>
          <ac:spMkLst>
            <pc:docMk/>
            <pc:sldMk cId="1067900600" sldId="307"/>
            <ac:spMk id="20" creationId="{8D71EDA1-87BF-4D5D-AB79-F346FD19278A}"/>
          </ac:spMkLst>
        </pc:spChg>
      </pc:sldChg>
      <pc:sldChg chg="new del">
        <pc:chgData name="Nicolás Ignacio Araya Rivera" userId="d33c523cfd04ac5b" providerId="LiveId" clId="{8A99570F-1CCD-43DC-AA69-0FE1AC132E17}" dt="2021-08-06T20:48:56.375" v="3458" actId="47"/>
        <pc:sldMkLst>
          <pc:docMk/>
          <pc:sldMk cId="76766568" sldId="308"/>
        </pc:sldMkLst>
      </pc:sldChg>
      <pc:sldChg chg="modSp new mod ord">
        <pc:chgData name="Nicolás Ignacio Araya Rivera" userId="d33c523cfd04ac5b" providerId="LiveId" clId="{8A99570F-1CCD-43DC-AA69-0FE1AC132E17}" dt="2021-09-01T14:49:29.724" v="13787"/>
        <pc:sldMkLst>
          <pc:docMk/>
          <pc:sldMk cId="891203623" sldId="308"/>
        </pc:sldMkLst>
        <pc:spChg chg="mod">
          <ac:chgData name="Nicolás Ignacio Araya Rivera" userId="d33c523cfd04ac5b" providerId="LiveId" clId="{8A99570F-1CCD-43DC-AA69-0FE1AC132E17}" dt="2021-08-20T19:29:18.748" v="12014" actId="6549"/>
          <ac:spMkLst>
            <pc:docMk/>
            <pc:sldMk cId="891203623" sldId="308"/>
            <ac:spMk id="2" creationId="{9FFD3D0E-47AE-4A1A-95E9-D0DAB08A42B5}"/>
          </ac:spMkLst>
        </pc:spChg>
        <pc:spChg chg="mod">
          <ac:chgData name="Nicolás Ignacio Araya Rivera" userId="d33c523cfd04ac5b" providerId="LiveId" clId="{8A99570F-1CCD-43DC-AA69-0FE1AC132E17}" dt="2021-09-01T14:37:15.558" v="13785" actId="20577"/>
          <ac:spMkLst>
            <pc:docMk/>
            <pc:sldMk cId="891203623" sldId="308"/>
            <ac:spMk id="3" creationId="{47BDDE51-456D-422C-8151-F3C31AE202E0}"/>
          </ac:spMkLst>
        </pc:spChg>
      </pc:sldChg>
      <pc:sldChg chg="addSp delSp modSp add mod modAnim">
        <pc:chgData name="Nicolás Ignacio Araya Rivera" userId="d33c523cfd04ac5b" providerId="LiveId" clId="{8A99570F-1CCD-43DC-AA69-0FE1AC132E17}" dt="2021-09-08T11:32:14.654" v="23393" actId="21"/>
        <pc:sldMkLst>
          <pc:docMk/>
          <pc:sldMk cId="2599336994" sldId="309"/>
        </pc:sldMkLst>
        <pc:spChg chg="del">
          <ac:chgData name="Nicolás Ignacio Araya Rivera" userId="d33c523cfd04ac5b" providerId="LiveId" clId="{8A99570F-1CCD-43DC-AA69-0FE1AC132E17}" dt="2021-08-09T13:22:51.254" v="5279" actId="478"/>
          <ac:spMkLst>
            <pc:docMk/>
            <pc:sldMk cId="2599336994" sldId="309"/>
            <ac:spMk id="2" creationId="{E895CCF8-FAC1-4637-9FCC-8C92AE634EDE}"/>
          </ac:spMkLst>
        </pc:spChg>
        <pc:spChg chg="mod">
          <ac:chgData name="Nicolás Ignacio Araya Rivera" userId="d33c523cfd04ac5b" providerId="LiveId" clId="{8A99570F-1CCD-43DC-AA69-0FE1AC132E17}" dt="2021-08-09T13:28:43.898" v="5432" actId="5793"/>
          <ac:spMkLst>
            <pc:docMk/>
            <pc:sldMk cId="2599336994" sldId="309"/>
            <ac:spMk id="3" creationId="{3C1E2FD3-3FD5-4C3C-9415-8560CD2CB90D}"/>
          </ac:spMkLst>
        </pc:spChg>
        <pc:picChg chg="add del mod modCrop">
          <ac:chgData name="Nicolás Ignacio Araya Rivera" userId="d33c523cfd04ac5b" providerId="LiveId" clId="{8A99570F-1CCD-43DC-AA69-0FE1AC132E17}" dt="2021-08-09T13:27:05.985" v="5414" actId="478"/>
          <ac:picMkLst>
            <pc:docMk/>
            <pc:sldMk cId="2599336994" sldId="309"/>
            <ac:picMk id="5" creationId="{1AFD821F-1290-4F51-8816-4E0340306A64}"/>
          </ac:picMkLst>
        </pc:picChg>
        <pc:picChg chg="add del mod">
          <ac:chgData name="Nicolás Ignacio Araya Rivera" userId="d33c523cfd04ac5b" providerId="LiveId" clId="{8A99570F-1CCD-43DC-AA69-0FE1AC132E17}" dt="2021-09-08T11:32:14.654" v="23393" actId="21"/>
          <ac:picMkLst>
            <pc:docMk/>
            <pc:sldMk cId="2599336994" sldId="309"/>
            <ac:picMk id="6" creationId="{8E336032-BBF4-4555-A3EA-28DE2CB70F3C}"/>
          </ac:picMkLst>
        </pc:picChg>
      </pc:sldChg>
      <pc:sldChg chg="addSp delSp modSp new mod">
        <pc:chgData name="Nicolás Ignacio Araya Rivera" userId="d33c523cfd04ac5b" providerId="LiveId" clId="{8A99570F-1CCD-43DC-AA69-0FE1AC132E17}" dt="2021-09-08T11:52:03.401" v="23412" actId="1076"/>
        <pc:sldMkLst>
          <pc:docMk/>
          <pc:sldMk cId="2016487924" sldId="310"/>
        </pc:sldMkLst>
        <pc:spChg chg="del">
          <ac:chgData name="Nicolás Ignacio Araya Rivera" userId="d33c523cfd04ac5b" providerId="LiveId" clId="{8A99570F-1CCD-43DC-AA69-0FE1AC132E17}" dt="2021-08-09T14:34:44.185" v="6443" actId="478"/>
          <ac:spMkLst>
            <pc:docMk/>
            <pc:sldMk cId="2016487924" sldId="310"/>
            <ac:spMk id="2" creationId="{E1AC7A10-D237-4C52-BDB1-1AC6C7E7D941}"/>
          </ac:spMkLst>
        </pc:spChg>
        <pc:spChg chg="mod">
          <ac:chgData name="Nicolás Ignacio Araya Rivera" userId="d33c523cfd04ac5b" providerId="LiveId" clId="{8A99570F-1CCD-43DC-AA69-0FE1AC132E17}" dt="2021-08-09T14:34:54.230" v="6445" actId="14100"/>
          <ac:spMkLst>
            <pc:docMk/>
            <pc:sldMk cId="2016487924" sldId="310"/>
            <ac:spMk id="3" creationId="{26E78417-0E09-49D3-AA16-9F3E034C0A9E}"/>
          </ac:spMkLst>
        </pc:spChg>
        <pc:spChg chg="add mod">
          <ac:chgData name="Nicolás Ignacio Araya Rivera" userId="d33c523cfd04ac5b" providerId="LiveId" clId="{8A99570F-1CCD-43DC-AA69-0FE1AC132E17}" dt="2021-08-09T14:49:04.714" v="6835" actId="20577"/>
          <ac:spMkLst>
            <pc:docMk/>
            <pc:sldMk cId="2016487924" sldId="310"/>
            <ac:spMk id="6" creationId="{A63A2207-45A7-43EA-9C4C-D9D3C4B807CA}"/>
          </ac:spMkLst>
        </pc:spChg>
        <pc:picChg chg="add del mod">
          <ac:chgData name="Nicolás Ignacio Araya Rivera" userId="d33c523cfd04ac5b" providerId="LiveId" clId="{8A99570F-1CCD-43DC-AA69-0FE1AC132E17}" dt="2021-08-09T14:34:25.753" v="6440" actId="478"/>
          <ac:picMkLst>
            <pc:docMk/>
            <pc:sldMk cId="2016487924" sldId="310"/>
            <ac:picMk id="4" creationId="{3F67B32F-2A9F-42BA-9100-A99E508338C4}"/>
          </ac:picMkLst>
        </pc:picChg>
        <pc:picChg chg="add mod">
          <ac:chgData name="Nicolás Ignacio Araya Rivera" userId="d33c523cfd04ac5b" providerId="LiveId" clId="{8A99570F-1CCD-43DC-AA69-0FE1AC132E17}" dt="2021-08-09T14:43:52.909" v="6451" actId="1076"/>
          <ac:picMkLst>
            <pc:docMk/>
            <pc:sldMk cId="2016487924" sldId="310"/>
            <ac:picMk id="5" creationId="{2EE1C7BF-85CB-46AC-8FD5-B1520CC5CB7B}"/>
          </ac:picMkLst>
        </pc:picChg>
        <pc:cxnChg chg="add mod">
          <ac:chgData name="Nicolás Ignacio Araya Rivera" userId="d33c523cfd04ac5b" providerId="LiveId" clId="{8A99570F-1CCD-43DC-AA69-0FE1AC132E17}" dt="2021-09-08T11:51:09.741" v="23406" actId="1582"/>
          <ac:cxnSpMkLst>
            <pc:docMk/>
            <pc:sldMk cId="2016487924" sldId="310"/>
            <ac:cxnSpMk id="4" creationId="{D846A28B-CED3-4E7D-A420-23EA3C906ED0}"/>
          </ac:cxnSpMkLst>
        </pc:cxnChg>
        <pc:cxnChg chg="add mod">
          <ac:chgData name="Nicolás Ignacio Araya Rivera" userId="d33c523cfd04ac5b" providerId="LiveId" clId="{8A99570F-1CCD-43DC-AA69-0FE1AC132E17}" dt="2021-09-08T11:51:20.255" v="23408" actId="1582"/>
          <ac:cxnSpMkLst>
            <pc:docMk/>
            <pc:sldMk cId="2016487924" sldId="310"/>
            <ac:cxnSpMk id="8" creationId="{761CAEE5-623A-428D-A785-E20B03EC9A5E}"/>
          </ac:cxnSpMkLst>
        </pc:cxnChg>
        <pc:cxnChg chg="add mod">
          <ac:chgData name="Nicolás Ignacio Araya Rivera" userId="d33c523cfd04ac5b" providerId="LiveId" clId="{8A99570F-1CCD-43DC-AA69-0FE1AC132E17}" dt="2021-09-08T11:52:03.401" v="23412" actId="1076"/>
          <ac:cxnSpMkLst>
            <pc:docMk/>
            <pc:sldMk cId="2016487924" sldId="310"/>
            <ac:cxnSpMk id="10" creationId="{8D8FE68A-0C5D-4898-BBDE-9C7013184E22}"/>
          </ac:cxnSpMkLst>
        </pc:cxnChg>
      </pc:sldChg>
      <pc:sldChg chg="add">
        <pc:chgData name="Nicolás Ignacio Araya Rivera" userId="d33c523cfd04ac5b" providerId="LiveId" clId="{8A99570F-1CCD-43DC-AA69-0FE1AC132E17}" dt="2021-08-09T14:47:16.803" v="6813"/>
        <pc:sldMkLst>
          <pc:docMk/>
          <pc:sldMk cId="4061364532" sldId="311"/>
        </pc:sldMkLst>
      </pc:sldChg>
      <pc:sldChg chg="modSp new mod">
        <pc:chgData name="Nicolás Ignacio Araya Rivera" userId="d33c523cfd04ac5b" providerId="LiveId" clId="{8A99570F-1CCD-43DC-AA69-0FE1AC132E17}" dt="2021-09-08T11:59:32.705" v="23413" actId="1076"/>
        <pc:sldMkLst>
          <pc:docMk/>
          <pc:sldMk cId="2522831084" sldId="312"/>
        </pc:sldMkLst>
        <pc:spChg chg="mod">
          <ac:chgData name="Nicolás Ignacio Araya Rivera" userId="d33c523cfd04ac5b" providerId="LiveId" clId="{8A99570F-1CCD-43DC-AA69-0FE1AC132E17}" dt="2021-08-09T14:51:50.024" v="7071" actId="20577"/>
          <ac:spMkLst>
            <pc:docMk/>
            <pc:sldMk cId="2522831084" sldId="312"/>
            <ac:spMk id="2" creationId="{E65EF173-989F-40F4-B129-B322526DD57D}"/>
          </ac:spMkLst>
        </pc:spChg>
        <pc:spChg chg="mod">
          <ac:chgData name="Nicolás Ignacio Araya Rivera" userId="d33c523cfd04ac5b" providerId="LiveId" clId="{8A99570F-1CCD-43DC-AA69-0FE1AC132E17}" dt="2021-09-08T11:59:32.705" v="23413" actId="1076"/>
          <ac:spMkLst>
            <pc:docMk/>
            <pc:sldMk cId="2522831084" sldId="312"/>
            <ac:spMk id="3" creationId="{38D5D3F5-D953-4A25-A2DE-22C38882109D}"/>
          </ac:spMkLst>
        </pc:spChg>
      </pc:sldChg>
      <pc:sldChg chg="modSp new mod">
        <pc:chgData name="Nicolás Ignacio Araya Rivera" userId="d33c523cfd04ac5b" providerId="LiveId" clId="{8A99570F-1CCD-43DC-AA69-0FE1AC132E17}" dt="2021-08-09T14:47:59.749" v="6817"/>
        <pc:sldMkLst>
          <pc:docMk/>
          <pc:sldMk cId="3088186738" sldId="313"/>
        </pc:sldMkLst>
        <pc:spChg chg="mod">
          <ac:chgData name="Nicolás Ignacio Araya Rivera" userId="d33c523cfd04ac5b" providerId="LiveId" clId="{8A99570F-1CCD-43DC-AA69-0FE1AC132E17}" dt="2021-08-09T14:47:59.749" v="6817"/>
          <ac:spMkLst>
            <pc:docMk/>
            <pc:sldMk cId="3088186738" sldId="313"/>
            <ac:spMk id="3" creationId="{5C82D3C7-D5DE-4A33-9DBA-7A0EDA53A6B1}"/>
          </ac:spMkLst>
        </pc:spChg>
      </pc:sldChg>
      <pc:sldChg chg="add ord">
        <pc:chgData name="Nicolás Ignacio Araya Rivera" userId="d33c523cfd04ac5b" providerId="LiveId" clId="{8A99570F-1CCD-43DC-AA69-0FE1AC132E17}" dt="2021-08-20T19:45:14.963" v="12208"/>
        <pc:sldMkLst>
          <pc:docMk/>
          <pc:sldMk cId="953623097" sldId="314"/>
        </pc:sldMkLst>
      </pc:sldChg>
      <pc:sldChg chg="addSp delSp modSp add mod modMedia setBg addAnim delAnim">
        <pc:chgData name="Nicolás Ignacio Araya Rivera" userId="d33c523cfd04ac5b" providerId="LiveId" clId="{8A99570F-1CCD-43DC-AA69-0FE1AC132E17}" dt="2021-08-09T18:11:59.676" v="7840"/>
        <pc:sldMkLst>
          <pc:docMk/>
          <pc:sldMk cId="1179013641" sldId="315"/>
        </pc:sldMkLst>
        <pc:spChg chg="mod">
          <ac:chgData name="Nicolás Ignacio Araya Rivera" userId="d33c523cfd04ac5b" providerId="LiveId" clId="{8A99570F-1CCD-43DC-AA69-0FE1AC132E17}" dt="2021-08-09T18:11:59.672" v="7838" actId="26606"/>
          <ac:spMkLst>
            <pc:docMk/>
            <pc:sldMk cId="1179013641" sldId="315"/>
            <ac:spMk id="2" creationId="{736914F4-0194-44F9-BFCA-661FAF9FC486}"/>
          </ac:spMkLst>
        </pc:spChg>
        <pc:spChg chg="mod">
          <ac:chgData name="Nicolás Ignacio Araya Rivera" userId="d33c523cfd04ac5b" providerId="LiveId" clId="{8A99570F-1CCD-43DC-AA69-0FE1AC132E17}" dt="2021-08-09T18:11:59.672" v="7838" actId="26606"/>
          <ac:spMkLst>
            <pc:docMk/>
            <pc:sldMk cId="1179013641" sldId="315"/>
            <ac:spMk id="3" creationId="{C4AE735E-D442-48DC-85AE-D434D3F77F4E}"/>
          </ac:spMkLst>
        </pc:spChg>
        <pc:spChg chg="add del">
          <ac:chgData name="Nicolás Ignacio Araya Rivera" userId="d33c523cfd04ac5b" providerId="LiveId" clId="{8A99570F-1CCD-43DC-AA69-0FE1AC132E17}" dt="2021-08-09T18:11:59.648" v="7837" actId="26606"/>
          <ac:spMkLst>
            <pc:docMk/>
            <pc:sldMk cId="1179013641" sldId="315"/>
            <ac:spMk id="9" creationId="{C1DD1A8A-57D5-4A81-AD04-532B043C5611}"/>
          </ac:spMkLst>
        </pc:spChg>
        <pc:spChg chg="add del">
          <ac:chgData name="Nicolás Ignacio Araya Rivera" userId="d33c523cfd04ac5b" providerId="LiveId" clId="{8A99570F-1CCD-43DC-AA69-0FE1AC132E17}" dt="2021-08-09T18:11:59.648" v="7837" actId="26606"/>
          <ac:spMkLst>
            <pc:docMk/>
            <pc:sldMk cId="1179013641" sldId="315"/>
            <ac:spMk id="11" creationId="{007891EC-4501-44ED-A8C8-B11B6DB767AB}"/>
          </ac:spMkLst>
        </pc:spChg>
        <pc:spChg chg="add">
          <ac:chgData name="Nicolás Ignacio Araya Rivera" userId="d33c523cfd04ac5b" providerId="LiveId" clId="{8A99570F-1CCD-43DC-AA69-0FE1AC132E17}" dt="2021-08-09T18:11:59.672" v="7838" actId="26606"/>
          <ac:spMkLst>
            <pc:docMk/>
            <pc:sldMk cId="1179013641" sldId="315"/>
            <ac:spMk id="13" creationId="{2CF7CF5F-D747-47B3-80B1-8392750446C6}"/>
          </ac:spMkLst>
        </pc:spChg>
        <pc:spChg chg="add">
          <ac:chgData name="Nicolás Ignacio Araya Rivera" userId="d33c523cfd04ac5b" providerId="LiveId" clId="{8A99570F-1CCD-43DC-AA69-0FE1AC132E17}" dt="2021-08-09T18:11:59.672" v="7838" actId="26606"/>
          <ac:spMkLst>
            <pc:docMk/>
            <pc:sldMk cId="1179013641" sldId="315"/>
            <ac:spMk id="14" creationId="{D618A553-B5BB-412D-A774-6D67704B69AC}"/>
          </ac:spMkLst>
        </pc:spChg>
        <pc:spChg chg="add">
          <ac:chgData name="Nicolás Ignacio Araya Rivera" userId="d33c523cfd04ac5b" providerId="LiveId" clId="{8A99570F-1CCD-43DC-AA69-0FE1AC132E17}" dt="2021-08-09T18:11:59.672" v="7838" actId="26606"/>
          <ac:spMkLst>
            <pc:docMk/>
            <pc:sldMk cId="1179013641" sldId="315"/>
            <ac:spMk id="15" creationId="{820B6604-1FF9-43F5-AC47-3D41CB2F563B}"/>
          </ac:spMkLst>
        </pc:spChg>
        <pc:spChg chg="add">
          <ac:chgData name="Nicolás Ignacio Araya Rivera" userId="d33c523cfd04ac5b" providerId="LiveId" clId="{8A99570F-1CCD-43DC-AA69-0FE1AC132E17}" dt="2021-08-09T18:11:59.672" v="7838" actId="26606"/>
          <ac:spMkLst>
            <pc:docMk/>
            <pc:sldMk cId="1179013641" sldId="315"/>
            <ac:spMk id="16" creationId="{9848F91B-FA65-4A06-A177-8CCF7EBC8631}"/>
          </ac:spMkLst>
        </pc:spChg>
        <pc:spChg chg="add">
          <ac:chgData name="Nicolás Ignacio Araya Rivera" userId="d33c523cfd04ac5b" providerId="LiveId" clId="{8A99570F-1CCD-43DC-AA69-0FE1AC132E17}" dt="2021-08-09T18:11:59.672" v="7838" actId="26606"/>
          <ac:spMkLst>
            <pc:docMk/>
            <pc:sldMk cId="1179013641" sldId="315"/>
            <ac:spMk id="17" creationId="{D98779F6-5395-4B82-BDCB-4ADF6A5BB9E5}"/>
          </ac:spMkLst>
        </pc:spChg>
        <pc:spChg chg="add">
          <ac:chgData name="Nicolás Ignacio Araya Rivera" userId="d33c523cfd04ac5b" providerId="LiveId" clId="{8A99570F-1CCD-43DC-AA69-0FE1AC132E17}" dt="2021-08-09T18:11:59.672" v="7838" actId="26606"/>
          <ac:spMkLst>
            <pc:docMk/>
            <pc:sldMk cId="1179013641" sldId="315"/>
            <ac:spMk id="19" creationId="{CE1108CD-786E-4304-9504-9C5AD64829D2}"/>
          </ac:spMkLst>
        </pc:spChg>
        <pc:spChg chg="add">
          <ac:chgData name="Nicolás Ignacio Araya Rivera" userId="d33c523cfd04ac5b" providerId="LiveId" clId="{8A99570F-1CCD-43DC-AA69-0FE1AC132E17}" dt="2021-08-09T18:11:59.672" v="7838" actId="26606"/>
          <ac:spMkLst>
            <pc:docMk/>
            <pc:sldMk cId="1179013641" sldId="315"/>
            <ac:spMk id="21" creationId="{C70191CD-D48F-4F7A-8077-0380603A29E2}"/>
          </ac:spMkLst>
        </pc:spChg>
        <pc:picChg chg="add del mod">
          <ac:chgData name="Nicolás Ignacio Araya Rivera" userId="d33c523cfd04ac5b" providerId="LiveId" clId="{8A99570F-1CCD-43DC-AA69-0FE1AC132E17}" dt="2021-08-09T18:11:59.648" v="7837" actId="26606"/>
          <ac:picMkLst>
            <pc:docMk/>
            <pc:sldMk cId="1179013641" sldId="315"/>
            <ac:picMk id="5" creationId="{054AF6A9-561B-4251-AB3B-347573D97056}"/>
          </ac:picMkLst>
        </pc:picChg>
        <pc:picChg chg="add">
          <ac:chgData name="Nicolás Ignacio Araya Rivera" userId="d33c523cfd04ac5b" providerId="LiveId" clId="{8A99570F-1CCD-43DC-AA69-0FE1AC132E17}" dt="2021-08-09T18:11:59.672" v="7838" actId="26606"/>
          <ac:picMkLst>
            <pc:docMk/>
            <pc:sldMk cId="1179013641" sldId="315"/>
            <ac:picMk id="18" creationId="{013EBFB5-1345-4DEA-BE5F-9EEC46424226}"/>
          </ac:picMkLst>
        </pc:picChg>
      </pc:sldChg>
      <pc:sldChg chg="delSp modSp add del mod">
        <pc:chgData name="Nicolás Ignacio Araya Rivera" userId="d33c523cfd04ac5b" providerId="LiveId" clId="{8A99570F-1CCD-43DC-AA69-0FE1AC132E17}" dt="2021-08-09T17:11:07.835" v="7234" actId="47"/>
        <pc:sldMkLst>
          <pc:docMk/>
          <pc:sldMk cId="1778952647" sldId="315"/>
        </pc:sldMkLst>
        <pc:picChg chg="mod">
          <ac:chgData name="Nicolás Ignacio Araya Rivera" userId="d33c523cfd04ac5b" providerId="LiveId" clId="{8A99570F-1CCD-43DC-AA69-0FE1AC132E17}" dt="2021-08-09T17:08:17.493" v="7230" actId="1076"/>
          <ac:picMkLst>
            <pc:docMk/>
            <pc:sldMk cId="1778952647" sldId="315"/>
            <ac:picMk id="5" creationId="{0A465344-93C1-4E71-911C-CD0DC2D44826}"/>
          </ac:picMkLst>
        </pc:picChg>
        <pc:picChg chg="del">
          <ac:chgData name="Nicolás Ignacio Araya Rivera" userId="d33c523cfd04ac5b" providerId="LiveId" clId="{8A99570F-1CCD-43DC-AA69-0FE1AC132E17}" dt="2021-08-09T17:07:55.532" v="7228" actId="478"/>
          <ac:picMkLst>
            <pc:docMk/>
            <pc:sldMk cId="1778952647" sldId="315"/>
            <ac:picMk id="7" creationId="{B6ABC0AF-838B-4306-919B-C0277F02ACC4}"/>
          </ac:picMkLst>
        </pc:picChg>
      </pc:sldChg>
      <pc:sldChg chg="addSp modSp new mod">
        <pc:chgData name="Nicolás Ignacio Araya Rivera" userId="d33c523cfd04ac5b" providerId="LiveId" clId="{8A99570F-1CCD-43DC-AA69-0FE1AC132E17}" dt="2021-08-09T18:21:08.863" v="8450" actId="207"/>
        <pc:sldMkLst>
          <pc:docMk/>
          <pc:sldMk cId="3684157264" sldId="316"/>
        </pc:sldMkLst>
        <pc:spChg chg="mod">
          <ac:chgData name="Nicolás Ignacio Araya Rivera" userId="d33c523cfd04ac5b" providerId="LiveId" clId="{8A99570F-1CCD-43DC-AA69-0FE1AC132E17}" dt="2021-08-09T18:13:14.746" v="7858" actId="20577"/>
          <ac:spMkLst>
            <pc:docMk/>
            <pc:sldMk cId="3684157264" sldId="316"/>
            <ac:spMk id="2" creationId="{D9CE4317-FA94-41A1-AF78-A9CAE23E2482}"/>
          </ac:spMkLst>
        </pc:spChg>
        <pc:spChg chg="mod">
          <ac:chgData name="Nicolás Ignacio Araya Rivera" userId="d33c523cfd04ac5b" providerId="LiveId" clId="{8A99570F-1CCD-43DC-AA69-0FE1AC132E17}" dt="2021-08-09T18:19:10.363" v="8445" actId="20577"/>
          <ac:spMkLst>
            <pc:docMk/>
            <pc:sldMk cId="3684157264" sldId="316"/>
            <ac:spMk id="3" creationId="{7B681E65-2F9B-4A47-B4EE-94FA2141F59C}"/>
          </ac:spMkLst>
        </pc:spChg>
        <pc:spChg chg="add mod">
          <ac:chgData name="Nicolás Ignacio Araya Rivera" userId="d33c523cfd04ac5b" providerId="LiveId" clId="{8A99570F-1CCD-43DC-AA69-0FE1AC132E17}" dt="2021-08-09T18:21:03.632" v="8449" actId="207"/>
          <ac:spMkLst>
            <pc:docMk/>
            <pc:sldMk cId="3684157264" sldId="316"/>
            <ac:spMk id="4" creationId="{464FE36B-E963-4DD2-83D1-88D3BB364F86}"/>
          </ac:spMkLst>
        </pc:spChg>
        <pc:spChg chg="add mod">
          <ac:chgData name="Nicolás Ignacio Araya Rivera" userId="d33c523cfd04ac5b" providerId="LiveId" clId="{8A99570F-1CCD-43DC-AA69-0FE1AC132E17}" dt="2021-08-09T18:16:22.564" v="8215" actId="207"/>
          <ac:spMkLst>
            <pc:docMk/>
            <pc:sldMk cId="3684157264" sldId="316"/>
            <ac:spMk id="5" creationId="{D6991855-380D-4FBF-8BCF-8A72BA3896E9}"/>
          </ac:spMkLst>
        </pc:spChg>
        <pc:spChg chg="add mod">
          <ac:chgData name="Nicolás Ignacio Araya Rivera" userId="d33c523cfd04ac5b" providerId="LiveId" clId="{8A99570F-1CCD-43DC-AA69-0FE1AC132E17}" dt="2021-08-09T18:21:08.863" v="8450" actId="207"/>
          <ac:spMkLst>
            <pc:docMk/>
            <pc:sldMk cId="3684157264" sldId="316"/>
            <ac:spMk id="6" creationId="{7FC476BC-EC48-4634-A088-6C9FED8CAE55}"/>
          </ac:spMkLst>
        </pc:spChg>
        <pc:spChg chg="add mod">
          <ac:chgData name="Nicolás Ignacio Araya Rivera" userId="d33c523cfd04ac5b" providerId="LiveId" clId="{8A99570F-1CCD-43DC-AA69-0FE1AC132E17}" dt="2021-08-09T18:17:10.639" v="8247" actId="20577"/>
          <ac:spMkLst>
            <pc:docMk/>
            <pc:sldMk cId="3684157264" sldId="316"/>
            <ac:spMk id="8" creationId="{A8F7FA9A-4D23-4898-A932-BDB7C8D4C9DB}"/>
          </ac:spMkLst>
        </pc:spChg>
      </pc:sldChg>
      <pc:sldChg chg="addSp modSp new mod modAnim">
        <pc:chgData name="Nicolás Ignacio Araya Rivera" userId="d33c523cfd04ac5b" providerId="LiveId" clId="{8A99570F-1CCD-43DC-AA69-0FE1AC132E17}" dt="2021-08-09T18:26:17.222" v="8525"/>
        <pc:sldMkLst>
          <pc:docMk/>
          <pc:sldMk cId="952638560" sldId="317"/>
        </pc:sldMkLst>
        <pc:spChg chg="mod">
          <ac:chgData name="Nicolás Ignacio Araya Rivera" userId="d33c523cfd04ac5b" providerId="LiveId" clId="{8A99570F-1CCD-43DC-AA69-0FE1AC132E17}" dt="2021-08-09T18:18:33.117" v="8288" actId="20577"/>
          <ac:spMkLst>
            <pc:docMk/>
            <pc:sldMk cId="952638560" sldId="317"/>
            <ac:spMk id="2" creationId="{11FB2FC7-0815-4149-A7C7-9B6A0236F455}"/>
          </ac:spMkLst>
        </pc:spChg>
        <pc:spChg chg="mod">
          <ac:chgData name="Nicolás Ignacio Araya Rivera" userId="d33c523cfd04ac5b" providerId="LiveId" clId="{8A99570F-1CCD-43DC-AA69-0FE1AC132E17}" dt="2021-08-09T18:20:03.128" v="8447"/>
          <ac:spMkLst>
            <pc:docMk/>
            <pc:sldMk cId="952638560" sldId="317"/>
            <ac:spMk id="3" creationId="{8BCEDFAA-EF91-450A-8337-30885196257B}"/>
          </ac:spMkLst>
        </pc:spChg>
        <pc:spChg chg="add mod">
          <ac:chgData name="Nicolás Ignacio Araya Rivera" userId="d33c523cfd04ac5b" providerId="LiveId" clId="{8A99570F-1CCD-43DC-AA69-0FE1AC132E17}" dt="2021-08-09T18:21:25.489" v="8452" actId="1076"/>
          <ac:spMkLst>
            <pc:docMk/>
            <pc:sldMk cId="952638560" sldId="317"/>
            <ac:spMk id="4" creationId="{C1BEF91A-26C6-470C-BBD9-ED567E506945}"/>
          </ac:spMkLst>
        </pc:spChg>
        <pc:spChg chg="add mod">
          <ac:chgData name="Nicolás Ignacio Araya Rivera" userId="d33c523cfd04ac5b" providerId="LiveId" clId="{8A99570F-1CCD-43DC-AA69-0FE1AC132E17}" dt="2021-08-09T18:21:25.489" v="8452" actId="1076"/>
          <ac:spMkLst>
            <pc:docMk/>
            <pc:sldMk cId="952638560" sldId="317"/>
            <ac:spMk id="5" creationId="{C1E6D5FD-B442-414F-8437-E0A7AC9ACF03}"/>
          </ac:spMkLst>
        </pc:spChg>
        <pc:spChg chg="add mod">
          <ac:chgData name="Nicolás Ignacio Araya Rivera" userId="d33c523cfd04ac5b" providerId="LiveId" clId="{8A99570F-1CCD-43DC-AA69-0FE1AC132E17}" dt="2021-08-09T18:21:25.489" v="8452" actId="1076"/>
          <ac:spMkLst>
            <pc:docMk/>
            <pc:sldMk cId="952638560" sldId="317"/>
            <ac:spMk id="6" creationId="{978D5D69-C117-45DA-AF7E-4E296BC9FA09}"/>
          </ac:spMkLst>
        </pc:spChg>
        <pc:spChg chg="add mod">
          <ac:chgData name="Nicolás Ignacio Araya Rivera" userId="d33c523cfd04ac5b" providerId="LiveId" clId="{8A99570F-1CCD-43DC-AA69-0FE1AC132E17}" dt="2021-08-09T18:21:25.489" v="8452" actId="1076"/>
          <ac:spMkLst>
            <pc:docMk/>
            <pc:sldMk cId="952638560" sldId="317"/>
            <ac:spMk id="7" creationId="{F4BE8355-C938-4C33-B687-F679464C295E}"/>
          </ac:spMkLst>
        </pc:spChg>
        <pc:spChg chg="add mod">
          <ac:chgData name="Nicolás Ignacio Araya Rivera" userId="d33c523cfd04ac5b" providerId="LiveId" clId="{8A99570F-1CCD-43DC-AA69-0FE1AC132E17}" dt="2021-08-09T18:22:52.992" v="8464" actId="13822"/>
          <ac:spMkLst>
            <pc:docMk/>
            <pc:sldMk cId="952638560" sldId="317"/>
            <ac:spMk id="15" creationId="{39392F51-2863-4AD9-98E0-B0D63D6F55DD}"/>
          </ac:spMkLst>
        </pc:spChg>
        <pc:spChg chg="add mod">
          <ac:chgData name="Nicolás Ignacio Araya Rivera" userId="d33c523cfd04ac5b" providerId="LiveId" clId="{8A99570F-1CCD-43DC-AA69-0FE1AC132E17}" dt="2021-08-09T18:23:06.697" v="8466" actId="13822"/>
          <ac:spMkLst>
            <pc:docMk/>
            <pc:sldMk cId="952638560" sldId="317"/>
            <ac:spMk id="16" creationId="{1452D4E1-C717-45D7-A4B8-015C3456402B}"/>
          </ac:spMkLst>
        </pc:spChg>
        <pc:spChg chg="add mod">
          <ac:chgData name="Nicolás Ignacio Araya Rivera" userId="d33c523cfd04ac5b" providerId="LiveId" clId="{8A99570F-1CCD-43DC-AA69-0FE1AC132E17}" dt="2021-08-09T18:25:16.224" v="8509" actId="1076"/>
          <ac:spMkLst>
            <pc:docMk/>
            <pc:sldMk cId="952638560" sldId="317"/>
            <ac:spMk id="22" creationId="{889A3F07-649F-43FD-B3EA-ACD646921A0A}"/>
          </ac:spMkLst>
        </pc:spChg>
        <pc:spChg chg="add mod">
          <ac:chgData name="Nicolás Ignacio Araya Rivera" userId="d33c523cfd04ac5b" providerId="LiveId" clId="{8A99570F-1CCD-43DC-AA69-0FE1AC132E17}" dt="2021-08-09T18:25:12.360" v="8508" actId="1076"/>
          <ac:spMkLst>
            <pc:docMk/>
            <pc:sldMk cId="952638560" sldId="317"/>
            <ac:spMk id="23" creationId="{D4900270-465D-403A-B989-359B5192F874}"/>
          </ac:spMkLst>
        </pc:spChg>
        <pc:spChg chg="add mod">
          <ac:chgData name="Nicolás Ignacio Araya Rivera" userId="d33c523cfd04ac5b" providerId="LiveId" clId="{8A99570F-1CCD-43DC-AA69-0FE1AC132E17}" dt="2021-08-09T18:25:46.344" v="8519" actId="1076"/>
          <ac:spMkLst>
            <pc:docMk/>
            <pc:sldMk cId="952638560" sldId="317"/>
            <ac:spMk id="24" creationId="{4BE18A13-5AD7-45DE-8104-7BE0C23808C6}"/>
          </ac:spMkLst>
        </pc:spChg>
        <pc:spChg chg="add mod">
          <ac:chgData name="Nicolás Ignacio Araya Rivera" userId="d33c523cfd04ac5b" providerId="LiveId" clId="{8A99570F-1CCD-43DC-AA69-0FE1AC132E17}" dt="2021-08-09T18:25:59.200" v="8524" actId="1076"/>
          <ac:spMkLst>
            <pc:docMk/>
            <pc:sldMk cId="952638560" sldId="317"/>
            <ac:spMk id="25" creationId="{01E9AD08-052F-4640-B7AC-45B15425F453}"/>
          </ac:spMkLst>
        </pc:spChg>
        <pc:cxnChg chg="add mod">
          <ac:chgData name="Nicolás Ignacio Araya Rivera" userId="d33c523cfd04ac5b" providerId="LiveId" clId="{8A99570F-1CCD-43DC-AA69-0FE1AC132E17}" dt="2021-08-09T18:21:55.462" v="8456" actId="1582"/>
          <ac:cxnSpMkLst>
            <pc:docMk/>
            <pc:sldMk cId="952638560" sldId="317"/>
            <ac:cxnSpMk id="9" creationId="{D37F21E8-511D-4F44-8644-C38781099101}"/>
          </ac:cxnSpMkLst>
        </pc:cxnChg>
        <pc:cxnChg chg="add mod">
          <ac:chgData name="Nicolás Ignacio Araya Rivera" userId="d33c523cfd04ac5b" providerId="LiveId" clId="{8A99570F-1CCD-43DC-AA69-0FE1AC132E17}" dt="2021-08-09T18:22:09.840" v="8460" actId="14100"/>
          <ac:cxnSpMkLst>
            <pc:docMk/>
            <pc:sldMk cId="952638560" sldId="317"/>
            <ac:cxnSpMk id="10" creationId="{7B3BFC98-77C9-4A8E-A4C8-B6D56C2BA226}"/>
          </ac:cxnSpMkLst>
        </pc:cxnChg>
        <pc:cxnChg chg="add mod">
          <ac:chgData name="Nicolás Ignacio Araya Rivera" userId="d33c523cfd04ac5b" providerId="LiveId" clId="{8A99570F-1CCD-43DC-AA69-0FE1AC132E17}" dt="2021-08-09T18:22:31.802" v="8462" actId="13822"/>
          <ac:cxnSpMkLst>
            <pc:docMk/>
            <pc:sldMk cId="952638560" sldId="317"/>
            <ac:cxnSpMk id="14" creationId="{1E421BDD-C9CD-4195-AA80-FB6B8867C35D}"/>
          </ac:cxnSpMkLst>
        </pc:cxnChg>
        <pc:cxnChg chg="add mod">
          <ac:chgData name="Nicolás Ignacio Araya Rivera" userId="d33c523cfd04ac5b" providerId="LiveId" clId="{8A99570F-1CCD-43DC-AA69-0FE1AC132E17}" dt="2021-08-09T18:23:43.085" v="8469" actId="693"/>
          <ac:cxnSpMkLst>
            <pc:docMk/>
            <pc:sldMk cId="952638560" sldId="317"/>
            <ac:cxnSpMk id="18" creationId="{C2DDD250-6B56-408A-8614-01F671407F9D}"/>
          </ac:cxnSpMkLst>
        </pc:cxnChg>
        <pc:cxnChg chg="add mod">
          <ac:chgData name="Nicolás Ignacio Araya Rivera" userId="d33c523cfd04ac5b" providerId="LiveId" clId="{8A99570F-1CCD-43DC-AA69-0FE1AC132E17}" dt="2021-08-09T18:23:55.144" v="8472" actId="14100"/>
          <ac:cxnSpMkLst>
            <pc:docMk/>
            <pc:sldMk cId="952638560" sldId="317"/>
            <ac:cxnSpMk id="19" creationId="{710AB401-46BE-412F-9B61-4544ED27244F}"/>
          </ac:cxnSpMkLst>
        </pc:cxnChg>
      </pc:sldChg>
      <pc:sldChg chg="addSp delSp modSp new mod modAnim">
        <pc:chgData name="Nicolás Ignacio Araya Rivera" userId="d33c523cfd04ac5b" providerId="LiveId" clId="{8A99570F-1CCD-43DC-AA69-0FE1AC132E17}" dt="2021-08-09T20:48:38.854" v="10168" actId="20577"/>
        <pc:sldMkLst>
          <pc:docMk/>
          <pc:sldMk cId="3400218547" sldId="318"/>
        </pc:sldMkLst>
        <pc:spChg chg="mod">
          <ac:chgData name="Nicolás Ignacio Araya Rivera" userId="d33c523cfd04ac5b" providerId="LiveId" clId="{8A99570F-1CCD-43DC-AA69-0FE1AC132E17}" dt="2021-08-09T18:33:44.889" v="9095" actId="20577"/>
          <ac:spMkLst>
            <pc:docMk/>
            <pc:sldMk cId="3400218547" sldId="318"/>
            <ac:spMk id="2" creationId="{2D2CE17F-28C0-4319-B9C6-F6281C8B6033}"/>
          </ac:spMkLst>
        </pc:spChg>
        <pc:spChg chg="del">
          <ac:chgData name="Nicolás Ignacio Araya Rivera" userId="d33c523cfd04ac5b" providerId="LiveId" clId="{8A99570F-1CCD-43DC-AA69-0FE1AC132E17}" dt="2021-08-09T18:33:28.739" v="9068" actId="478"/>
          <ac:spMkLst>
            <pc:docMk/>
            <pc:sldMk cId="3400218547" sldId="318"/>
            <ac:spMk id="3" creationId="{F767F091-EDCA-4B65-ABBF-AB58A061523B}"/>
          </ac:spMkLst>
        </pc:spChg>
        <pc:spChg chg="add mod">
          <ac:chgData name="Nicolás Ignacio Araya Rivera" userId="d33c523cfd04ac5b" providerId="LiveId" clId="{8A99570F-1CCD-43DC-AA69-0FE1AC132E17}" dt="2021-08-09T18:33:34.224" v="9070" actId="164"/>
          <ac:spMkLst>
            <pc:docMk/>
            <pc:sldMk cId="3400218547" sldId="318"/>
            <ac:spMk id="4" creationId="{724A493F-8ECE-4968-A55B-45583EFFFB47}"/>
          </ac:spMkLst>
        </pc:spChg>
        <pc:spChg chg="add mod">
          <ac:chgData name="Nicolás Ignacio Araya Rivera" userId="d33c523cfd04ac5b" providerId="LiveId" clId="{8A99570F-1CCD-43DC-AA69-0FE1AC132E17}" dt="2021-08-09T18:33:34.224" v="9070" actId="164"/>
          <ac:spMkLst>
            <pc:docMk/>
            <pc:sldMk cId="3400218547" sldId="318"/>
            <ac:spMk id="5" creationId="{3C606AF5-7251-451A-A9F5-4E55A2D2F86D}"/>
          </ac:spMkLst>
        </pc:spChg>
        <pc:spChg chg="add mod">
          <ac:chgData name="Nicolás Ignacio Araya Rivera" userId="d33c523cfd04ac5b" providerId="LiveId" clId="{8A99570F-1CCD-43DC-AA69-0FE1AC132E17}" dt="2021-08-09T18:33:34.224" v="9070" actId="164"/>
          <ac:spMkLst>
            <pc:docMk/>
            <pc:sldMk cId="3400218547" sldId="318"/>
            <ac:spMk id="6" creationId="{97A33C26-10E6-41C2-90DC-831D83A962F7}"/>
          </ac:spMkLst>
        </pc:spChg>
        <pc:spChg chg="add mod">
          <ac:chgData name="Nicolás Ignacio Araya Rivera" userId="d33c523cfd04ac5b" providerId="LiveId" clId="{8A99570F-1CCD-43DC-AA69-0FE1AC132E17}" dt="2021-08-09T18:33:34.224" v="9070" actId="164"/>
          <ac:spMkLst>
            <pc:docMk/>
            <pc:sldMk cId="3400218547" sldId="318"/>
            <ac:spMk id="7" creationId="{A0D63FAF-B78A-4F2E-B69D-2742821E8949}"/>
          </ac:spMkLst>
        </pc:spChg>
        <pc:spChg chg="add mod">
          <ac:chgData name="Nicolás Ignacio Araya Rivera" userId="d33c523cfd04ac5b" providerId="LiveId" clId="{8A99570F-1CCD-43DC-AA69-0FE1AC132E17}" dt="2021-08-09T18:33:34.224" v="9070" actId="164"/>
          <ac:spMkLst>
            <pc:docMk/>
            <pc:sldMk cId="3400218547" sldId="318"/>
            <ac:spMk id="11" creationId="{904A4212-68D8-48CC-9E40-D0A25F640917}"/>
          </ac:spMkLst>
        </pc:spChg>
        <pc:spChg chg="add mod">
          <ac:chgData name="Nicolás Ignacio Araya Rivera" userId="d33c523cfd04ac5b" providerId="LiveId" clId="{8A99570F-1CCD-43DC-AA69-0FE1AC132E17}" dt="2021-08-09T18:33:34.224" v="9070" actId="164"/>
          <ac:spMkLst>
            <pc:docMk/>
            <pc:sldMk cId="3400218547" sldId="318"/>
            <ac:spMk id="12" creationId="{3D728529-0948-46C2-BAB2-7769EC86D325}"/>
          </ac:spMkLst>
        </pc:spChg>
        <pc:spChg chg="add mod">
          <ac:chgData name="Nicolás Ignacio Araya Rivera" userId="d33c523cfd04ac5b" providerId="LiveId" clId="{8A99570F-1CCD-43DC-AA69-0FE1AC132E17}" dt="2021-08-09T18:34:58.753" v="9114" actId="1037"/>
          <ac:spMkLst>
            <pc:docMk/>
            <pc:sldMk cId="3400218547" sldId="318"/>
            <ac:spMk id="15" creationId="{0FDFA394-4DBC-4AD4-95E0-90201831FD7C}"/>
          </ac:spMkLst>
        </pc:spChg>
        <pc:spChg chg="add mod">
          <ac:chgData name="Nicolás Ignacio Araya Rivera" userId="d33c523cfd04ac5b" providerId="LiveId" clId="{8A99570F-1CCD-43DC-AA69-0FE1AC132E17}" dt="2021-08-09T18:33:34.224" v="9070" actId="164"/>
          <ac:spMkLst>
            <pc:docMk/>
            <pc:sldMk cId="3400218547" sldId="318"/>
            <ac:spMk id="16" creationId="{1A0830FB-EBC0-4FB6-B538-965AEA71095B}"/>
          </ac:spMkLst>
        </pc:spChg>
        <pc:spChg chg="add mod">
          <ac:chgData name="Nicolás Ignacio Araya Rivera" userId="d33c523cfd04ac5b" providerId="LiveId" clId="{8A99570F-1CCD-43DC-AA69-0FE1AC132E17}" dt="2021-08-09T18:33:34.224" v="9070" actId="164"/>
          <ac:spMkLst>
            <pc:docMk/>
            <pc:sldMk cId="3400218547" sldId="318"/>
            <ac:spMk id="17" creationId="{878E96FC-9797-4ECE-AE31-D3F48BE9AB89}"/>
          </ac:spMkLst>
        </pc:spChg>
        <pc:spChg chg="add mod">
          <ac:chgData name="Nicolás Ignacio Araya Rivera" userId="d33c523cfd04ac5b" providerId="LiveId" clId="{8A99570F-1CCD-43DC-AA69-0FE1AC132E17}" dt="2021-08-09T18:35:27.531" v="9154" actId="164"/>
          <ac:spMkLst>
            <pc:docMk/>
            <pc:sldMk cId="3400218547" sldId="318"/>
            <ac:spMk id="19" creationId="{4E26A2A4-10DB-42A2-8841-EAFBC150103B}"/>
          </ac:spMkLst>
        </pc:spChg>
        <pc:spChg chg="add mod">
          <ac:chgData name="Nicolás Ignacio Araya Rivera" userId="d33c523cfd04ac5b" providerId="LiveId" clId="{8A99570F-1CCD-43DC-AA69-0FE1AC132E17}" dt="2021-08-09T18:35:27.531" v="9154" actId="164"/>
          <ac:spMkLst>
            <pc:docMk/>
            <pc:sldMk cId="3400218547" sldId="318"/>
            <ac:spMk id="20" creationId="{5456EE92-6C3A-482C-9D8D-0BC609E591C4}"/>
          </ac:spMkLst>
        </pc:spChg>
        <pc:spChg chg="add del">
          <ac:chgData name="Nicolás Ignacio Araya Rivera" userId="d33c523cfd04ac5b" providerId="LiveId" clId="{8A99570F-1CCD-43DC-AA69-0FE1AC132E17}" dt="2021-08-09T20:36:40.078" v="9818" actId="478"/>
          <ac:spMkLst>
            <pc:docMk/>
            <pc:sldMk cId="3400218547" sldId="318"/>
            <ac:spMk id="24" creationId="{DC0619B7-CE6B-4036-AABF-D541B32015CA}"/>
          </ac:spMkLst>
        </pc:spChg>
        <pc:spChg chg="add mod">
          <ac:chgData name="Nicolás Ignacio Araya Rivera" userId="d33c523cfd04ac5b" providerId="LiveId" clId="{8A99570F-1CCD-43DC-AA69-0FE1AC132E17}" dt="2021-08-09T20:39:18.258" v="9850" actId="208"/>
          <ac:spMkLst>
            <pc:docMk/>
            <pc:sldMk cId="3400218547" sldId="318"/>
            <ac:spMk id="25" creationId="{F705E33D-E5D8-44AB-9BC7-FD94F1DAFC39}"/>
          </ac:spMkLst>
        </pc:spChg>
        <pc:spChg chg="add mod">
          <ac:chgData name="Nicolás Ignacio Araya Rivera" userId="d33c523cfd04ac5b" providerId="LiveId" clId="{8A99570F-1CCD-43DC-AA69-0FE1AC132E17}" dt="2021-08-09T20:39:18.258" v="9850" actId="208"/>
          <ac:spMkLst>
            <pc:docMk/>
            <pc:sldMk cId="3400218547" sldId="318"/>
            <ac:spMk id="30" creationId="{DECCEB18-723D-4D0A-ADCD-D6A237E33C8E}"/>
          </ac:spMkLst>
        </pc:spChg>
        <pc:spChg chg="add mod">
          <ac:chgData name="Nicolás Ignacio Araya Rivera" userId="d33c523cfd04ac5b" providerId="LiveId" clId="{8A99570F-1CCD-43DC-AA69-0FE1AC132E17}" dt="2021-08-09T20:39:18.258" v="9850" actId="208"/>
          <ac:spMkLst>
            <pc:docMk/>
            <pc:sldMk cId="3400218547" sldId="318"/>
            <ac:spMk id="31" creationId="{44CEF4D3-9C4F-40CD-8905-0BC17DA2616F}"/>
          </ac:spMkLst>
        </pc:spChg>
        <pc:spChg chg="add mod">
          <ac:chgData name="Nicolás Ignacio Araya Rivera" userId="d33c523cfd04ac5b" providerId="LiveId" clId="{8A99570F-1CCD-43DC-AA69-0FE1AC132E17}" dt="2021-08-09T20:39:18.258" v="9850" actId="208"/>
          <ac:spMkLst>
            <pc:docMk/>
            <pc:sldMk cId="3400218547" sldId="318"/>
            <ac:spMk id="32" creationId="{7C8300EB-DC18-40B1-BC3E-D411A8F32195}"/>
          </ac:spMkLst>
        </pc:spChg>
        <pc:spChg chg="add mod">
          <ac:chgData name="Nicolás Ignacio Araya Rivera" userId="d33c523cfd04ac5b" providerId="LiveId" clId="{8A99570F-1CCD-43DC-AA69-0FE1AC132E17}" dt="2021-08-09T20:39:34.257" v="9853" actId="1076"/>
          <ac:spMkLst>
            <pc:docMk/>
            <pc:sldMk cId="3400218547" sldId="318"/>
            <ac:spMk id="36" creationId="{E87BB92A-4D75-485A-ADEF-96775580FF97}"/>
          </ac:spMkLst>
        </pc:spChg>
        <pc:spChg chg="add mod">
          <ac:chgData name="Nicolás Ignacio Araya Rivera" userId="d33c523cfd04ac5b" providerId="LiveId" clId="{8A99570F-1CCD-43DC-AA69-0FE1AC132E17}" dt="2021-08-09T20:40:44.304" v="9860" actId="1076"/>
          <ac:spMkLst>
            <pc:docMk/>
            <pc:sldMk cId="3400218547" sldId="318"/>
            <ac:spMk id="40" creationId="{67A5D16C-D711-4952-8524-552B487B11CA}"/>
          </ac:spMkLst>
        </pc:spChg>
        <pc:spChg chg="add mod">
          <ac:chgData name="Nicolás Ignacio Araya Rivera" userId="d33c523cfd04ac5b" providerId="LiveId" clId="{8A99570F-1CCD-43DC-AA69-0FE1AC132E17}" dt="2021-08-09T20:41:00.456" v="9864" actId="1076"/>
          <ac:spMkLst>
            <pc:docMk/>
            <pc:sldMk cId="3400218547" sldId="318"/>
            <ac:spMk id="41" creationId="{40352A3E-09BF-4900-AD30-D4F1A445906A}"/>
          </ac:spMkLst>
        </pc:spChg>
        <pc:spChg chg="add mod">
          <ac:chgData name="Nicolás Ignacio Araya Rivera" userId="d33c523cfd04ac5b" providerId="LiveId" clId="{8A99570F-1CCD-43DC-AA69-0FE1AC132E17}" dt="2021-08-09T20:42:08.928" v="9893" actId="20577"/>
          <ac:spMkLst>
            <pc:docMk/>
            <pc:sldMk cId="3400218547" sldId="318"/>
            <ac:spMk id="42" creationId="{92D1BCAE-7251-4961-ACD6-9AAF33AAA13F}"/>
          </ac:spMkLst>
        </pc:spChg>
        <pc:spChg chg="add mod">
          <ac:chgData name="Nicolás Ignacio Araya Rivera" userId="d33c523cfd04ac5b" providerId="LiveId" clId="{8A99570F-1CCD-43DC-AA69-0FE1AC132E17}" dt="2021-08-09T20:42:23.660" v="9897" actId="20577"/>
          <ac:spMkLst>
            <pc:docMk/>
            <pc:sldMk cId="3400218547" sldId="318"/>
            <ac:spMk id="43" creationId="{5F0D4196-72BE-4583-86D3-399150CA5DB8}"/>
          </ac:spMkLst>
        </pc:spChg>
        <pc:spChg chg="add mod">
          <ac:chgData name="Nicolás Ignacio Araya Rivera" userId="d33c523cfd04ac5b" providerId="LiveId" clId="{8A99570F-1CCD-43DC-AA69-0FE1AC132E17}" dt="2021-08-09T20:48:38.854" v="10168" actId="20577"/>
          <ac:spMkLst>
            <pc:docMk/>
            <pc:sldMk cId="3400218547" sldId="318"/>
            <ac:spMk id="44" creationId="{2A286851-29AB-453B-9872-1210EC4A3177}"/>
          </ac:spMkLst>
        </pc:spChg>
        <pc:grpChg chg="add mod">
          <ac:chgData name="Nicolás Ignacio Araya Rivera" userId="d33c523cfd04ac5b" providerId="LiveId" clId="{8A99570F-1CCD-43DC-AA69-0FE1AC132E17}" dt="2021-08-09T18:35:27.531" v="9154" actId="164"/>
          <ac:grpSpMkLst>
            <pc:docMk/>
            <pc:sldMk cId="3400218547" sldId="318"/>
            <ac:grpSpMk id="18" creationId="{1E9315C7-858F-4E4D-8FAC-64DF8B5273A9}"/>
          </ac:grpSpMkLst>
        </pc:grpChg>
        <pc:grpChg chg="add mod">
          <ac:chgData name="Nicolás Ignacio Araya Rivera" userId="d33c523cfd04ac5b" providerId="LiveId" clId="{8A99570F-1CCD-43DC-AA69-0FE1AC132E17}" dt="2021-08-09T18:35:27.531" v="9154" actId="164"/>
          <ac:grpSpMkLst>
            <pc:docMk/>
            <pc:sldMk cId="3400218547" sldId="318"/>
            <ac:grpSpMk id="21" creationId="{2DB56F54-2B06-4D3E-A04A-05172B69488D}"/>
          </ac:grpSpMkLst>
        </pc:grpChg>
        <pc:cxnChg chg="add mod">
          <ac:chgData name="Nicolás Ignacio Araya Rivera" userId="d33c523cfd04ac5b" providerId="LiveId" clId="{8A99570F-1CCD-43DC-AA69-0FE1AC132E17}" dt="2021-08-09T18:33:34.224" v="9070" actId="164"/>
          <ac:cxnSpMkLst>
            <pc:docMk/>
            <pc:sldMk cId="3400218547" sldId="318"/>
            <ac:cxnSpMk id="8" creationId="{2A4284E0-E7C7-4150-A67B-38A8C6309272}"/>
          </ac:cxnSpMkLst>
        </pc:cxnChg>
        <pc:cxnChg chg="add mod">
          <ac:chgData name="Nicolás Ignacio Araya Rivera" userId="d33c523cfd04ac5b" providerId="LiveId" clId="{8A99570F-1CCD-43DC-AA69-0FE1AC132E17}" dt="2021-08-09T18:33:34.224" v="9070" actId="164"/>
          <ac:cxnSpMkLst>
            <pc:docMk/>
            <pc:sldMk cId="3400218547" sldId="318"/>
            <ac:cxnSpMk id="9" creationId="{20D71EA1-31E1-4CCF-88CE-FF7F881F1843}"/>
          </ac:cxnSpMkLst>
        </pc:cxnChg>
        <pc:cxnChg chg="add mod">
          <ac:chgData name="Nicolás Ignacio Araya Rivera" userId="d33c523cfd04ac5b" providerId="LiveId" clId="{8A99570F-1CCD-43DC-AA69-0FE1AC132E17}" dt="2021-08-09T18:33:34.224" v="9070" actId="164"/>
          <ac:cxnSpMkLst>
            <pc:docMk/>
            <pc:sldMk cId="3400218547" sldId="318"/>
            <ac:cxnSpMk id="10" creationId="{839F0DB6-A00B-46B1-9EBC-A9F88B42CB1A}"/>
          </ac:cxnSpMkLst>
        </pc:cxnChg>
        <pc:cxnChg chg="add mod">
          <ac:chgData name="Nicolás Ignacio Araya Rivera" userId="d33c523cfd04ac5b" providerId="LiveId" clId="{8A99570F-1CCD-43DC-AA69-0FE1AC132E17}" dt="2021-08-09T18:33:34.224" v="9070" actId="164"/>
          <ac:cxnSpMkLst>
            <pc:docMk/>
            <pc:sldMk cId="3400218547" sldId="318"/>
            <ac:cxnSpMk id="13" creationId="{2BA1E3B2-2091-4DAF-AAD5-E8F99726653F}"/>
          </ac:cxnSpMkLst>
        </pc:cxnChg>
        <pc:cxnChg chg="add mod">
          <ac:chgData name="Nicolás Ignacio Araya Rivera" userId="d33c523cfd04ac5b" providerId="LiveId" clId="{8A99570F-1CCD-43DC-AA69-0FE1AC132E17}" dt="2021-08-09T18:33:34.224" v="9070" actId="164"/>
          <ac:cxnSpMkLst>
            <pc:docMk/>
            <pc:sldMk cId="3400218547" sldId="318"/>
            <ac:cxnSpMk id="14" creationId="{1450C9E1-6289-49BC-8C61-7B2D2834C825}"/>
          </ac:cxnSpMkLst>
        </pc:cxnChg>
        <pc:cxnChg chg="add del">
          <ac:chgData name="Nicolás Ignacio Araya Rivera" userId="d33c523cfd04ac5b" providerId="LiveId" clId="{8A99570F-1CCD-43DC-AA69-0FE1AC132E17}" dt="2021-08-09T20:36:11.113" v="9815" actId="11529"/>
          <ac:cxnSpMkLst>
            <pc:docMk/>
            <pc:sldMk cId="3400218547" sldId="318"/>
            <ac:cxnSpMk id="23" creationId="{F17B1549-01D9-4D6C-AD88-47E858926427}"/>
          </ac:cxnSpMkLst>
        </pc:cxnChg>
        <pc:cxnChg chg="add mod">
          <ac:chgData name="Nicolás Ignacio Araya Rivera" userId="d33c523cfd04ac5b" providerId="LiveId" clId="{8A99570F-1CCD-43DC-AA69-0FE1AC132E17}" dt="2021-08-09T20:39:18.258" v="9850" actId="208"/>
          <ac:cxnSpMkLst>
            <pc:docMk/>
            <pc:sldMk cId="3400218547" sldId="318"/>
            <ac:cxnSpMk id="27" creationId="{E2517C86-D716-4C04-A6F7-872426D8899A}"/>
          </ac:cxnSpMkLst>
        </pc:cxnChg>
        <pc:cxnChg chg="add mod">
          <ac:chgData name="Nicolás Ignacio Araya Rivera" userId="d33c523cfd04ac5b" providerId="LiveId" clId="{8A99570F-1CCD-43DC-AA69-0FE1AC132E17}" dt="2021-08-09T20:39:18.258" v="9850" actId="208"/>
          <ac:cxnSpMkLst>
            <pc:docMk/>
            <pc:sldMk cId="3400218547" sldId="318"/>
            <ac:cxnSpMk id="28" creationId="{9AB14AC0-1DF7-4159-B90F-D399B173F5D2}"/>
          </ac:cxnSpMkLst>
        </pc:cxnChg>
        <pc:cxnChg chg="add mod">
          <ac:chgData name="Nicolás Ignacio Araya Rivera" userId="d33c523cfd04ac5b" providerId="LiveId" clId="{8A99570F-1CCD-43DC-AA69-0FE1AC132E17}" dt="2021-08-09T20:39:28.432" v="9851" actId="14100"/>
          <ac:cxnSpMkLst>
            <pc:docMk/>
            <pc:sldMk cId="3400218547" sldId="318"/>
            <ac:cxnSpMk id="33" creationId="{D89CF7B0-69A2-4874-A6CB-6F7130F7013F}"/>
          </ac:cxnSpMkLst>
        </pc:cxnChg>
        <pc:cxnChg chg="add mod">
          <ac:chgData name="Nicolás Ignacio Araya Rivera" userId="d33c523cfd04ac5b" providerId="LiveId" clId="{8A99570F-1CCD-43DC-AA69-0FE1AC132E17}" dt="2021-08-09T20:39:43.032" v="9856" actId="14100"/>
          <ac:cxnSpMkLst>
            <pc:docMk/>
            <pc:sldMk cId="3400218547" sldId="318"/>
            <ac:cxnSpMk id="37" creationId="{6E90C023-F0B0-4C0A-A85D-F12DF8560F3D}"/>
          </ac:cxnSpMkLst>
        </pc:cxnChg>
      </pc:sldChg>
      <pc:sldChg chg="modSp add mod">
        <pc:chgData name="Nicolás Ignacio Araya Rivera" userId="d33c523cfd04ac5b" providerId="LiveId" clId="{8A99570F-1CCD-43DC-AA69-0FE1AC132E17}" dt="2021-08-09T19:42:08.191" v="9165" actId="207"/>
        <pc:sldMkLst>
          <pc:docMk/>
          <pc:sldMk cId="703803743" sldId="319"/>
        </pc:sldMkLst>
        <pc:spChg chg="mod">
          <ac:chgData name="Nicolás Ignacio Araya Rivera" userId="d33c523cfd04ac5b" providerId="LiveId" clId="{8A99570F-1CCD-43DC-AA69-0FE1AC132E17}" dt="2021-08-09T19:42:08.191" v="9165" actId="207"/>
          <ac:spMkLst>
            <pc:docMk/>
            <pc:sldMk cId="703803743" sldId="319"/>
            <ac:spMk id="2" creationId="{00000000-0000-0000-0000-000000000000}"/>
          </ac:spMkLst>
        </pc:spChg>
      </pc:sldChg>
      <pc:sldChg chg="modSp add mod">
        <pc:chgData name="Nicolás Ignacio Araya Rivera" userId="d33c523cfd04ac5b" providerId="LiveId" clId="{8A99570F-1CCD-43DC-AA69-0FE1AC132E17}" dt="2021-08-09T19:42:01.803" v="9164" actId="207"/>
        <pc:sldMkLst>
          <pc:docMk/>
          <pc:sldMk cId="298211840" sldId="320"/>
        </pc:sldMkLst>
        <pc:spChg chg="mod">
          <ac:chgData name="Nicolás Ignacio Araya Rivera" userId="d33c523cfd04ac5b" providerId="LiveId" clId="{8A99570F-1CCD-43DC-AA69-0FE1AC132E17}" dt="2021-08-09T19:42:01.803" v="9164" actId="207"/>
          <ac:spMkLst>
            <pc:docMk/>
            <pc:sldMk cId="298211840" sldId="320"/>
            <ac:spMk id="2" creationId="{00000000-0000-0000-0000-000000000000}"/>
          </ac:spMkLst>
        </pc:spChg>
      </pc:sldChg>
      <pc:sldChg chg="addSp modSp add mod">
        <pc:chgData name="Nicolás Ignacio Araya Rivera" userId="d33c523cfd04ac5b" providerId="LiveId" clId="{8A99570F-1CCD-43DC-AA69-0FE1AC132E17}" dt="2021-08-09T19:43:44.452" v="9193" actId="1076"/>
        <pc:sldMkLst>
          <pc:docMk/>
          <pc:sldMk cId="1719648450" sldId="321"/>
        </pc:sldMkLst>
        <pc:spChg chg="mod">
          <ac:chgData name="Nicolás Ignacio Araya Rivera" userId="d33c523cfd04ac5b" providerId="LiveId" clId="{8A99570F-1CCD-43DC-AA69-0FE1AC132E17}" dt="2021-08-09T19:43:39.054" v="9192" actId="6549"/>
          <ac:spMkLst>
            <pc:docMk/>
            <pc:sldMk cId="1719648450" sldId="321"/>
            <ac:spMk id="2" creationId="{00000000-0000-0000-0000-000000000000}"/>
          </ac:spMkLst>
        </pc:spChg>
        <pc:graphicFrameChg chg="add mod modGraphic">
          <ac:chgData name="Nicolás Ignacio Araya Rivera" userId="d33c523cfd04ac5b" providerId="LiveId" clId="{8A99570F-1CCD-43DC-AA69-0FE1AC132E17}" dt="2021-08-09T19:43:44.452" v="9193" actId="1076"/>
          <ac:graphicFrameMkLst>
            <pc:docMk/>
            <pc:sldMk cId="1719648450" sldId="321"/>
            <ac:graphicFrameMk id="3" creationId="{903A2296-47A9-4026-AFD1-40D63E98AEB4}"/>
          </ac:graphicFrameMkLst>
        </pc:graphicFrameChg>
      </pc:sldChg>
      <pc:sldChg chg="modSp add mod">
        <pc:chgData name="Nicolás Ignacio Araya Rivera" userId="d33c523cfd04ac5b" providerId="LiveId" clId="{8A99570F-1CCD-43DC-AA69-0FE1AC132E17}" dt="2021-09-13T16:44:07.419" v="30003" actId="2711"/>
        <pc:sldMkLst>
          <pc:docMk/>
          <pc:sldMk cId="3785401552" sldId="429"/>
        </pc:sldMkLst>
        <pc:spChg chg="mod">
          <ac:chgData name="Nicolás Ignacio Araya Rivera" userId="d33c523cfd04ac5b" providerId="LiveId" clId="{8A99570F-1CCD-43DC-AA69-0FE1AC132E17}" dt="2021-09-13T16:44:07.419" v="30003" actId="2711"/>
          <ac:spMkLst>
            <pc:docMk/>
            <pc:sldMk cId="3785401552" sldId="429"/>
            <ac:spMk id="2" creationId="{00000000-0000-0000-0000-000000000000}"/>
          </ac:spMkLst>
        </pc:spChg>
      </pc:sldChg>
      <pc:sldChg chg="addSp delSp modSp add mod">
        <pc:chgData name="Nicolás Ignacio Araya Rivera" userId="d33c523cfd04ac5b" providerId="LiveId" clId="{8A99570F-1CCD-43DC-AA69-0FE1AC132E17}" dt="2021-09-10T18:33:05.299" v="29912" actId="1076"/>
        <pc:sldMkLst>
          <pc:docMk/>
          <pc:sldMk cId="3953956370" sldId="430"/>
        </pc:sldMkLst>
        <pc:spChg chg="mod">
          <ac:chgData name="Nicolás Ignacio Araya Rivera" userId="d33c523cfd04ac5b" providerId="LiveId" clId="{8A99570F-1CCD-43DC-AA69-0FE1AC132E17}" dt="2021-09-10T17:29:09.767" v="29870" actId="207"/>
          <ac:spMkLst>
            <pc:docMk/>
            <pc:sldMk cId="3953956370" sldId="430"/>
            <ac:spMk id="2" creationId="{00000000-0000-0000-0000-000000000000}"/>
          </ac:spMkLst>
        </pc:spChg>
        <pc:spChg chg="mod">
          <ac:chgData name="Nicolás Ignacio Araya Rivera" userId="d33c523cfd04ac5b" providerId="LiveId" clId="{8A99570F-1CCD-43DC-AA69-0FE1AC132E17}" dt="2021-09-10T17:55:56.007" v="29910" actId="20577"/>
          <ac:spMkLst>
            <pc:docMk/>
            <pc:sldMk cId="3953956370" sldId="430"/>
            <ac:spMk id="4" creationId="{00000000-0000-0000-0000-000000000000}"/>
          </ac:spMkLst>
        </pc:spChg>
        <pc:picChg chg="del">
          <ac:chgData name="Nicolás Ignacio Araya Rivera" userId="d33c523cfd04ac5b" providerId="LiveId" clId="{8A99570F-1CCD-43DC-AA69-0FE1AC132E17}" dt="2021-09-10T18:33:02.498" v="29911" actId="478"/>
          <ac:picMkLst>
            <pc:docMk/>
            <pc:sldMk cId="3953956370" sldId="430"/>
            <ac:picMk id="3" creationId="{00000000-0000-0000-0000-000000000000}"/>
          </ac:picMkLst>
        </pc:picChg>
        <pc:picChg chg="add mod">
          <ac:chgData name="Nicolás Ignacio Araya Rivera" userId="d33c523cfd04ac5b" providerId="LiveId" clId="{8A99570F-1CCD-43DC-AA69-0FE1AC132E17}" dt="2021-09-10T18:33:05.299" v="29912" actId="1076"/>
          <ac:picMkLst>
            <pc:docMk/>
            <pc:sldMk cId="3953956370" sldId="430"/>
            <ac:picMk id="6" creationId="{218759E6-EC04-4054-ACE3-21014611B930}"/>
          </ac:picMkLst>
        </pc:picChg>
      </pc:sldChg>
      <pc:sldChg chg="modSp add mod">
        <pc:chgData name="Nicolás Ignacio Araya Rivera" userId="d33c523cfd04ac5b" providerId="LiveId" clId="{8A99570F-1CCD-43DC-AA69-0FE1AC132E17}" dt="2021-09-10T18:34:47.894" v="29914" actId="16959"/>
        <pc:sldMkLst>
          <pc:docMk/>
          <pc:sldMk cId="1326757599" sldId="431"/>
        </pc:sldMkLst>
        <pc:spChg chg="mod">
          <ac:chgData name="Nicolás Ignacio Araya Rivera" userId="d33c523cfd04ac5b" providerId="LiveId" clId="{8A99570F-1CCD-43DC-AA69-0FE1AC132E17}" dt="2021-09-10T18:34:40.979" v="29913" actId="16959"/>
          <ac:spMkLst>
            <pc:docMk/>
            <pc:sldMk cId="1326757599" sldId="431"/>
            <ac:spMk id="3" creationId="{00000000-0000-0000-0000-000000000000}"/>
          </ac:spMkLst>
        </pc:spChg>
        <pc:spChg chg="mod">
          <ac:chgData name="Nicolás Ignacio Araya Rivera" userId="d33c523cfd04ac5b" providerId="LiveId" clId="{8A99570F-1CCD-43DC-AA69-0FE1AC132E17}" dt="2021-09-10T18:34:47.894" v="29914" actId="16959"/>
          <ac:spMkLst>
            <pc:docMk/>
            <pc:sldMk cId="1326757599" sldId="431"/>
            <ac:spMk id="4" creationId="{00000000-0000-0000-0000-000000000000}"/>
          </ac:spMkLst>
        </pc:spChg>
      </pc:sldChg>
      <pc:sldChg chg="modSp add mod">
        <pc:chgData name="Nicolás Ignacio Araya Rivera" userId="d33c523cfd04ac5b" providerId="LiveId" clId="{8A99570F-1CCD-43DC-AA69-0FE1AC132E17}" dt="2021-09-10T18:36:11.319" v="29915" actId="16959"/>
        <pc:sldMkLst>
          <pc:docMk/>
          <pc:sldMk cId="1838975525" sldId="432"/>
        </pc:sldMkLst>
        <pc:spChg chg="mod">
          <ac:chgData name="Nicolás Ignacio Araya Rivera" userId="d33c523cfd04ac5b" providerId="LiveId" clId="{8A99570F-1CCD-43DC-AA69-0FE1AC132E17}" dt="2021-09-10T17:31:30.589" v="29872" actId="207"/>
          <ac:spMkLst>
            <pc:docMk/>
            <pc:sldMk cId="1838975525" sldId="432"/>
            <ac:spMk id="2" creationId="{00000000-0000-0000-0000-000000000000}"/>
          </ac:spMkLst>
        </pc:spChg>
        <pc:spChg chg="mod">
          <ac:chgData name="Nicolás Ignacio Araya Rivera" userId="d33c523cfd04ac5b" providerId="LiveId" clId="{8A99570F-1CCD-43DC-AA69-0FE1AC132E17}" dt="2021-09-10T18:36:11.319" v="29915" actId="16959"/>
          <ac:spMkLst>
            <pc:docMk/>
            <pc:sldMk cId="1838975525" sldId="432"/>
            <ac:spMk id="4" creationId="{00000000-0000-0000-0000-000000000000}"/>
          </ac:spMkLst>
        </pc:spChg>
      </pc:sldChg>
      <pc:sldChg chg="modSp add mod">
        <pc:chgData name="Nicolás Ignacio Araya Rivera" userId="d33c523cfd04ac5b" providerId="LiveId" clId="{8A99570F-1CCD-43DC-AA69-0FE1AC132E17}" dt="2021-09-13T16:44:47.538" v="30004"/>
        <pc:sldMkLst>
          <pc:docMk/>
          <pc:sldMk cId="4238592812" sldId="433"/>
        </pc:sldMkLst>
        <pc:spChg chg="mod">
          <ac:chgData name="Nicolás Ignacio Araya Rivera" userId="d33c523cfd04ac5b" providerId="LiveId" clId="{8A99570F-1CCD-43DC-AA69-0FE1AC132E17}" dt="2021-09-10T17:31:59.019" v="29873" actId="207"/>
          <ac:spMkLst>
            <pc:docMk/>
            <pc:sldMk cId="4238592812" sldId="433"/>
            <ac:spMk id="2" creationId="{00000000-0000-0000-0000-000000000000}"/>
          </ac:spMkLst>
        </pc:spChg>
        <pc:spChg chg="mod">
          <ac:chgData name="Nicolás Ignacio Araya Rivera" userId="d33c523cfd04ac5b" providerId="LiveId" clId="{8A99570F-1CCD-43DC-AA69-0FE1AC132E17}" dt="2021-09-13T16:44:47.538" v="30004"/>
          <ac:spMkLst>
            <pc:docMk/>
            <pc:sldMk cId="4238592812" sldId="433"/>
            <ac:spMk id="4" creationId="{00000000-0000-0000-0000-000000000000}"/>
          </ac:spMkLst>
        </pc:spChg>
      </pc:sldChg>
      <pc:sldChg chg="modSp add mod">
        <pc:chgData name="Nicolás Ignacio Araya Rivera" userId="d33c523cfd04ac5b" providerId="LiveId" clId="{8A99570F-1CCD-43DC-AA69-0FE1AC132E17}" dt="2021-09-10T18:39:19.410" v="29948" actId="20577"/>
        <pc:sldMkLst>
          <pc:docMk/>
          <pc:sldMk cId="742999665" sldId="434"/>
        </pc:sldMkLst>
        <pc:spChg chg="mod">
          <ac:chgData name="Nicolás Ignacio Araya Rivera" userId="d33c523cfd04ac5b" providerId="LiveId" clId="{8A99570F-1CCD-43DC-AA69-0FE1AC132E17}" dt="2021-09-10T18:39:19.410" v="29948" actId="20577"/>
          <ac:spMkLst>
            <pc:docMk/>
            <pc:sldMk cId="742999665" sldId="434"/>
            <ac:spMk id="2" creationId="{00000000-0000-0000-0000-000000000000}"/>
          </ac:spMkLst>
        </pc:spChg>
      </pc:sldChg>
      <pc:sldChg chg="modSp add mod">
        <pc:chgData name="Nicolás Ignacio Araya Rivera" userId="d33c523cfd04ac5b" providerId="LiveId" clId="{8A99570F-1CCD-43DC-AA69-0FE1AC132E17}" dt="2021-09-10T17:33:12.223" v="29878" actId="207"/>
        <pc:sldMkLst>
          <pc:docMk/>
          <pc:sldMk cId="1834998350" sldId="435"/>
        </pc:sldMkLst>
        <pc:spChg chg="mod">
          <ac:chgData name="Nicolás Ignacio Araya Rivera" userId="d33c523cfd04ac5b" providerId="LiveId" clId="{8A99570F-1CCD-43DC-AA69-0FE1AC132E17}" dt="2021-09-10T17:33:12.223" v="29878" actId="207"/>
          <ac:spMkLst>
            <pc:docMk/>
            <pc:sldMk cId="1834998350" sldId="435"/>
            <ac:spMk id="2" creationId="{00000000-0000-0000-0000-000000000000}"/>
          </ac:spMkLst>
        </pc:spChg>
      </pc:sldChg>
      <pc:sldChg chg="addSp modSp add mod">
        <pc:chgData name="Nicolás Ignacio Araya Rivera" userId="d33c523cfd04ac5b" providerId="LiveId" clId="{8A99570F-1CCD-43DC-AA69-0FE1AC132E17}" dt="2021-09-10T18:42:54.362" v="29973" actId="6549"/>
        <pc:sldMkLst>
          <pc:docMk/>
          <pc:sldMk cId="2585095425" sldId="436"/>
        </pc:sldMkLst>
        <pc:spChg chg="mod">
          <ac:chgData name="Nicolás Ignacio Araya Rivera" userId="d33c523cfd04ac5b" providerId="LiveId" clId="{8A99570F-1CCD-43DC-AA69-0FE1AC132E17}" dt="2021-09-10T18:42:54.362" v="29973" actId="6549"/>
          <ac:spMkLst>
            <pc:docMk/>
            <pc:sldMk cId="2585095425" sldId="436"/>
            <ac:spMk id="2" creationId="{00000000-0000-0000-0000-000000000000}"/>
          </ac:spMkLst>
        </pc:spChg>
        <pc:picChg chg="mod">
          <ac:chgData name="Nicolás Ignacio Araya Rivera" userId="d33c523cfd04ac5b" providerId="LiveId" clId="{8A99570F-1CCD-43DC-AA69-0FE1AC132E17}" dt="2021-09-10T17:35:04.608" v="29883" actId="1076"/>
          <ac:picMkLst>
            <pc:docMk/>
            <pc:sldMk cId="2585095425" sldId="436"/>
            <ac:picMk id="3" creationId="{00000000-0000-0000-0000-000000000000}"/>
          </ac:picMkLst>
        </pc:picChg>
        <pc:picChg chg="add mod">
          <ac:chgData name="Nicolás Ignacio Araya Rivera" userId="d33c523cfd04ac5b" providerId="LiveId" clId="{8A99570F-1CCD-43DC-AA69-0FE1AC132E17}" dt="2021-09-10T17:35:03.145" v="29882" actId="1076"/>
          <ac:picMkLst>
            <pc:docMk/>
            <pc:sldMk cId="2585095425" sldId="436"/>
            <ac:picMk id="5" creationId="{6A5DA804-1F64-4D26-939E-54D6DB137A17}"/>
          </ac:picMkLst>
        </pc:picChg>
      </pc:sldChg>
      <pc:sldChg chg="modSp add mod">
        <pc:chgData name="Nicolás Ignacio Araya Rivera" userId="d33c523cfd04ac5b" providerId="LiveId" clId="{8A99570F-1CCD-43DC-AA69-0FE1AC132E17}" dt="2021-09-10T17:33:39.382" v="29880" actId="207"/>
        <pc:sldMkLst>
          <pc:docMk/>
          <pc:sldMk cId="1915060578" sldId="437"/>
        </pc:sldMkLst>
        <pc:spChg chg="mod">
          <ac:chgData name="Nicolás Ignacio Araya Rivera" userId="d33c523cfd04ac5b" providerId="LiveId" clId="{8A99570F-1CCD-43DC-AA69-0FE1AC132E17}" dt="2021-09-10T17:33:36.681" v="29879" actId="207"/>
          <ac:spMkLst>
            <pc:docMk/>
            <pc:sldMk cId="1915060578" sldId="437"/>
            <ac:spMk id="2" creationId="{00000000-0000-0000-0000-000000000000}"/>
          </ac:spMkLst>
        </pc:spChg>
        <pc:spChg chg="mod">
          <ac:chgData name="Nicolás Ignacio Araya Rivera" userId="d33c523cfd04ac5b" providerId="LiveId" clId="{8A99570F-1CCD-43DC-AA69-0FE1AC132E17}" dt="2021-09-10T17:33:39.382" v="29880" actId="207"/>
          <ac:spMkLst>
            <pc:docMk/>
            <pc:sldMk cId="1915060578" sldId="437"/>
            <ac:spMk id="5" creationId="{00000000-0000-0000-0000-000000000000}"/>
          </ac:spMkLst>
        </pc:spChg>
      </pc:sldChg>
      <pc:sldChg chg="addSp delSp modSp add mod">
        <pc:chgData name="Nicolás Ignacio Araya Rivera" userId="d33c523cfd04ac5b" providerId="LiveId" clId="{8A99570F-1CCD-43DC-AA69-0FE1AC132E17}" dt="2021-09-10T18:46:30.039" v="29975" actId="478"/>
        <pc:sldMkLst>
          <pc:docMk/>
          <pc:sldMk cId="3524540945" sldId="438"/>
        </pc:sldMkLst>
        <pc:spChg chg="mod">
          <ac:chgData name="Nicolás Ignacio Araya Rivera" userId="d33c523cfd04ac5b" providerId="LiveId" clId="{8A99570F-1CCD-43DC-AA69-0FE1AC132E17}" dt="2021-09-10T17:39:01.722" v="29884" actId="207"/>
          <ac:spMkLst>
            <pc:docMk/>
            <pc:sldMk cId="3524540945" sldId="438"/>
            <ac:spMk id="2" creationId="{00000000-0000-0000-0000-000000000000}"/>
          </ac:spMkLst>
        </pc:spChg>
        <pc:spChg chg="mod">
          <ac:chgData name="Nicolás Ignacio Araya Rivera" userId="d33c523cfd04ac5b" providerId="LiveId" clId="{8A99570F-1CCD-43DC-AA69-0FE1AC132E17}" dt="2021-09-10T17:39:04.978" v="29885" actId="207"/>
          <ac:spMkLst>
            <pc:docMk/>
            <pc:sldMk cId="3524540945" sldId="438"/>
            <ac:spMk id="5" creationId="{00000000-0000-0000-0000-000000000000}"/>
          </ac:spMkLst>
        </pc:spChg>
        <pc:picChg chg="add del mod">
          <ac:chgData name="Nicolás Ignacio Araya Rivera" userId="d33c523cfd04ac5b" providerId="LiveId" clId="{8A99570F-1CCD-43DC-AA69-0FE1AC132E17}" dt="2021-09-10T18:46:29.216" v="29974" actId="478"/>
          <ac:picMkLst>
            <pc:docMk/>
            <pc:sldMk cId="3524540945" sldId="438"/>
            <ac:picMk id="9" creationId="{AE11700E-0366-4D75-806A-7069B7CE733E}"/>
          </ac:picMkLst>
        </pc:picChg>
        <pc:picChg chg="add del mod">
          <ac:chgData name="Nicolás Ignacio Araya Rivera" userId="d33c523cfd04ac5b" providerId="LiveId" clId="{8A99570F-1CCD-43DC-AA69-0FE1AC132E17}" dt="2021-09-10T18:46:30.039" v="29975" actId="478"/>
          <ac:picMkLst>
            <pc:docMk/>
            <pc:sldMk cId="3524540945" sldId="438"/>
            <ac:picMk id="11" creationId="{F9C08098-14DA-4DCB-8583-3606346B4BB7}"/>
          </ac:picMkLst>
        </pc:picChg>
      </pc:sldChg>
      <pc:sldChg chg="modSp add mod">
        <pc:chgData name="Nicolás Ignacio Araya Rivera" userId="d33c523cfd04ac5b" providerId="LiveId" clId="{8A99570F-1CCD-43DC-AA69-0FE1AC132E17}" dt="2021-09-10T18:47:00.416" v="29977" actId="207"/>
        <pc:sldMkLst>
          <pc:docMk/>
          <pc:sldMk cId="1384426194" sldId="439"/>
        </pc:sldMkLst>
        <pc:spChg chg="mod">
          <ac:chgData name="Nicolás Ignacio Araya Rivera" userId="d33c523cfd04ac5b" providerId="LiveId" clId="{8A99570F-1CCD-43DC-AA69-0FE1AC132E17}" dt="2021-09-10T18:46:57.669" v="29976" actId="207"/>
          <ac:spMkLst>
            <pc:docMk/>
            <pc:sldMk cId="1384426194" sldId="439"/>
            <ac:spMk id="2" creationId="{00000000-0000-0000-0000-000000000000}"/>
          </ac:spMkLst>
        </pc:spChg>
        <pc:spChg chg="mod">
          <ac:chgData name="Nicolás Ignacio Araya Rivera" userId="d33c523cfd04ac5b" providerId="LiveId" clId="{8A99570F-1CCD-43DC-AA69-0FE1AC132E17}" dt="2021-09-10T18:47:00.416" v="29977" actId="207"/>
          <ac:spMkLst>
            <pc:docMk/>
            <pc:sldMk cId="1384426194" sldId="439"/>
            <ac:spMk id="5" creationId="{00000000-0000-0000-0000-000000000000}"/>
          </ac:spMkLst>
        </pc:spChg>
      </pc:sldChg>
      <pc:sldChg chg="modSp add mod">
        <pc:chgData name="Nicolás Ignacio Araya Rivera" userId="d33c523cfd04ac5b" providerId="LiveId" clId="{8A99570F-1CCD-43DC-AA69-0FE1AC132E17}" dt="2021-09-10T18:47:09.450" v="29978" actId="207"/>
        <pc:sldMkLst>
          <pc:docMk/>
          <pc:sldMk cId="4065819800" sldId="440"/>
        </pc:sldMkLst>
        <pc:spChg chg="mod">
          <ac:chgData name="Nicolás Ignacio Araya Rivera" userId="d33c523cfd04ac5b" providerId="LiveId" clId="{8A99570F-1CCD-43DC-AA69-0FE1AC132E17}" dt="2021-09-10T18:47:09.450" v="29978" actId="207"/>
          <ac:spMkLst>
            <pc:docMk/>
            <pc:sldMk cId="4065819800" sldId="440"/>
            <ac:spMk id="2" creationId="{00000000-0000-0000-0000-000000000000}"/>
          </ac:spMkLst>
        </pc:spChg>
      </pc:sldChg>
      <pc:sldChg chg="add">
        <pc:chgData name="Nicolás Ignacio Araya Rivera" userId="d33c523cfd04ac5b" providerId="LiveId" clId="{8A99570F-1CCD-43DC-AA69-0FE1AC132E17}" dt="2021-09-10T17:25:25.552" v="29759"/>
        <pc:sldMkLst>
          <pc:docMk/>
          <pc:sldMk cId="1885068958" sldId="441"/>
        </pc:sldMkLst>
      </pc:sldChg>
      <pc:sldChg chg="add">
        <pc:chgData name="Nicolás Ignacio Araya Rivera" userId="d33c523cfd04ac5b" providerId="LiveId" clId="{8A99570F-1CCD-43DC-AA69-0FE1AC132E17}" dt="2021-09-10T17:25:25.552" v="29759"/>
        <pc:sldMkLst>
          <pc:docMk/>
          <pc:sldMk cId="4068724554" sldId="442"/>
        </pc:sldMkLst>
      </pc:sldChg>
      <pc:sldChg chg="add">
        <pc:chgData name="Nicolás Ignacio Araya Rivera" userId="d33c523cfd04ac5b" providerId="LiveId" clId="{8A99570F-1CCD-43DC-AA69-0FE1AC132E17}" dt="2021-08-09T19:40:26.376" v="9155"/>
        <pc:sldMkLst>
          <pc:docMk/>
          <pc:sldMk cId="1910302932" sldId="443"/>
        </pc:sldMkLst>
      </pc:sldChg>
      <pc:sldChg chg="addSp modSp add mod">
        <pc:chgData name="Nicolás Ignacio Araya Rivera" userId="d33c523cfd04ac5b" providerId="LiveId" clId="{8A99570F-1CCD-43DC-AA69-0FE1AC132E17}" dt="2021-08-09T19:47:01.904" v="9338" actId="2711"/>
        <pc:sldMkLst>
          <pc:docMk/>
          <pc:sldMk cId="3703895951" sldId="444"/>
        </pc:sldMkLst>
        <pc:spChg chg="mod">
          <ac:chgData name="Nicolás Ignacio Araya Rivera" userId="d33c523cfd04ac5b" providerId="LiveId" clId="{8A99570F-1CCD-43DC-AA69-0FE1AC132E17}" dt="2021-08-09T19:47:01.904" v="9338" actId="2711"/>
          <ac:spMkLst>
            <pc:docMk/>
            <pc:sldMk cId="3703895951" sldId="444"/>
            <ac:spMk id="2" creationId="{00000000-0000-0000-0000-000000000000}"/>
          </ac:spMkLst>
        </pc:spChg>
        <pc:graphicFrameChg chg="add mod modGraphic">
          <ac:chgData name="Nicolás Ignacio Araya Rivera" userId="d33c523cfd04ac5b" providerId="LiveId" clId="{8A99570F-1CCD-43DC-AA69-0FE1AC132E17}" dt="2021-08-09T19:46:04.628" v="9323" actId="1076"/>
          <ac:graphicFrameMkLst>
            <pc:docMk/>
            <pc:sldMk cId="3703895951" sldId="444"/>
            <ac:graphicFrameMk id="3" creationId="{385A2FF8-F82E-4686-B712-29BCDDE51528}"/>
          </ac:graphicFrameMkLst>
        </pc:graphicFrameChg>
      </pc:sldChg>
      <pc:sldChg chg="modSp add mod">
        <pc:chgData name="Nicolás Ignacio Araya Rivera" userId="d33c523cfd04ac5b" providerId="LiveId" clId="{8A99570F-1CCD-43DC-AA69-0FE1AC132E17}" dt="2021-08-09T19:46:52.888" v="9337" actId="2711"/>
        <pc:sldMkLst>
          <pc:docMk/>
          <pc:sldMk cId="4246322184" sldId="445"/>
        </pc:sldMkLst>
        <pc:spChg chg="mod">
          <ac:chgData name="Nicolás Ignacio Araya Rivera" userId="d33c523cfd04ac5b" providerId="LiveId" clId="{8A99570F-1CCD-43DC-AA69-0FE1AC132E17}" dt="2021-08-09T19:46:52.888" v="9337" actId="2711"/>
          <ac:spMkLst>
            <pc:docMk/>
            <pc:sldMk cId="4246322184" sldId="445"/>
            <ac:spMk id="2" creationId="{00000000-0000-0000-0000-000000000000}"/>
          </ac:spMkLst>
        </pc:spChg>
      </pc:sldChg>
      <pc:sldChg chg="addSp modSp add mod">
        <pc:chgData name="Nicolás Ignacio Araya Rivera" userId="d33c523cfd04ac5b" providerId="LiveId" clId="{8A99570F-1CCD-43DC-AA69-0FE1AC132E17}" dt="2021-08-09T19:49:00.053" v="9448" actId="20577"/>
        <pc:sldMkLst>
          <pc:docMk/>
          <pc:sldMk cId="3241011890" sldId="446"/>
        </pc:sldMkLst>
        <pc:spChg chg="mod">
          <ac:chgData name="Nicolás Ignacio Araya Rivera" userId="d33c523cfd04ac5b" providerId="LiveId" clId="{8A99570F-1CCD-43DC-AA69-0FE1AC132E17}" dt="2021-08-09T19:47:37.040" v="9346" actId="6549"/>
          <ac:spMkLst>
            <pc:docMk/>
            <pc:sldMk cId="3241011890" sldId="446"/>
            <ac:spMk id="2" creationId="{00000000-0000-0000-0000-000000000000}"/>
          </ac:spMkLst>
        </pc:spChg>
        <pc:graphicFrameChg chg="add mod modGraphic">
          <ac:chgData name="Nicolás Ignacio Araya Rivera" userId="d33c523cfd04ac5b" providerId="LiveId" clId="{8A99570F-1CCD-43DC-AA69-0FE1AC132E17}" dt="2021-08-09T19:49:00.053" v="9448" actId="20577"/>
          <ac:graphicFrameMkLst>
            <pc:docMk/>
            <pc:sldMk cId="3241011890" sldId="446"/>
            <ac:graphicFrameMk id="3" creationId="{CF5117AA-FBDC-4AEB-B691-1ECBE3C4F861}"/>
          </ac:graphicFrameMkLst>
        </pc:graphicFrameChg>
      </pc:sldChg>
      <pc:sldChg chg="addSp modSp add mod">
        <pc:chgData name="Nicolás Ignacio Araya Rivera" userId="d33c523cfd04ac5b" providerId="LiveId" clId="{8A99570F-1CCD-43DC-AA69-0FE1AC132E17}" dt="2021-08-09T20:23:39.097" v="9518" actId="14100"/>
        <pc:sldMkLst>
          <pc:docMk/>
          <pc:sldMk cId="1275293405" sldId="447"/>
        </pc:sldMkLst>
        <pc:spChg chg="mod">
          <ac:chgData name="Nicolás Ignacio Araya Rivera" userId="d33c523cfd04ac5b" providerId="LiveId" clId="{8A99570F-1CCD-43DC-AA69-0FE1AC132E17}" dt="2021-08-09T19:56:01.836" v="9504" actId="20577"/>
          <ac:spMkLst>
            <pc:docMk/>
            <pc:sldMk cId="1275293405" sldId="447"/>
            <ac:spMk id="2" creationId="{00000000-0000-0000-0000-000000000000}"/>
          </ac:spMkLst>
        </pc:spChg>
        <pc:picChg chg="add mod">
          <ac:chgData name="Nicolás Ignacio Araya Rivera" userId="d33c523cfd04ac5b" providerId="LiveId" clId="{8A99570F-1CCD-43DC-AA69-0FE1AC132E17}" dt="2021-08-09T20:23:39.097" v="9518" actId="14100"/>
          <ac:picMkLst>
            <pc:docMk/>
            <pc:sldMk cId="1275293405" sldId="447"/>
            <ac:picMk id="1026" creationId="{CB4B1BCE-AF93-4E5A-8880-53A54016A676}"/>
          </ac:picMkLst>
        </pc:picChg>
        <pc:picChg chg="add mod">
          <ac:chgData name="Nicolás Ignacio Araya Rivera" userId="d33c523cfd04ac5b" providerId="LiveId" clId="{8A99570F-1CCD-43DC-AA69-0FE1AC132E17}" dt="2021-08-09T19:57:34.755" v="9514" actId="1076"/>
          <ac:picMkLst>
            <pc:docMk/>
            <pc:sldMk cId="1275293405" sldId="447"/>
            <ac:picMk id="1028" creationId="{BE281283-58D0-4FB8-977B-72A44F1F016B}"/>
          </ac:picMkLst>
        </pc:picChg>
      </pc:sldChg>
      <pc:sldChg chg="modSp add mod">
        <pc:chgData name="Nicolás Ignacio Araya Rivera" userId="d33c523cfd04ac5b" providerId="LiveId" clId="{8A99570F-1CCD-43DC-AA69-0FE1AC132E17}" dt="2021-08-09T19:52:20.704" v="9458" actId="115"/>
        <pc:sldMkLst>
          <pc:docMk/>
          <pc:sldMk cId="2796852939" sldId="448"/>
        </pc:sldMkLst>
        <pc:spChg chg="mod">
          <ac:chgData name="Nicolás Ignacio Araya Rivera" userId="d33c523cfd04ac5b" providerId="LiveId" clId="{8A99570F-1CCD-43DC-AA69-0FE1AC132E17}" dt="2021-08-09T19:52:20.704" v="9458" actId="115"/>
          <ac:spMkLst>
            <pc:docMk/>
            <pc:sldMk cId="2796852939" sldId="448"/>
            <ac:spMk id="2" creationId="{00000000-0000-0000-0000-000000000000}"/>
          </ac:spMkLst>
        </pc:spChg>
      </pc:sldChg>
      <pc:sldChg chg="modSp new mod ord">
        <pc:chgData name="Nicolás Ignacio Araya Rivera" userId="d33c523cfd04ac5b" providerId="LiveId" clId="{8A99570F-1CCD-43DC-AA69-0FE1AC132E17}" dt="2021-08-20T19:32:21.616" v="12098"/>
        <pc:sldMkLst>
          <pc:docMk/>
          <pc:sldMk cId="3058395618" sldId="449"/>
        </pc:sldMkLst>
        <pc:spChg chg="mod">
          <ac:chgData name="Nicolás Ignacio Araya Rivera" userId="d33c523cfd04ac5b" providerId="LiveId" clId="{8A99570F-1CCD-43DC-AA69-0FE1AC132E17}" dt="2021-08-09T20:24:08.955" v="9527" actId="20577"/>
          <ac:spMkLst>
            <pc:docMk/>
            <pc:sldMk cId="3058395618" sldId="449"/>
            <ac:spMk id="2" creationId="{586CFCE6-02B4-47AD-BDDA-27E9AFA37C02}"/>
          </ac:spMkLst>
        </pc:spChg>
        <pc:spChg chg="mod">
          <ac:chgData name="Nicolás Ignacio Araya Rivera" userId="d33c523cfd04ac5b" providerId="LiveId" clId="{8A99570F-1CCD-43DC-AA69-0FE1AC132E17}" dt="2021-08-09T20:25:09.970" v="9798" actId="20577"/>
          <ac:spMkLst>
            <pc:docMk/>
            <pc:sldMk cId="3058395618" sldId="449"/>
            <ac:spMk id="3" creationId="{EFDA764B-C713-4445-A9A0-9D5D12C98622}"/>
          </ac:spMkLst>
        </pc:spChg>
      </pc:sldChg>
      <pc:sldChg chg="addSp delSp modSp new mod">
        <pc:chgData name="Nicolás Ignacio Araya Rivera" userId="d33c523cfd04ac5b" providerId="LiveId" clId="{8A99570F-1CCD-43DC-AA69-0FE1AC132E17}" dt="2021-08-11T14:48:26.647" v="11082" actId="14100"/>
        <pc:sldMkLst>
          <pc:docMk/>
          <pc:sldMk cId="1683605840" sldId="450"/>
        </pc:sldMkLst>
        <pc:spChg chg="del">
          <ac:chgData name="Nicolás Ignacio Araya Rivera" userId="d33c523cfd04ac5b" providerId="LiveId" clId="{8A99570F-1CCD-43DC-AA69-0FE1AC132E17}" dt="2021-08-11T14:34:44.997" v="10708" actId="478"/>
          <ac:spMkLst>
            <pc:docMk/>
            <pc:sldMk cId="1683605840" sldId="450"/>
            <ac:spMk id="2" creationId="{2DB58C20-EB28-41E8-81FD-480F6B591278}"/>
          </ac:spMkLst>
        </pc:spChg>
        <pc:spChg chg="mod">
          <ac:chgData name="Nicolás Ignacio Araya Rivera" userId="d33c523cfd04ac5b" providerId="LiveId" clId="{8A99570F-1CCD-43DC-AA69-0FE1AC132E17}" dt="2021-08-11T14:48:15.953" v="11078" actId="27636"/>
          <ac:spMkLst>
            <pc:docMk/>
            <pc:sldMk cId="1683605840" sldId="450"/>
            <ac:spMk id="3" creationId="{882A4E88-3F50-4A08-8BCD-11D19DF0FBFA}"/>
          </ac:spMkLst>
        </pc:spChg>
        <pc:spChg chg="mod">
          <ac:chgData name="Nicolás Ignacio Araya Rivera" userId="d33c523cfd04ac5b" providerId="LiveId" clId="{8A99570F-1CCD-43DC-AA69-0FE1AC132E17}" dt="2021-08-11T14:36:38.321" v="10964"/>
          <ac:spMkLst>
            <pc:docMk/>
            <pc:sldMk cId="1683605840" sldId="450"/>
            <ac:spMk id="9" creationId="{F21F9A85-9463-4EA8-B6D4-3F24225C43E5}"/>
          </ac:spMkLst>
        </pc:spChg>
        <pc:spChg chg="mod">
          <ac:chgData name="Nicolás Ignacio Araya Rivera" userId="d33c523cfd04ac5b" providerId="LiveId" clId="{8A99570F-1CCD-43DC-AA69-0FE1AC132E17}" dt="2021-08-11T14:36:38.321" v="10964"/>
          <ac:spMkLst>
            <pc:docMk/>
            <pc:sldMk cId="1683605840" sldId="450"/>
            <ac:spMk id="10" creationId="{A9F87F3D-C0A5-4E44-B380-49A4C1F04931}"/>
          </ac:spMkLst>
        </pc:spChg>
        <pc:spChg chg="mod">
          <ac:chgData name="Nicolás Ignacio Araya Rivera" userId="d33c523cfd04ac5b" providerId="LiveId" clId="{8A99570F-1CCD-43DC-AA69-0FE1AC132E17}" dt="2021-08-11T14:36:38.321" v="10964"/>
          <ac:spMkLst>
            <pc:docMk/>
            <pc:sldMk cId="1683605840" sldId="450"/>
            <ac:spMk id="11" creationId="{43455940-461E-4652-952E-4626A3CFB49E}"/>
          </ac:spMkLst>
        </pc:spChg>
        <pc:spChg chg="mod">
          <ac:chgData name="Nicolás Ignacio Araya Rivera" userId="d33c523cfd04ac5b" providerId="LiveId" clId="{8A99570F-1CCD-43DC-AA69-0FE1AC132E17}" dt="2021-08-11T14:36:38.321" v="10964"/>
          <ac:spMkLst>
            <pc:docMk/>
            <pc:sldMk cId="1683605840" sldId="450"/>
            <ac:spMk id="12" creationId="{F722015F-C8AD-4CBE-A9F2-7A2ACEF37074}"/>
          </ac:spMkLst>
        </pc:spChg>
        <pc:spChg chg="mod">
          <ac:chgData name="Nicolás Ignacio Araya Rivera" userId="d33c523cfd04ac5b" providerId="LiveId" clId="{8A99570F-1CCD-43DC-AA69-0FE1AC132E17}" dt="2021-08-11T14:36:38.321" v="10964"/>
          <ac:spMkLst>
            <pc:docMk/>
            <pc:sldMk cId="1683605840" sldId="450"/>
            <ac:spMk id="13" creationId="{CEDBFC89-318E-4873-AB28-2F6BE7E33682}"/>
          </ac:spMkLst>
        </pc:spChg>
        <pc:spChg chg="mod">
          <ac:chgData name="Nicolás Ignacio Araya Rivera" userId="d33c523cfd04ac5b" providerId="LiveId" clId="{8A99570F-1CCD-43DC-AA69-0FE1AC132E17}" dt="2021-08-11T14:36:38.321" v="10964"/>
          <ac:spMkLst>
            <pc:docMk/>
            <pc:sldMk cId="1683605840" sldId="450"/>
            <ac:spMk id="14" creationId="{F92DB5AF-D1A4-4D73-8557-E16FAADFB743}"/>
          </ac:spMkLst>
        </pc:spChg>
        <pc:spChg chg="mod">
          <ac:chgData name="Nicolás Ignacio Araya Rivera" userId="d33c523cfd04ac5b" providerId="LiveId" clId="{8A99570F-1CCD-43DC-AA69-0FE1AC132E17}" dt="2021-08-11T14:36:38.321" v="10964"/>
          <ac:spMkLst>
            <pc:docMk/>
            <pc:sldMk cId="1683605840" sldId="450"/>
            <ac:spMk id="18" creationId="{6A37AD68-472A-41FB-AB33-6075209CA4D6}"/>
          </ac:spMkLst>
        </pc:spChg>
        <pc:spChg chg="mod">
          <ac:chgData name="Nicolás Ignacio Araya Rivera" userId="d33c523cfd04ac5b" providerId="LiveId" clId="{8A99570F-1CCD-43DC-AA69-0FE1AC132E17}" dt="2021-08-11T14:36:38.321" v="10964"/>
          <ac:spMkLst>
            <pc:docMk/>
            <pc:sldMk cId="1683605840" sldId="450"/>
            <ac:spMk id="19" creationId="{8E8729DF-A647-4A92-9625-BC96A69E9E0E}"/>
          </ac:spMkLst>
        </pc:spChg>
        <pc:spChg chg="mod">
          <ac:chgData name="Nicolás Ignacio Araya Rivera" userId="d33c523cfd04ac5b" providerId="LiveId" clId="{8A99570F-1CCD-43DC-AA69-0FE1AC132E17}" dt="2021-08-11T14:36:38.321" v="10964"/>
          <ac:spMkLst>
            <pc:docMk/>
            <pc:sldMk cId="1683605840" sldId="450"/>
            <ac:spMk id="22" creationId="{CA8BDAD4-4D09-4E35-BAD7-867A6C8B261D}"/>
          </ac:spMkLst>
        </pc:spChg>
        <pc:spChg chg="mod">
          <ac:chgData name="Nicolás Ignacio Araya Rivera" userId="d33c523cfd04ac5b" providerId="LiveId" clId="{8A99570F-1CCD-43DC-AA69-0FE1AC132E17}" dt="2021-08-11T14:36:38.321" v="10964"/>
          <ac:spMkLst>
            <pc:docMk/>
            <pc:sldMk cId="1683605840" sldId="450"/>
            <ac:spMk id="23" creationId="{84832DC5-0293-4B54-852A-0A9E73329443}"/>
          </ac:spMkLst>
        </pc:spChg>
        <pc:spChg chg="mod">
          <ac:chgData name="Nicolás Ignacio Araya Rivera" userId="d33c523cfd04ac5b" providerId="LiveId" clId="{8A99570F-1CCD-43DC-AA69-0FE1AC132E17}" dt="2021-08-11T14:36:38.321" v="10964"/>
          <ac:spMkLst>
            <pc:docMk/>
            <pc:sldMk cId="1683605840" sldId="450"/>
            <ac:spMk id="24" creationId="{A1E8A327-F6F1-4F55-B7C1-965FCADF372C}"/>
          </ac:spMkLst>
        </pc:spChg>
        <pc:spChg chg="add del mod">
          <ac:chgData name="Nicolás Ignacio Araya Rivera" userId="d33c523cfd04ac5b" providerId="LiveId" clId="{8A99570F-1CCD-43DC-AA69-0FE1AC132E17}" dt="2021-08-11T14:36:46.326" v="10965"/>
          <ac:spMkLst>
            <pc:docMk/>
            <pc:sldMk cId="1683605840" sldId="450"/>
            <ac:spMk id="25" creationId="{B5B6CC34-CDE5-490D-A3C6-10B9A43CDBC8}"/>
          </ac:spMkLst>
        </pc:spChg>
        <pc:spChg chg="add del mod">
          <ac:chgData name="Nicolás Ignacio Araya Rivera" userId="d33c523cfd04ac5b" providerId="LiveId" clId="{8A99570F-1CCD-43DC-AA69-0FE1AC132E17}" dt="2021-08-11T14:36:46.326" v="10965"/>
          <ac:spMkLst>
            <pc:docMk/>
            <pc:sldMk cId="1683605840" sldId="450"/>
            <ac:spMk id="28" creationId="{9B31AC54-7528-4164-8961-85E66320717D}"/>
          </ac:spMkLst>
        </pc:spChg>
        <pc:spChg chg="add del mod">
          <ac:chgData name="Nicolás Ignacio Araya Rivera" userId="d33c523cfd04ac5b" providerId="LiveId" clId="{8A99570F-1CCD-43DC-AA69-0FE1AC132E17}" dt="2021-08-11T14:36:46.326" v="10965"/>
          <ac:spMkLst>
            <pc:docMk/>
            <pc:sldMk cId="1683605840" sldId="450"/>
            <ac:spMk id="29" creationId="{AA82236B-84CB-4588-B18F-227247836464}"/>
          </ac:spMkLst>
        </pc:spChg>
        <pc:spChg chg="add del mod">
          <ac:chgData name="Nicolás Ignacio Araya Rivera" userId="d33c523cfd04ac5b" providerId="LiveId" clId="{8A99570F-1CCD-43DC-AA69-0FE1AC132E17}" dt="2021-08-11T14:36:46.326" v="10965"/>
          <ac:spMkLst>
            <pc:docMk/>
            <pc:sldMk cId="1683605840" sldId="450"/>
            <ac:spMk id="30" creationId="{D002A377-03DF-4415-88ED-940FE03F45EC}"/>
          </ac:spMkLst>
        </pc:spChg>
        <pc:spChg chg="add del mod">
          <ac:chgData name="Nicolás Ignacio Araya Rivera" userId="d33c523cfd04ac5b" providerId="LiveId" clId="{8A99570F-1CCD-43DC-AA69-0FE1AC132E17}" dt="2021-08-11T14:36:46.326" v="10965"/>
          <ac:spMkLst>
            <pc:docMk/>
            <pc:sldMk cId="1683605840" sldId="450"/>
            <ac:spMk id="32" creationId="{DD8F05A9-DF54-42FD-9FD0-332BD36B2987}"/>
          </ac:spMkLst>
        </pc:spChg>
        <pc:spChg chg="add del mod">
          <ac:chgData name="Nicolás Ignacio Araya Rivera" userId="d33c523cfd04ac5b" providerId="LiveId" clId="{8A99570F-1CCD-43DC-AA69-0FE1AC132E17}" dt="2021-08-11T14:36:46.326" v="10965"/>
          <ac:spMkLst>
            <pc:docMk/>
            <pc:sldMk cId="1683605840" sldId="450"/>
            <ac:spMk id="34" creationId="{EF40F3AA-31B7-46E8-A0EE-E3FF2619A5AA}"/>
          </ac:spMkLst>
        </pc:spChg>
        <pc:spChg chg="add del mod">
          <ac:chgData name="Nicolás Ignacio Araya Rivera" userId="d33c523cfd04ac5b" providerId="LiveId" clId="{8A99570F-1CCD-43DC-AA69-0FE1AC132E17}" dt="2021-08-11T14:36:46.326" v="10965"/>
          <ac:spMkLst>
            <pc:docMk/>
            <pc:sldMk cId="1683605840" sldId="450"/>
            <ac:spMk id="35" creationId="{95DB0212-A519-4FC8-B7F2-8973E743440A}"/>
          </ac:spMkLst>
        </pc:spChg>
        <pc:spChg chg="add del mod">
          <ac:chgData name="Nicolás Ignacio Araya Rivera" userId="d33c523cfd04ac5b" providerId="LiveId" clId="{8A99570F-1CCD-43DC-AA69-0FE1AC132E17}" dt="2021-08-11T14:36:46.326" v="10965"/>
          <ac:spMkLst>
            <pc:docMk/>
            <pc:sldMk cId="1683605840" sldId="450"/>
            <ac:spMk id="36" creationId="{065D0C07-8D46-4404-ABD3-5DBB46FAE777}"/>
          </ac:spMkLst>
        </pc:spChg>
        <pc:spChg chg="add del mod">
          <ac:chgData name="Nicolás Ignacio Araya Rivera" userId="d33c523cfd04ac5b" providerId="LiveId" clId="{8A99570F-1CCD-43DC-AA69-0FE1AC132E17}" dt="2021-08-11T14:36:46.326" v="10965"/>
          <ac:spMkLst>
            <pc:docMk/>
            <pc:sldMk cId="1683605840" sldId="450"/>
            <ac:spMk id="37" creationId="{3B05BD3D-E3E3-4085-B271-740C44A4E15C}"/>
          </ac:spMkLst>
        </pc:spChg>
        <pc:spChg chg="add del mod">
          <ac:chgData name="Nicolás Ignacio Araya Rivera" userId="d33c523cfd04ac5b" providerId="LiveId" clId="{8A99570F-1CCD-43DC-AA69-0FE1AC132E17}" dt="2021-08-11T14:36:46.326" v="10965"/>
          <ac:spMkLst>
            <pc:docMk/>
            <pc:sldMk cId="1683605840" sldId="450"/>
            <ac:spMk id="38" creationId="{F5D9562A-A984-41E4-ABC8-F586253574D7}"/>
          </ac:spMkLst>
        </pc:spChg>
        <pc:grpChg chg="add del mod">
          <ac:chgData name="Nicolás Ignacio Araya Rivera" userId="d33c523cfd04ac5b" providerId="LiveId" clId="{8A99570F-1CCD-43DC-AA69-0FE1AC132E17}" dt="2021-08-11T14:36:46.326" v="10965"/>
          <ac:grpSpMkLst>
            <pc:docMk/>
            <pc:sldMk cId="1683605840" sldId="450"/>
            <ac:grpSpMk id="6" creationId="{65624C49-6DC6-400E-ADDA-F40C8C42E86B}"/>
          </ac:grpSpMkLst>
        </pc:grpChg>
        <pc:grpChg chg="mod">
          <ac:chgData name="Nicolás Ignacio Araya Rivera" userId="d33c523cfd04ac5b" providerId="LiveId" clId="{8A99570F-1CCD-43DC-AA69-0FE1AC132E17}" dt="2021-08-11T14:36:38.321" v="10964"/>
          <ac:grpSpMkLst>
            <pc:docMk/>
            <pc:sldMk cId="1683605840" sldId="450"/>
            <ac:grpSpMk id="8" creationId="{C0D121F3-3D0F-401A-BCC8-7D776E24E3D9}"/>
          </ac:grpSpMkLst>
        </pc:grpChg>
        <pc:picChg chg="add mod modCrop">
          <ac:chgData name="Nicolás Ignacio Araya Rivera" userId="d33c523cfd04ac5b" providerId="LiveId" clId="{8A99570F-1CCD-43DC-AA69-0FE1AC132E17}" dt="2021-08-11T14:48:26.647" v="11082" actId="14100"/>
          <ac:picMkLst>
            <pc:docMk/>
            <pc:sldMk cId="1683605840" sldId="450"/>
            <ac:picMk id="4" creationId="{8830B416-7A58-407C-BCCD-8E73DC9DD869}"/>
          </ac:picMkLst>
        </pc:picChg>
        <pc:picChg chg="add del mod">
          <ac:chgData name="Nicolás Ignacio Araya Rivera" userId="d33c523cfd04ac5b" providerId="LiveId" clId="{8A99570F-1CCD-43DC-AA69-0FE1AC132E17}" dt="2021-08-11T14:14:58.749" v="10584" actId="21"/>
          <ac:picMkLst>
            <pc:docMk/>
            <pc:sldMk cId="1683605840" sldId="450"/>
            <ac:picMk id="5" creationId="{5359A660-2B22-4764-88D8-BE6743742369}"/>
          </ac:picMkLst>
        </pc:picChg>
        <pc:picChg chg="add del mod modCrop">
          <ac:chgData name="Nicolás Ignacio Araya Rivera" userId="d33c523cfd04ac5b" providerId="LiveId" clId="{8A99570F-1CCD-43DC-AA69-0FE1AC132E17}" dt="2021-08-11T14:43:26.679" v="11067" actId="478"/>
          <ac:picMkLst>
            <pc:docMk/>
            <pc:sldMk cId="1683605840" sldId="450"/>
            <ac:picMk id="7" creationId="{6AE34E3D-E503-4544-9633-C5E245F12290}"/>
          </ac:picMkLst>
        </pc:picChg>
        <pc:cxnChg chg="mod">
          <ac:chgData name="Nicolás Ignacio Araya Rivera" userId="d33c523cfd04ac5b" providerId="LiveId" clId="{8A99570F-1CCD-43DC-AA69-0FE1AC132E17}" dt="2021-08-11T14:36:38.321" v="10964"/>
          <ac:cxnSpMkLst>
            <pc:docMk/>
            <pc:sldMk cId="1683605840" sldId="450"/>
            <ac:cxnSpMk id="15" creationId="{B0B2C7FE-8597-498F-A269-DF48EBECEC12}"/>
          </ac:cxnSpMkLst>
        </pc:cxnChg>
        <pc:cxnChg chg="mod">
          <ac:chgData name="Nicolás Ignacio Araya Rivera" userId="d33c523cfd04ac5b" providerId="LiveId" clId="{8A99570F-1CCD-43DC-AA69-0FE1AC132E17}" dt="2021-08-11T14:36:38.321" v="10964"/>
          <ac:cxnSpMkLst>
            <pc:docMk/>
            <pc:sldMk cId="1683605840" sldId="450"/>
            <ac:cxnSpMk id="16" creationId="{E189B556-8A57-4DE2-B5BA-79A32D85916B}"/>
          </ac:cxnSpMkLst>
        </pc:cxnChg>
        <pc:cxnChg chg="mod">
          <ac:chgData name="Nicolás Ignacio Araya Rivera" userId="d33c523cfd04ac5b" providerId="LiveId" clId="{8A99570F-1CCD-43DC-AA69-0FE1AC132E17}" dt="2021-08-11T14:36:38.321" v="10964"/>
          <ac:cxnSpMkLst>
            <pc:docMk/>
            <pc:sldMk cId="1683605840" sldId="450"/>
            <ac:cxnSpMk id="17" creationId="{D20179E7-CB5F-4BC9-8DB0-28FD69983FC4}"/>
          </ac:cxnSpMkLst>
        </pc:cxnChg>
        <pc:cxnChg chg="mod">
          <ac:chgData name="Nicolás Ignacio Araya Rivera" userId="d33c523cfd04ac5b" providerId="LiveId" clId="{8A99570F-1CCD-43DC-AA69-0FE1AC132E17}" dt="2021-08-11T14:36:38.321" v="10964"/>
          <ac:cxnSpMkLst>
            <pc:docMk/>
            <pc:sldMk cId="1683605840" sldId="450"/>
            <ac:cxnSpMk id="20" creationId="{CEFCA08A-D628-4EA2-B186-5815E2E863CB}"/>
          </ac:cxnSpMkLst>
        </pc:cxnChg>
        <pc:cxnChg chg="mod">
          <ac:chgData name="Nicolás Ignacio Araya Rivera" userId="d33c523cfd04ac5b" providerId="LiveId" clId="{8A99570F-1CCD-43DC-AA69-0FE1AC132E17}" dt="2021-08-11T14:36:38.321" v="10964"/>
          <ac:cxnSpMkLst>
            <pc:docMk/>
            <pc:sldMk cId="1683605840" sldId="450"/>
            <ac:cxnSpMk id="21" creationId="{2A5792F8-2FA1-4F44-BD3A-E37EF1BA25CF}"/>
          </ac:cxnSpMkLst>
        </pc:cxnChg>
        <pc:cxnChg chg="add del mod">
          <ac:chgData name="Nicolás Ignacio Araya Rivera" userId="d33c523cfd04ac5b" providerId="LiveId" clId="{8A99570F-1CCD-43DC-AA69-0FE1AC132E17}" dt="2021-08-11T14:36:46.326" v="10965"/>
          <ac:cxnSpMkLst>
            <pc:docMk/>
            <pc:sldMk cId="1683605840" sldId="450"/>
            <ac:cxnSpMk id="26" creationId="{02F992E5-F86A-4770-9543-62ACA8D79A5E}"/>
          </ac:cxnSpMkLst>
        </pc:cxnChg>
        <pc:cxnChg chg="add del mod">
          <ac:chgData name="Nicolás Ignacio Araya Rivera" userId="d33c523cfd04ac5b" providerId="LiveId" clId="{8A99570F-1CCD-43DC-AA69-0FE1AC132E17}" dt="2021-08-11T14:36:46.326" v="10965"/>
          <ac:cxnSpMkLst>
            <pc:docMk/>
            <pc:sldMk cId="1683605840" sldId="450"/>
            <ac:cxnSpMk id="27" creationId="{9E4CCE98-7A4B-45E4-A27C-E9B2F4975E96}"/>
          </ac:cxnSpMkLst>
        </pc:cxnChg>
        <pc:cxnChg chg="add del mod">
          <ac:chgData name="Nicolás Ignacio Araya Rivera" userId="d33c523cfd04ac5b" providerId="LiveId" clId="{8A99570F-1CCD-43DC-AA69-0FE1AC132E17}" dt="2021-08-11T14:36:46.326" v="10965"/>
          <ac:cxnSpMkLst>
            <pc:docMk/>
            <pc:sldMk cId="1683605840" sldId="450"/>
            <ac:cxnSpMk id="31" creationId="{D0257288-D571-450D-A8BB-B84782FB635D}"/>
          </ac:cxnSpMkLst>
        </pc:cxnChg>
        <pc:cxnChg chg="add del mod">
          <ac:chgData name="Nicolás Ignacio Araya Rivera" userId="d33c523cfd04ac5b" providerId="LiveId" clId="{8A99570F-1CCD-43DC-AA69-0FE1AC132E17}" dt="2021-08-11T14:36:46.326" v="10965"/>
          <ac:cxnSpMkLst>
            <pc:docMk/>
            <pc:sldMk cId="1683605840" sldId="450"/>
            <ac:cxnSpMk id="33" creationId="{EA953BDE-4ECA-4A79-B112-7CC13A4B8646}"/>
          </ac:cxnSpMkLst>
        </pc:cxnChg>
      </pc:sldChg>
      <pc:sldChg chg="addSp delSp modSp new del mod">
        <pc:chgData name="Nicolás Ignacio Araya Rivera" userId="d33c523cfd04ac5b" providerId="LiveId" clId="{8A99570F-1CCD-43DC-AA69-0FE1AC132E17}" dt="2021-08-11T15:06:34.656" v="11585" actId="47"/>
        <pc:sldMkLst>
          <pc:docMk/>
          <pc:sldMk cId="2976054259" sldId="451"/>
        </pc:sldMkLst>
        <pc:picChg chg="add del mod">
          <ac:chgData name="Nicolás Ignacio Araya Rivera" userId="d33c523cfd04ac5b" providerId="LiveId" clId="{8A99570F-1CCD-43DC-AA69-0FE1AC132E17}" dt="2021-08-11T15:06:32.194" v="11584" actId="478"/>
          <ac:picMkLst>
            <pc:docMk/>
            <pc:sldMk cId="2976054259" sldId="451"/>
            <ac:picMk id="5" creationId="{F7940ABF-44F2-443E-9373-B37EAAADCC54}"/>
          </ac:picMkLst>
        </pc:picChg>
      </pc:sldChg>
      <pc:sldChg chg="addSp delSp modSp new mod">
        <pc:chgData name="Nicolás Ignacio Araya Rivera" userId="d33c523cfd04ac5b" providerId="LiveId" clId="{8A99570F-1CCD-43DC-AA69-0FE1AC132E17}" dt="2021-08-11T14:18:06.788" v="10707" actId="27636"/>
        <pc:sldMkLst>
          <pc:docMk/>
          <pc:sldMk cId="412539563" sldId="452"/>
        </pc:sldMkLst>
        <pc:spChg chg="mod">
          <ac:chgData name="Nicolás Ignacio Araya Rivera" userId="d33c523cfd04ac5b" providerId="LiveId" clId="{8A99570F-1CCD-43DC-AA69-0FE1AC132E17}" dt="2021-08-09T20:44:48.473" v="9917" actId="20577"/>
          <ac:spMkLst>
            <pc:docMk/>
            <pc:sldMk cId="412539563" sldId="452"/>
            <ac:spMk id="2" creationId="{C7286042-E6CE-4CE9-9F5C-C5A020FC1197}"/>
          </ac:spMkLst>
        </pc:spChg>
        <pc:spChg chg="mod">
          <ac:chgData name="Nicolás Ignacio Araya Rivera" userId="d33c523cfd04ac5b" providerId="LiveId" clId="{8A99570F-1CCD-43DC-AA69-0FE1AC132E17}" dt="2021-08-11T14:18:06.788" v="10707" actId="27636"/>
          <ac:spMkLst>
            <pc:docMk/>
            <pc:sldMk cId="412539563" sldId="452"/>
            <ac:spMk id="3" creationId="{E8E83C14-1C2E-41CF-A74C-FC34FB2898A8}"/>
          </ac:spMkLst>
        </pc:spChg>
        <pc:picChg chg="add del mod">
          <ac:chgData name="Nicolás Ignacio Araya Rivera" userId="d33c523cfd04ac5b" providerId="LiveId" clId="{8A99570F-1CCD-43DC-AA69-0FE1AC132E17}" dt="2021-08-11T14:14:43.967" v="10581" actId="478"/>
          <ac:picMkLst>
            <pc:docMk/>
            <pc:sldMk cId="412539563" sldId="452"/>
            <ac:picMk id="5" creationId="{112E7D0D-3CA6-43DF-88D7-C7E30DE17C24}"/>
          </ac:picMkLst>
        </pc:picChg>
        <pc:picChg chg="add del mod">
          <ac:chgData name="Nicolás Ignacio Araya Rivera" userId="d33c523cfd04ac5b" providerId="LiveId" clId="{8A99570F-1CCD-43DC-AA69-0FE1AC132E17}" dt="2021-08-11T14:18:03.139" v="10705" actId="478"/>
          <ac:picMkLst>
            <pc:docMk/>
            <pc:sldMk cId="412539563" sldId="452"/>
            <ac:picMk id="6" creationId="{3DA2684F-12AB-4E12-9253-FA9B9CE84DD8}"/>
          </ac:picMkLst>
        </pc:picChg>
      </pc:sldChg>
      <pc:sldChg chg="addSp delSp modSp new mod">
        <pc:chgData name="Nicolás Ignacio Araya Rivera" userId="d33c523cfd04ac5b" providerId="LiveId" clId="{8A99570F-1CCD-43DC-AA69-0FE1AC132E17}" dt="2021-08-11T14:50:05.526" v="11115" actId="1076"/>
        <pc:sldMkLst>
          <pc:docMk/>
          <pc:sldMk cId="3557039477" sldId="453"/>
        </pc:sldMkLst>
        <pc:spChg chg="mod">
          <ac:chgData name="Nicolás Ignacio Araya Rivera" userId="d33c523cfd04ac5b" providerId="LiveId" clId="{8A99570F-1CCD-43DC-AA69-0FE1AC132E17}" dt="2021-08-11T14:48:40.040" v="11098" actId="20577"/>
          <ac:spMkLst>
            <pc:docMk/>
            <pc:sldMk cId="3557039477" sldId="453"/>
            <ac:spMk id="2" creationId="{11D70142-7756-421A-A5CA-AF71E0A3ACF3}"/>
          </ac:spMkLst>
        </pc:spChg>
        <pc:spChg chg="del mod">
          <ac:chgData name="Nicolás Ignacio Araya Rivera" userId="d33c523cfd04ac5b" providerId="LiveId" clId="{8A99570F-1CCD-43DC-AA69-0FE1AC132E17}" dt="2021-08-11T14:49:32.411" v="11111" actId="478"/>
          <ac:spMkLst>
            <pc:docMk/>
            <pc:sldMk cId="3557039477" sldId="453"/>
            <ac:spMk id="3" creationId="{6707566F-5389-4F64-B73F-45D8BE26C073}"/>
          </ac:spMkLst>
        </pc:spChg>
        <pc:picChg chg="add del mod">
          <ac:chgData name="Nicolás Ignacio Araya Rivera" userId="d33c523cfd04ac5b" providerId="LiveId" clId="{8A99570F-1CCD-43DC-AA69-0FE1AC132E17}" dt="2021-08-11T14:48:59.329" v="11103" actId="478"/>
          <ac:picMkLst>
            <pc:docMk/>
            <pc:sldMk cId="3557039477" sldId="453"/>
            <ac:picMk id="5" creationId="{E441E242-1D0D-4A3F-8871-D7C37D5DA5D1}"/>
          </ac:picMkLst>
        </pc:picChg>
        <pc:picChg chg="add mod modCrop">
          <ac:chgData name="Nicolás Ignacio Araya Rivera" userId="d33c523cfd04ac5b" providerId="LiveId" clId="{8A99570F-1CCD-43DC-AA69-0FE1AC132E17}" dt="2021-08-11T14:49:23.423" v="11109" actId="1076"/>
          <ac:picMkLst>
            <pc:docMk/>
            <pc:sldMk cId="3557039477" sldId="453"/>
            <ac:picMk id="7" creationId="{82BF5495-7955-4919-8566-948E5EEB3CBC}"/>
          </ac:picMkLst>
        </pc:picChg>
        <pc:picChg chg="add mod">
          <ac:chgData name="Nicolás Ignacio Araya Rivera" userId="d33c523cfd04ac5b" providerId="LiveId" clId="{8A99570F-1CCD-43DC-AA69-0FE1AC132E17}" dt="2021-08-11T14:50:05.526" v="11115" actId="1076"/>
          <ac:picMkLst>
            <pc:docMk/>
            <pc:sldMk cId="3557039477" sldId="453"/>
            <ac:picMk id="1026" creationId="{C40DB2EF-B127-44DE-BCC8-6D8537D64AAE}"/>
          </ac:picMkLst>
        </pc:picChg>
      </pc:sldChg>
      <pc:sldChg chg="addSp delSp modSp new mod">
        <pc:chgData name="Nicolás Ignacio Araya Rivera" userId="d33c523cfd04ac5b" providerId="LiveId" clId="{8A99570F-1CCD-43DC-AA69-0FE1AC132E17}" dt="2021-08-11T15:05:18.396" v="11583" actId="947"/>
        <pc:sldMkLst>
          <pc:docMk/>
          <pc:sldMk cId="844561448" sldId="454"/>
        </pc:sldMkLst>
        <pc:spChg chg="del mod">
          <ac:chgData name="Nicolás Ignacio Araya Rivera" userId="d33c523cfd04ac5b" providerId="LiveId" clId="{8A99570F-1CCD-43DC-AA69-0FE1AC132E17}" dt="2021-08-11T14:54:16.762" v="11125" actId="478"/>
          <ac:spMkLst>
            <pc:docMk/>
            <pc:sldMk cId="844561448" sldId="454"/>
            <ac:spMk id="2" creationId="{EEC17372-9BAE-4109-8B02-73690868198A}"/>
          </ac:spMkLst>
        </pc:spChg>
        <pc:spChg chg="mod">
          <ac:chgData name="Nicolás Ignacio Araya Rivera" userId="d33c523cfd04ac5b" providerId="LiveId" clId="{8A99570F-1CCD-43DC-AA69-0FE1AC132E17}" dt="2021-08-11T15:05:18.396" v="11583" actId="947"/>
          <ac:spMkLst>
            <pc:docMk/>
            <pc:sldMk cId="844561448" sldId="454"/>
            <ac:spMk id="3" creationId="{5AD7EE3A-234D-463B-AB1E-768B27C91D93}"/>
          </ac:spMkLst>
        </pc:spChg>
        <pc:picChg chg="add del mod">
          <ac:chgData name="Nicolás Ignacio Araya Rivera" userId="d33c523cfd04ac5b" providerId="LiveId" clId="{8A99570F-1CCD-43DC-AA69-0FE1AC132E17}" dt="2021-08-11T15:02:52.272" v="11420" actId="478"/>
          <ac:picMkLst>
            <pc:docMk/>
            <pc:sldMk cId="844561448" sldId="454"/>
            <ac:picMk id="5" creationId="{125FF6B9-DE47-4C72-BA1B-EB5E0A5E382C}"/>
          </ac:picMkLst>
        </pc:picChg>
        <pc:picChg chg="add mod">
          <ac:chgData name="Nicolás Ignacio Araya Rivera" userId="d33c523cfd04ac5b" providerId="LiveId" clId="{8A99570F-1CCD-43DC-AA69-0FE1AC132E17}" dt="2021-08-11T15:04:23.942" v="11558" actId="1076"/>
          <ac:picMkLst>
            <pc:docMk/>
            <pc:sldMk cId="844561448" sldId="454"/>
            <ac:picMk id="6" creationId="{47209553-3BF6-4B98-B20B-CBB57C8FC275}"/>
          </ac:picMkLst>
        </pc:picChg>
      </pc:sldChg>
      <pc:sldChg chg="addSp delSp modSp new mod">
        <pc:chgData name="Nicolás Ignacio Araya Rivera" userId="d33c523cfd04ac5b" providerId="LiveId" clId="{8A99570F-1CCD-43DC-AA69-0FE1AC132E17}" dt="2021-08-11T15:08:22.438" v="11616" actId="14100"/>
        <pc:sldMkLst>
          <pc:docMk/>
          <pc:sldMk cId="133072356" sldId="455"/>
        </pc:sldMkLst>
        <pc:spChg chg="mod">
          <ac:chgData name="Nicolás Ignacio Araya Rivera" userId="d33c523cfd04ac5b" providerId="LiveId" clId="{8A99570F-1CCD-43DC-AA69-0FE1AC132E17}" dt="2021-08-11T15:08:07.153" v="11611" actId="20577"/>
          <ac:spMkLst>
            <pc:docMk/>
            <pc:sldMk cId="133072356" sldId="455"/>
            <ac:spMk id="2" creationId="{503D1E29-6417-4BE4-8FED-BC12380060FD}"/>
          </ac:spMkLst>
        </pc:spChg>
        <pc:spChg chg="del">
          <ac:chgData name="Nicolás Ignacio Araya Rivera" userId="d33c523cfd04ac5b" providerId="LiveId" clId="{8A99570F-1CCD-43DC-AA69-0FE1AC132E17}" dt="2021-08-11T15:08:11.733" v="11612" actId="478"/>
          <ac:spMkLst>
            <pc:docMk/>
            <pc:sldMk cId="133072356" sldId="455"/>
            <ac:spMk id="3" creationId="{1DEFDADF-D83E-4FD2-A516-811E51CAF648}"/>
          </ac:spMkLst>
        </pc:spChg>
        <pc:picChg chg="add mod modCrop">
          <ac:chgData name="Nicolás Ignacio Araya Rivera" userId="d33c523cfd04ac5b" providerId="LiveId" clId="{8A99570F-1CCD-43DC-AA69-0FE1AC132E17}" dt="2021-08-11T15:08:22.438" v="11616" actId="14100"/>
          <ac:picMkLst>
            <pc:docMk/>
            <pc:sldMk cId="133072356" sldId="455"/>
            <ac:picMk id="5" creationId="{15D79F24-167A-42AF-AF5B-284C751FA310}"/>
          </ac:picMkLst>
        </pc:picChg>
      </pc:sldChg>
      <pc:sldChg chg="addSp modSp new mod">
        <pc:chgData name="Nicolás Ignacio Araya Rivera" userId="d33c523cfd04ac5b" providerId="LiveId" clId="{8A99570F-1CCD-43DC-AA69-0FE1AC132E17}" dt="2021-08-11T15:14:22.152" v="11832" actId="14100"/>
        <pc:sldMkLst>
          <pc:docMk/>
          <pc:sldMk cId="235630116" sldId="456"/>
        </pc:sldMkLst>
        <pc:spChg chg="mod">
          <ac:chgData name="Nicolás Ignacio Araya Rivera" userId="d33c523cfd04ac5b" providerId="LiveId" clId="{8A99570F-1CCD-43DC-AA69-0FE1AC132E17}" dt="2021-08-09T20:52:42.183" v="10226" actId="20577"/>
          <ac:spMkLst>
            <pc:docMk/>
            <pc:sldMk cId="235630116" sldId="456"/>
            <ac:spMk id="2" creationId="{FE33A3EA-BECA-402A-9676-6A1603DB826D}"/>
          </ac:spMkLst>
        </pc:spChg>
        <pc:spChg chg="mod">
          <ac:chgData name="Nicolás Ignacio Araya Rivera" userId="d33c523cfd04ac5b" providerId="LiveId" clId="{8A99570F-1CCD-43DC-AA69-0FE1AC132E17}" dt="2021-08-11T15:12:32.811" v="11826" actId="20577"/>
          <ac:spMkLst>
            <pc:docMk/>
            <pc:sldMk cId="235630116" sldId="456"/>
            <ac:spMk id="3" creationId="{85583FCC-F86A-4F5F-9E9D-9C7C4A09DAC1}"/>
          </ac:spMkLst>
        </pc:spChg>
        <pc:picChg chg="add mod modCrop">
          <ac:chgData name="Nicolás Ignacio Araya Rivera" userId="d33c523cfd04ac5b" providerId="LiveId" clId="{8A99570F-1CCD-43DC-AA69-0FE1AC132E17}" dt="2021-08-11T15:14:15.734" v="11830" actId="1076"/>
          <ac:picMkLst>
            <pc:docMk/>
            <pc:sldMk cId="235630116" sldId="456"/>
            <ac:picMk id="5" creationId="{2B331A27-85EC-4408-809D-28D91C4A022F}"/>
          </ac:picMkLst>
        </pc:picChg>
        <pc:picChg chg="add mod">
          <ac:chgData name="Nicolás Ignacio Araya Rivera" userId="d33c523cfd04ac5b" providerId="LiveId" clId="{8A99570F-1CCD-43DC-AA69-0FE1AC132E17}" dt="2021-08-11T15:14:22.152" v="11832" actId="14100"/>
          <ac:picMkLst>
            <pc:docMk/>
            <pc:sldMk cId="235630116" sldId="456"/>
            <ac:picMk id="2050" creationId="{B93752CF-11A7-435F-9C17-BF68C39694B6}"/>
          </ac:picMkLst>
        </pc:picChg>
      </pc:sldChg>
      <pc:sldChg chg="addSp modSp new mod">
        <pc:chgData name="Nicolás Ignacio Araya Rivera" userId="d33c523cfd04ac5b" providerId="LiveId" clId="{8A99570F-1CCD-43DC-AA69-0FE1AC132E17}" dt="2021-08-09T20:53:30.057" v="10230" actId="962"/>
        <pc:sldMkLst>
          <pc:docMk/>
          <pc:sldMk cId="3219373610" sldId="457"/>
        </pc:sldMkLst>
        <pc:picChg chg="add mod">
          <ac:chgData name="Nicolás Ignacio Araya Rivera" userId="d33c523cfd04ac5b" providerId="LiveId" clId="{8A99570F-1CCD-43DC-AA69-0FE1AC132E17}" dt="2021-08-09T20:53:30.057" v="10230" actId="962"/>
          <ac:picMkLst>
            <pc:docMk/>
            <pc:sldMk cId="3219373610" sldId="457"/>
            <ac:picMk id="5" creationId="{C0DE0C83-45D4-4C1B-82AA-EF4957F96F58}"/>
          </ac:picMkLst>
        </pc:picChg>
      </pc:sldChg>
      <pc:sldChg chg="addSp delSp modSp new mod ord setBg">
        <pc:chgData name="Nicolás Ignacio Araya Rivera" userId="d33c523cfd04ac5b" providerId="LiveId" clId="{8A99570F-1CCD-43DC-AA69-0FE1AC132E17}" dt="2021-09-01T14:18:42.662" v="12910"/>
        <pc:sldMkLst>
          <pc:docMk/>
          <pc:sldMk cId="1754290357" sldId="458"/>
        </pc:sldMkLst>
        <pc:spChg chg="mod">
          <ac:chgData name="Nicolás Ignacio Araya Rivera" userId="d33c523cfd04ac5b" providerId="LiveId" clId="{8A99570F-1CCD-43DC-AA69-0FE1AC132E17}" dt="2021-09-01T14:08:01.937" v="12540" actId="26606"/>
          <ac:spMkLst>
            <pc:docMk/>
            <pc:sldMk cId="1754290357" sldId="458"/>
            <ac:spMk id="2" creationId="{F2DEA19D-9404-4DD5-AB55-6350FA1D9F7A}"/>
          </ac:spMkLst>
        </pc:spChg>
        <pc:spChg chg="mod">
          <ac:chgData name="Nicolás Ignacio Araya Rivera" userId="d33c523cfd04ac5b" providerId="LiveId" clId="{8A99570F-1CCD-43DC-AA69-0FE1AC132E17}" dt="2021-09-01T14:08:40.823" v="12656" actId="207"/>
          <ac:spMkLst>
            <pc:docMk/>
            <pc:sldMk cId="1754290357" sldId="458"/>
            <ac:spMk id="3" creationId="{0C3CECBB-847C-48C0-BC03-3ED97AA34840}"/>
          </ac:spMkLst>
        </pc:spChg>
        <pc:spChg chg="add">
          <ac:chgData name="Nicolás Ignacio Araya Rivera" userId="d33c523cfd04ac5b" providerId="LiveId" clId="{8A99570F-1CCD-43DC-AA69-0FE1AC132E17}" dt="2021-09-01T14:08:01.937" v="12540" actId="26606"/>
          <ac:spMkLst>
            <pc:docMk/>
            <pc:sldMk cId="1754290357" sldId="458"/>
            <ac:spMk id="71" creationId="{04812C46-200A-4DEB-A05E-3ED6C68C2387}"/>
          </ac:spMkLst>
        </pc:spChg>
        <pc:spChg chg="add">
          <ac:chgData name="Nicolás Ignacio Araya Rivera" userId="d33c523cfd04ac5b" providerId="LiveId" clId="{8A99570F-1CCD-43DC-AA69-0FE1AC132E17}" dt="2021-09-01T14:08:01.937" v="12540" actId="26606"/>
          <ac:spMkLst>
            <pc:docMk/>
            <pc:sldMk cId="1754290357" sldId="458"/>
            <ac:spMk id="73" creationId="{D1EA859B-E555-4109-94F3-6700E046E008}"/>
          </ac:spMkLst>
        </pc:spChg>
        <pc:picChg chg="add del mod">
          <ac:chgData name="Nicolás Ignacio Araya Rivera" userId="d33c523cfd04ac5b" providerId="LiveId" clId="{8A99570F-1CCD-43DC-AA69-0FE1AC132E17}" dt="2021-09-01T14:06:47.016" v="12533" actId="478"/>
          <ac:picMkLst>
            <pc:docMk/>
            <pc:sldMk cId="1754290357" sldId="458"/>
            <ac:picMk id="5" creationId="{05D4B819-85E6-47A3-AD25-9A547B92CE21}"/>
          </ac:picMkLst>
        </pc:picChg>
        <pc:picChg chg="add mod ord">
          <ac:chgData name="Nicolás Ignacio Araya Rivera" userId="d33c523cfd04ac5b" providerId="LiveId" clId="{8A99570F-1CCD-43DC-AA69-0FE1AC132E17}" dt="2021-09-01T14:08:01.937" v="12540" actId="26606"/>
          <ac:picMkLst>
            <pc:docMk/>
            <pc:sldMk cId="1754290357" sldId="458"/>
            <ac:picMk id="1026" creationId="{D6809F8D-8E52-42C8-83A7-CE1FF23F1A42}"/>
          </ac:picMkLst>
        </pc:picChg>
      </pc:sldChg>
      <pc:sldChg chg="addSp delSp modSp new mod ord">
        <pc:chgData name="Nicolás Ignacio Araya Rivera" userId="d33c523cfd04ac5b" providerId="LiveId" clId="{8A99570F-1CCD-43DC-AA69-0FE1AC132E17}" dt="2021-09-01T14:18:42.662" v="12910"/>
        <pc:sldMkLst>
          <pc:docMk/>
          <pc:sldMk cId="1867217979" sldId="459"/>
        </pc:sldMkLst>
        <pc:spChg chg="del">
          <ac:chgData name="Nicolás Ignacio Araya Rivera" userId="d33c523cfd04ac5b" providerId="LiveId" clId="{8A99570F-1CCD-43DC-AA69-0FE1AC132E17}" dt="2021-09-01T14:11:31.833" v="12801" actId="478"/>
          <ac:spMkLst>
            <pc:docMk/>
            <pc:sldMk cId="1867217979" sldId="459"/>
            <ac:spMk id="2" creationId="{8BD0A211-3404-47FD-B321-227A3823EBC0}"/>
          </ac:spMkLst>
        </pc:spChg>
        <pc:spChg chg="mod">
          <ac:chgData name="Nicolás Ignacio Araya Rivera" userId="d33c523cfd04ac5b" providerId="LiveId" clId="{8A99570F-1CCD-43DC-AA69-0FE1AC132E17}" dt="2021-09-01T14:16:55.845" v="12908" actId="20577"/>
          <ac:spMkLst>
            <pc:docMk/>
            <pc:sldMk cId="1867217979" sldId="459"/>
            <ac:spMk id="3" creationId="{D553BD99-472D-45C7-82CD-FF9B14F89BBB}"/>
          </ac:spMkLst>
        </pc:spChg>
        <pc:spChg chg="add mod">
          <ac:chgData name="Nicolás Ignacio Araya Rivera" userId="d33c523cfd04ac5b" providerId="LiveId" clId="{8A99570F-1CCD-43DC-AA69-0FE1AC132E17}" dt="2021-09-01T14:13:57.353" v="12835" actId="1076"/>
          <ac:spMkLst>
            <pc:docMk/>
            <pc:sldMk cId="1867217979" sldId="459"/>
            <ac:spMk id="7" creationId="{FA12C638-D680-4B49-8057-216B9ACB7621}"/>
          </ac:spMkLst>
        </pc:spChg>
        <pc:picChg chg="add del mod">
          <ac:chgData name="Nicolás Ignacio Araya Rivera" userId="d33c523cfd04ac5b" providerId="LiveId" clId="{8A99570F-1CCD-43DC-AA69-0FE1AC132E17}" dt="2021-09-01T14:10:45.308" v="12797" actId="478"/>
          <ac:picMkLst>
            <pc:docMk/>
            <pc:sldMk cId="1867217979" sldId="459"/>
            <ac:picMk id="5" creationId="{26894770-726D-4BF8-B9A6-CEAA5872A076}"/>
          </ac:picMkLst>
        </pc:picChg>
        <pc:picChg chg="add mod">
          <ac:chgData name="Nicolás Ignacio Araya Rivera" userId="d33c523cfd04ac5b" providerId="LiveId" clId="{8A99570F-1CCD-43DC-AA69-0FE1AC132E17}" dt="2021-09-01T14:13:59.176" v="12836" actId="1076"/>
          <ac:picMkLst>
            <pc:docMk/>
            <pc:sldMk cId="1867217979" sldId="459"/>
            <ac:picMk id="6" creationId="{91E262AA-BE17-411B-846D-39FFC70E800E}"/>
          </ac:picMkLst>
        </pc:picChg>
      </pc:sldChg>
      <pc:sldChg chg="addSp modSp new del mod">
        <pc:chgData name="Nicolás Ignacio Araya Rivera" userId="d33c523cfd04ac5b" providerId="LiveId" clId="{8A99570F-1CCD-43DC-AA69-0FE1AC132E17}" dt="2021-09-01T14:13:30.959" v="12834" actId="47"/>
        <pc:sldMkLst>
          <pc:docMk/>
          <pc:sldMk cId="3349070270" sldId="460"/>
        </pc:sldMkLst>
        <pc:picChg chg="add mod modCrop">
          <ac:chgData name="Nicolás Ignacio Araya Rivera" userId="d33c523cfd04ac5b" providerId="LiveId" clId="{8A99570F-1CCD-43DC-AA69-0FE1AC132E17}" dt="2021-09-01T14:11:26.313" v="12800" actId="732"/>
          <ac:picMkLst>
            <pc:docMk/>
            <pc:sldMk cId="3349070270" sldId="460"/>
            <ac:picMk id="5" creationId="{877E9335-5266-4DB0-963A-B56FD2B84B12}"/>
          </ac:picMkLst>
        </pc:picChg>
      </pc:sldChg>
      <pc:sldChg chg="addSp modSp new del mod">
        <pc:chgData name="Nicolás Ignacio Araya Rivera" userId="d33c523cfd04ac5b" providerId="LiveId" clId="{8A99570F-1CCD-43DC-AA69-0FE1AC132E17}" dt="2021-09-01T14:19:56.622" v="12911" actId="47"/>
        <pc:sldMkLst>
          <pc:docMk/>
          <pc:sldMk cId="2344095093" sldId="461"/>
        </pc:sldMkLst>
        <pc:spChg chg="add mod">
          <ac:chgData name="Nicolás Ignacio Araya Rivera" userId="d33c523cfd04ac5b" providerId="LiveId" clId="{8A99570F-1CCD-43DC-AA69-0FE1AC132E17}" dt="2021-09-01T14:15:10.398" v="12838"/>
          <ac:spMkLst>
            <pc:docMk/>
            <pc:sldMk cId="2344095093" sldId="461"/>
            <ac:spMk id="6" creationId="{E32DCF55-521D-48DA-BEF0-EA68C55E1FC7}"/>
          </ac:spMkLst>
        </pc:spChg>
        <pc:picChg chg="add mod">
          <ac:chgData name="Nicolás Ignacio Araya Rivera" userId="d33c523cfd04ac5b" providerId="LiveId" clId="{8A99570F-1CCD-43DC-AA69-0FE1AC132E17}" dt="2021-09-01T14:15:14.337" v="12839" actId="1076"/>
          <ac:picMkLst>
            <pc:docMk/>
            <pc:sldMk cId="2344095093" sldId="461"/>
            <ac:picMk id="5" creationId="{8BE8F53A-7456-4114-8678-D446D7B9EF04}"/>
          </ac:picMkLst>
        </pc:picChg>
      </pc:sldChg>
      <pc:sldChg chg="addSp modSp new del mod">
        <pc:chgData name="Nicolás Ignacio Araya Rivera" userId="d33c523cfd04ac5b" providerId="LiveId" clId="{8A99570F-1CCD-43DC-AA69-0FE1AC132E17}" dt="2021-09-01T14:16:27.763" v="12840" actId="47"/>
        <pc:sldMkLst>
          <pc:docMk/>
          <pc:sldMk cId="3003673587" sldId="462"/>
        </pc:sldMkLst>
        <pc:picChg chg="add mod">
          <ac:chgData name="Nicolás Ignacio Araya Rivera" userId="d33c523cfd04ac5b" providerId="LiveId" clId="{8A99570F-1CCD-43DC-AA69-0FE1AC132E17}" dt="2021-08-09T20:56:30.641" v="10292" actId="962"/>
          <ac:picMkLst>
            <pc:docMk/>
            <pc:sldMk cId="3003673587" sldId="462"/>
            <ac:picMk id="5" creationId="{E372615E-5695-4F1F-8049-6F0EAAB4B551}"/>
          </ac:picMkLst>
        </pc:picChg>
      </pc:sldChg>
      <pc:sldChg chg="addSp modSp new del mod">
        <pc:chgData name="Nicolás Ignacio Araya Rivera" userId="d33c523cfd04ac5b" providerId="LiveId" clId="{8A99570F-1CCD-43DC-AA69-0FE1AC132E17}" dt="2021-09-01T14:20:08.797" v="12912" actId="47"/>
        <pc:sldMkLst>
          <pc:docMk/>
          <pc:sldMk cId="1156876561" sldId="463"/>
        </pc:sldMkLst>
        <pc:picChg chg="add mod">
          <ac:chgData name="Nicolás Ignacio Araya Rivera" userId="d33c523cfd04ac5b" providerId="LiveId" clId="{8A99570F-1CCD-43DC-AA69-0FE1AC132E17}" dt="2021-08-09T20:56:51.564" v="10299" actId="962"/>
          <ac:picMkLst>
            <pc:docMk/>
            <pc:sldMk cId="1156876561" sldId="463"/>
            <ac:picMk id="5" creationId="{740E1FD7-70A2-4A06-8638-FCD3BAF57080}"/>
          </ac:picMkLst>
        </pc:picChg>
      </pc:sldChg>
      <pc:sldChg chg="addSp delSp modSp new mod">
        <pc:chgData name="Nicolás Ignacio Araya Rivera" userId="d33c523cfd04ac5b" providerId="LiveId" clId="{8A99570F-1CCD-43DC-AA69-0FE1AC132E17}" dt="2021-09-01T14:26:35.161" v="13491" actId="1076"/>
        <pc:sldMkLst>
          <pc:docMk/>
          <pc:sldMk cId="3150374585" sldId="464"/>
        </pc:sldMkLst>
        <pc:spChg chg="mod">
          <ac:chgData name="Nicolás Ignacio Araya Rivera" userId="d33c523cfd04ac5b" providerId="LiveId" clId="{8A99570F-1CCD-43DC-AA69-0FE1AC132E17}" dt="2021-08-09T21:03:58.641" v="10316" actId="20577"/>
          <ac:spMkLst>
            <pc:docMk/>
            <pc:sldMk cId="3150374585" sldId="464"/>
            <ac:spMk id="2" creationId="{5F2A6847-FC44-4323-B2A8-D64A32DA4633}"/>
          </ac:spMkLst>
        </pc:spChg>
        <pc:spChg chg="mod">
          <ac:chgData name="Nicolás Ignacio Araya Rivera" userId="d33c523cfd04ac5b" providerId="LiveId" clId="{8A99570F-1CCD-43DC-AA69-0FE1AC132E17}" dt="2021-09-01T14:26:35.161" v="13491" actId="1076"/>
          <ac:spMkLst>
            <pc:docMk/>
            <pc:sldMk cId="3150374585" sldId="464"/>
            <ac:spMk id="3" creationId="{0BE50362-D8E3-4B86-A3E5-29C2C03D7E80}"/>
          </ac:spMkLst>
        </pc:spChg>
        <pc:picChg chg="add del mod">
          <ac:chgData name="Nicolás Ignacio Araya Rivera" userId="d33c523cfd04ac5b" providerId="LiveId" clId="{8A99570F-1CCD-43DC-AA69-0FE1AC132E17}" dt="2021-09-01T14:25:43.938" v="13475" actId="478"/>
          <ac:picMkLst>
            <pc:docMk/>
            <pc:sldMk cId="3150374585" sldId="464"/>
            <ac:picMk id="5" creationId="{A2FC8150-AC93-4200-8C67-EB2E075E1E42}"/>
          </ac:picMkLst>
        </pc:picChg>
        <pc:picChg chg="add mod">
          <ac:chgData name="Nicolás Ignacio Araya Rivera" userId="d33c523cfd04ac5b" providerId="LiveId" clId="{8A99570F-1CCD-43DC-AA69-0FE1AC132E17}" dt="2021-09-01T14:26:33.641" v="13490" actId="1076"/>
          <ac:picMkLst>
            <pc:docMk/>
            <pc:sldMk cId="3150374585" sldId="464"/>
            <ac:picMk id="6" creationId="{8178B708-FFBA-4DF2-9A1B-2AA44447228E}"/>
          </ac:picMkLst>
        </pc:picChg>
      </pc:sldChg>
      <pc:sldChg chg="addSp modSp new del mod">
        <pc:chgData name="Nicolás Ignacio Araya Rivera" userId="d33c523cfd04ac5b" providerId="LiveId" clId="{8A99570F-1CCD-43DC-AA69-0FE1AC132E17}" dt="2021-09-01T14:26:36.792" v="13492" actId="47"/>
        <pc:sldMkLst>
          <pc:docMk/>
          <pc:sldMk cId="1974097676" sldId="465"/>
        </pc:sldMkLst>
        <pc:picChg chg="add mod modCrop">
          <ac:chgData name="Nicolás Ignacio Araya Rivera" userId="d33c523cfd04ac5b" providerId="LiveId" clId="{8A99570F-1CCD-43DC-AA69-0FE1AC132E17}" dt="2021-09-01T14:26:00.490" v="13480" actId="732"/>
          <ac:picMkLst>
            <pc:docMk/>
            <pc:sldMk cId="1974097676" sldId="465"/>
            <ac:picMk id="5" creationId="{45E6D946-8E68-4490-ABAA-6489E8741825}"/>
          </ac:picMkLst>
        </pc:picChg>
      </pc:sldChg>
      <pc:sldChg chg="addSp delSp modSp new mod">
        <pc:chgData name="Nicolás Ignacio Araya Rivera" userId="d33c523cfd04ac5b" providerId="LiveId" clId="{8A99570F-1CCD-43DC-AA69-0FE1AC132E17}" dt="2021-09-01T14:31:35.202" v="13752" actId="947"/>
        <pc:sldMkLst>
          <pc:docMk/>
          <pc:sldMk cId="1334062838" sldId="466"/>
        </pc:sldMkLst>
        <pc:spChg chg="del">
          <ac:chgData name="Nicolás Ignacio Araya Rivera" userId="d33c523cfd04ac5b" providerId="LiveId" clId="{8A99570F-1CCD-43DC-AA69-0FE1AC132E17}" dt="2021-09-01T14:26:54.870" v="13497" actId="478"/>
          <ac:spMkLst>
            <pc:docMk/>
            <pc:sldMk cId="1334062838" sldId="466"/>
            <ac:spMk id="2" creationId="{271F902F-66A2-4135-8F1D-5A8816C33CB9}"/>
          </ac:spMkLst>
        </pc:spChg>
        <pc:spChg chg="mod">
          <ac:chgData name="Nicolás Ignacio Araya Rivera" userId="d33c523cfd04ac5b" providerId="LiveId" clId="{8A99570F-1CCD-43DC-AA69-0FE1AC132E17}" dt="2021-09-01T14:31:35.202" v="13752" actId="947"/>
          <ac:spMkLst>
            <pc:docMk/>
            <pc:sldMk cId="1334062838" sldId="466"/>
            <ac:spMk id="3" creationId="{56FABE8F-8569-4F52-BC69-CE4584EF5514}"/>
          </ac:spMkLst>
        </pc:spChg>
        <pc:picChg chg="add del mod">
          <ac:chgData name="Nicolás Ignacio Araya Rivera" userId="d33c523cfd04ac5b" providerId="LiveId" clId="{8A99570F-1CCD-43DC-AA69-0FE1AC132E17}" dt="2021-09-01T14:31:09.084" v="13749" actId="478"/>
          <ac:picMkLst>
            <pc:docMk/>
            <pc:sldMk cId="1334062838" sldId="466"/>
            <ac:picMk id="5" creationId="{EFBEF36C-AB73-4C46-A00A-3C7830B0A7A2}"/>
          </ac:picMkLst>
        </pc:picChg>
        <pc:picChg chg="add del mod">
          <ac:chgData name="Nicolás Ignacio Araya Rivera" userId="d33c523cfd04ac5b" providerId="LiveId" clId="{8A99570F-1CCD-43DC-AA69-0FE1AC132E17}" dt="2021-09-01T14:30:58.299" v="13748" actId="478"/>
          <ac:picMkLst>
            <pc:docMk/>
            <pc:sldMk cId="1334062838" sldId="466"/>
            <ac:picMk id="6" creationId="{6B6E5F46-FE38-493A-A5B9-086F722A2B32}"/>
          </ac:picMkLst>
        </pc:picChg>
        <pc:picChg chg="add mod">
          <ac:chgData name="Nicolás Ignacio Araya Rivera" userId="d33c523cfd04ac5b" providerId="LiveId" clId="{8A99570F-1CCD-43DC-AA69-0FE1AC132E17}" dt="2021-09-01T14:31:17.882" v="13751" actId="1076"/>
          <ac:picMkLst>
            <pc:docMk/>
            <pc:sldMk cId="1334062838" sldId="466"/>
            <ac:picMk id="7" creationId="{F7EBD996-41B7-449C-8253-69ED105C0E11}"/>
          </ac:picMkLst>
        </pc:picChg>
      </pc:sldChg>
      <pc:sldChg chg="addSp modSp new del mod">
        <pc:chgData name="Nicolás Ignacio Araya Rivera" userId="d33c523cfd04ac5b" providerId="LiveId" clId="{8A99570F-1CCD-43DC-AA69-0FE1AC132E17}" dt="2021-09-01T15:05:56.777" v="13872" actId="47"/>
        <pc:sldMkLst>
          <pc:docMk/>
          <pc:sldMk cId="4080402445" sldId="467"/>
        </pc:sldMkLst>
        <pc:picChg chg="add mod">
          <ac:chgData name="Nicolás Ignacio Araya Rivera" userId="d33c523cfd04ac5b" providerId="LiveId" clId="{8A99570F-1CCD-43DC-AA69-0FE1AC132E17}" dt="2021-08-09T21:05:03.777" v="10330" actId="962"/>
          <ac:picMkLst>
            <pc:docMk/>
            <pc:sldMk cId="4080402445" sldId="467"/>
            <ac:picMk id="5" creationId="{6D77AB03-EE15-404C-BECE-BB0B18AC8B10}"/>
          </ac:picMkLst>
        </pc:picChg>
      </pc:sldChg>
      <pc:sldChg chg="addSp modSp new del mod">
        <pc:chgData name="Nicolás Ignacio Araya Rivera" userId="d33c523cfd04ac5b" providerId="LiveId" clId="{8A99570F-1CCD-43DC-AA69-0FE1AC132E17}" dt="2021-09-01T15:05:56.777" v="13872" actId="47"/>
        <pc:sldMkLst>
          <pc:docMk/>
          <pc:sldMk cId="3764749033" sldId="468"/>
        </pc:sldMkLst>
        <pc:picChg chg="add mod">
          <ac:chgData name="Nicolás Ignacio Araya Rivera" userId="d33c523cfd04ac5b" providerId="LiveId" clId="{8A99570F-1CCD-43DC-AA69-0FE1AC132E17}" dt="2021-08-09T21:05:20.026" v="10333" actId="962"/>
          <ac:picMkLst>
            <pc:docMk/>
            <pc:sldMk cId="3764749033" sldId="468"/>
            <ac:picMk id="5" creationId="{49A5B31A-A054-4884-83B1-F296BAE11E15}"/>
          </ac:picMkLst>
        </pc:picChg>
      </pc:sldChg>
      <pc:sldChg chg="addSp modSp new del mod">
        <pc:chgData name="Nicolás Ignacio Araya Rivera" userId="d33c523cfd04ac5b" providerId="LiveId" clId="{8A99570F-1CCD-43DC-AA69-0FE1AC132E17}" dt="2021-09-01T15:05:56.777" v="13872" actId="47"/>
        <pc:sldMkLst>
          <pc:docMk/>
          <pc:sldMk cId="3791292086" sldId="469"/>
        </pc:sldMkLst>
        <pc:picChg chg="add mod">
          <ac:chgData name="Nicolás Ignacio Araya Rivera" userId="d33c523cfd04ac5b" providerId="LiveId" clId="{8A99570F-1CCD-43DC-AA69-0FE1AC132E17}" dt="2021-08-09T21:05:47.957" v="10342" actId="962"/>
          <ac:picMkLst>
            <pc:docMk/>
            <pc:sldMk cId="3791292086" sldId="469"/>
            <ac:picMk id="5" creationId="{BD5BD5D2-563E-486E-9E3B-B6DF0760126D}"/>
          </ac:picMkLst>
        </pc:picChg>
      </pc:sldChg>
      <pc:sldChg chg="addSp modSp new del mod">
        <pc:chgData name="Nicolás Ignacio Araya Rivera" userId="d33c523cfd04ac5b" providerId="LiveId" clId="{8A99570F-1CCD-43DC-AA69-0FE1AC132E17}" dt="2021-09-01T15:05:56.777" v="13872" actId="47"/>
        <pc:sldMkLst>
          <pc:docMk/>
          <pc:sldMk cId="3093242189" sldId="470"/>
        </pc:sldMkLst>
        <pc:picChg chg="add mod">
          <ac:chgData name="Nicolás Ignacio Araya Rivera" userId="d33c523cfd04ac5b" providerId="LiveId" clId="{8A99570F-1CCD-43DC-AA69-0FE1AC132E17}" dt="2021-08-09T21:06:19.670" v="10346" actId="1076"/>
          <ac:picMkLst>
            <pc:docMk/>
            <pc:sldMk cId="3093242189" sldId="470"/>
            <ac:picMk id="5" creationId="{69C56B9F-1E11-4FD2-8CBF-CA4646E2D302}"/>
          </ac:picMkLst>
        </pc:picChg>
      </pc:sldChg>
      <pc:sldChg chg="addSp modSp new del mod">
        <pc:chgData name="Nicolás Ignacio Araya Rivera" userId="d33c523cfd04ac5b" providerId="LiveId" clId="{8A99570F-1CCD-43DC-AA69-0FE1AC132E17}" dt="2021-09-01T15:05:56.777" v="13872" actId="47"/>
        <pc:sldMkLst>
          <pc:docMk/>
          <pc:sldMk cId="4131412617" sldId="471"/>
        </pc:sldMkLst>
        <pc:picChg chg="add mod">
          <ac:chgData name="Nicolás Ignacio Araya Rivera" userId="d33c523cfd04ac5b" providerId="LiveId" clId="{8A99570F-1CCD-43DC-AA69-0FE1AC132E17}" dt="2021-08-09T21:05:33.405" v="10339" actId="962"/>
          <ac:picMkLst>
            <pc:docMk/>
            <pc:sldMk cId="4131412617" sldId="471"/>
            <ac:picMk id="5" creationId="{E939D378-102F-49F3-821C-9B9064FBE66F}"/>
          </ac:picMkLst>
        </pc:picChg>
      </pc:sldChg>
      <pc:sldChg chg="modSp new del mod">
        <pc:chgData name="Nicolás Ignacio Araya Rivera" userId="d33c523cfd04ac5b" providerId="LiveId" clId="{8A99570F-1CCD-43DC-AA69-0FE1AC132E17}" dt="2021-09-01T15:06:46.549" v="13874" actId="47"/>
        <pc:sldMkLst>
          <pc:docMk/>
          <pc:sldMk cId="2424240848" sldId="472"/>
        </pc:sldMkLst>
        <pc:spChg chg="mod">
          <ac:chgData name="Nicolás Ignacio Araya Rivera" userId="d33c523cfd04ac5b" providerId="LiveId" clId="{8A99570F-1CCD-43DC-AA69-0FE1AC132E17}" dt="2021-08-09T21:06:35.116" v="10370" actId="20577"/>
          <ac:spMkLst>
            <pc:docMk/>
            <pc:sldMk cId="2424240848" sldId="472"/>
            <ac:spMk id="2" creationId="{E5583BB7-5A29-4DCD-A7DD-8EE4B1198909}"/>
          </ac:spMkLst>
        </pc:spChg>
      </pc:sldChg>
      <pc:sldChg chg="modSp new mod ord">
        <pc:chgData name="Nicolás Ignacio Araya Rivera" userId="d33c523cfd04ac5b" providerId="LiveId" clId="{8A99570F-1CCD-43DC-AA69-0FE1AC132E17}" dt="2021-09-01T14:57:09.391" v="13871" actId="20577"/>
        <pc:sldMkLst>
          <pc:docMk/>
          <pc:sldMk cId="1391776355" sldId="473"/>
        </pc:sldMkLst>
        <pc:spChg chg="mod">
          <ac:chgData name="Nicolás Ignacio Araya Rivera" userId="d33c523cfd04ac5b" providerId="LiveId" clId="{8A99570F-1CCD-43DC-AA69-0FE1AC132E17}" dt="2021-08-09T21:06:40.787" v="10378" actId="20577"/>
          <ac:spMkLst>
            <pc:docMk/>
            <pc:sldMk cId="1391776355" sldId="473"/>
            <ac:spMk id="2" creationId="{E768715E-E6FC-4CB8-9652-C732332CF2B0}"/>
          </ac:spMkLst>
        </pc:spChg>
        <pc:spChg chg="mod">
          <ac:chgData name="Nicolás Ignacio Araya Rivera" userId="d33c523cfd04ac5b" providerId="LiveId" clId="{8A99570F-1CCD-43DC-AA69-0FE1AC132E17}" dt="2021-09-01T14:57:09.391" v="13871" actId="20577"/>
          <ac:spMkLst>
            <pc:docMk/>
            <pc:sldMk cId="1391776355" sldId="473"/>
            <ac:spMk id="3" creationId="{72D8369F-F90E-4446-B0BE-DB6180DC3CC3}"/>
          </ac:spMkLst>
        </pc:spChg>
      </pc:sldChg>
      <pc:sldChg chg="add">
        <pc:chgData name="Nicolás Ignacio Araya Rivera" userId="d33c523cfd04ac5b" providerId="LiveId" clId="{8A99570F-1CCD-43DC-AA69-0FE1AC132E17}" dt="2021-08-20T19:25:14.652" v="11835"/>
        <pc:sldMkLst>
          <pc:docMk/>
          <pc:sldMk cId="599958700" sldId="474"/>
        </pc:sldMkLst>
      </pc:sldChg>
      <pc:sldChg chg="new del">
        <pc:chgData name="Nicolás Ignacio Araya Rivera" userId="d33c523cfd04ac5b" providerId="LiveId" clId="{8A99570F-1CCD-43DC-AA69-0FE1AC132E17}" dt="2021-08-20T19:25:56.881" v="11840" actId="47"/>
        <pc:sldMkLst>
          <pc:docMk/>
          <pc:sldMk cId="806470831" sldId="475"/>
        </pc:sldMkLst>
      </pc:sldChg>
      <pc:sldChg chg="addSp delSp modSp new del mod ord">
        <pc:chgData name="Nicolás Ignacio Araya Rivera" userId="d33c523cfd04ac5b" providerId="LiveId" clId="{8A99570F-1CCD-43DC-AA69-0FE1AC132E17}" dt="2021-09-10T16:53:06.975" v="29634" actId="2696"/>
        <pc:sldMkLst>
          <pc:docMk/>
          <pc:sldMk cId="3321667302" sldId="476"/>
        </pc:sldMkLst>
        <pc:spChg chg="mod">
          <ac:chgData name="Nicolás Ignacio Araya Rivera" userId="d33c523cfd04ac5b" providerId="LiveId" clId="{8A99570F-1CCD-43DC-AA69-0FE1AC132E17}" dt="2021-08-20T19:33:12.744" v="12148" actId="20577"/>
          <ac:spMkLst>
            <pc:docMk/>
            <pc:sldMk cId="3321667302" sldId="476"/>
            <ac:spMk id="2" creationId="{8284CF3F-5701-4B9A-B541-7E7DC177B777}"/>
          </ac:spMkLst>
        </pc:spChg>
        <pc:spChg chg="del">
          <ac:chgData name="Nicolás Ignacio Araya Rivera" userId="d33c523cfd04ac5b" providerId="LiveId" clId="{8A99570F-1CCD-43DC-AA69-0FE1AC132E17}" dt="2021-08-20T19:26:30.266" v="11924" actId="478"/>
          <ac:spMkLst>
            <pc:docMk/>
            <pc:sldMk cId="3321667302" sldId="476"/>
            <ac:spMk id="3" creationId="{CD36CE1B-76B3-44C7-A09A-51F9E9CDC588}"/>
          </ac:spMkLst>
        </pc:spChg>
        <pc:picChg chg="add mod">
          <ac:chgData name="Nicolás Ignacio Araya Rivera" userId="d33c523cfd04ac5b" providerId="LiveId" clId="{8A99570F-1CCD-43DC-AA69-0FE1AC132E17}" dt="2021-08-20T19:27:29.503" v="11933" actId="14100"/>
          <ac:picMkLst>
            <pc:docMk/>
            <pc:sldMk cId="3321667302" sldId="476"/>
            <ac:picMk id="1026" creationId="{A556FAC8-DBE8-4449-89F4-C6A912232C99}"/>
          </ac:picMkLst>
        </pc:picChg>
        <pc:picChg chg="add mod">
          <ac:chgData name="Nicolás Ignacio Araya Rivera" userId="d33c523cfd04ac5b" providerId="LiveId" clId="{8A99570F-1CCD-43DC-AA69-0FE1AC132E17}" dt="2021-08-20T19:27:23.734" v="11932" actId="1076"/>
          <ac:picMkLst>
            <pc:docMk/>
            <pc:sldMk cId="3321667302" sldId="476"/>
            <ac:picMk id="1028" creationId="{E6D727BC-3A7C-499C-8459-D2AE5B08887C}"/>
          </ac:picMkLst>
        </pc:picChg>
      </pc:sldChg>
      <pc:sldChg chg="modSp add mod">
        <pc:chgData name="Nicolás Ignacio Araya Rivera" userId="d33c523cfd04ac5b" providerId="LiveId" clId="{8A99570F-1CCD-43DC-AA69-0FE1AC132E17}" dt="2021-08-20T19:28:37.067" v="12013" actId="20577"/>
        <pc:sldMkLst>
          <pc:docMk/>
          <pc:sldMk cId="1416789115" sldId="477"/>
        </pc:sldMkLst>
        <pc:spChg chg="mod">
          <ac:chgData name="Nicolás Ignacio Araya Rivera" userId="d33c523cfd04ac5b" providerId="LiveId" clId="{8A99570F-1CCD-43DC-AA69-0FE1AC132E17}" dt="2021-08-20T19:28:37.067" v="12013" actId="20577"/>
          <ac:spMkLst>
            <pc:docMk/>
            <pc:sldMk cId="1416789115" sldId="477"/>
            <ac:spMk id="3" creationId="{317CE5BB-078F-4204-9807-5803531D694A}"/>
          </ac:spMkLst>
        </pc:spChg>
      </pc:sldChg>
      <pc:sldChg chg="new del">
        <pc:chgData name="Nicolás Ignacio Araya Rivera" userId="d33c523cfd04ac5b" providerId="LiveId" clId="{8A99570F-1CCD-43DC-AA69-0FE1AC132E17}" dt="2021-08-20T19:31:30.569" v="12019" actId="47"/>
        <pc:sldMkLst>
          <pc:docMk/>
          <pc:sldMk cId="905489911" sldId="478"/>
        </pc:sldMkLst>
      </pc:sldChg>
      <pc:sldChg chg="modSp new mod ord">
        <pc:chgData name="Nicolás Ignacio Araya Rivera" userId="d33c523cfd04ac5b" providerId="LiveId" clId="{8A99570F-1CCD-43DC-AA69-0FE1AC132E17}" dt="2021-09-01T14:34:48.395" v="13756"/>
        <pc:sldMkLst>
          <pc:docMk/>
          <pc:sldMk cId="4038607253" sldId="479"/>
        </pc:sldMkLst>
        <pc:spChg chg="mod">
          <ac:chgData name="Nicolás Ignacio Araya Rivera" userId="d33c523cfd04ac5b" providerId="LiveId" clId="{8A99570F-1CCD-43DC-AA69-0FE1AC132E17}" dt="2021-08-20T19:32:45.720" v="12129" actId="20577"/>
          <ac:spMkLst>
            <pc:docMk/>
            <pc:sldMk cId="4038607253" sldId="479"/>
            <ac:spMk id="2" creationId="{14E2BF0B-B60B-4416-BF0D-F9AFCA5A2EB8}"/>
          </ac:spMkLst>
        </pc:spChg>
        <pc:spChg chg="mod">
          <ac:chgData name="Nicolás Ignacio Araya Rivera" userId="d33c523cfd04ac5b" providerId="LiveId" clId="{8A99570F-1CCD-43DC-AA69-0FE1AC132E17}" dt="2021-08-20T19:31:57.890" v="12094" actId="20577"/>
          <ac:spMkLst>
            <pc:docMk/>
            <pc:sldMk cId="4038607253" sldId="479"/>
            <ac:spMk id="3" creationId="{B4FE61A6-8706-4671-B959-76CFA1B8CCB8}"/>
          </ac:spMkLst>
        </pc:spChg>
      </pc:sldChg>
      <pc:sldChg chg="new del">
        <pc:chgData name="Nicolás Ignacio Araya Rivera" userId="d33c523cfd04ac5b" providerId="LiveId" clId="{8A99570F-1CCD-43DC-AA69-0FE1AC132E17}" dt="2021-08-20T19:37:32.062" v="12150" actId="680"/>
        <pc:sldMkLst>
          <pc:docMk/>
          <pc:sldMk cId="3629507980" sldId="480"/>
        </pc:sldMkLst>
      </pc:sldChg>
      <pc:sldChg chg="addSp modSp new mod ord">
        <pc:chgData name="Nicolás Ignacio Araya Rivera" userId="d33c523cfd04ac5b" providerId="LiveId" clId="{8A99570F-1CCD-43DC-AA69-0FE1AC132E17}" dt="2021-09-13T11:24:14.480" v="29991" actId="14100"/>
        <pc:sldMkLst>
          <pc:docMk/>
          <pc:sldMk cId="3740448412" sldId="480"/>
        </pc:sldMkLst>
        <pc:spChg chg="mod">
          <ac:chgData name="Nicolás Ignacio Araya Rivera" userId="d33c523cfd04ac5b" providerId="LiveId" clId="{8A99570F-1CCD-43DC-AA69-0FE1AC132E17}" dt="2021-08-20T19:40:18.111" v="12190" actId="20577"/>
          <ac:spMkLst>
            <pc:docMk/>
            <pc:sldMk cId="3740448412" sldId="480"/>
            <ac:spMk id="2" creationId="{76C62131-9013-4E3E-B5A4-0B26EC04F953}"/>
          </ac:spMkLst>
        </pc:spChg>
        <pc:spChg chg="mod">
          <ac:chgData name="Nicolás Ignacio Araya Rivera" userId="d33c523cfd04ac5b" providerId="LiveId" clId="{8A99570F-1CCD-43DC-AA69-0FE1AC132E17}" dt="2021-09-13T11:24:14.480" v="29991" actId="14100"/>
          <ac:spMkLst>
            <pc:docMk/>
            <pc:sldMk cId="3740448412" sldId="480"/>
            <ac:spMk id="3" creationId="{79000233-2390-4E63-AAD5-7D9D0E5B30A0}"/>
          </ac:spMkLst>
        </pc:spChg>
        <pc:spChg chg="add mod">
          <ac:chgData name="Nicolás Ignacio Araya Rivera" userId="d33c523cfd04ac5b" providerId="LiveId" clId="{8A99570F-1CCD-43DC-AA69-0FE1AC132E17}" dt="2021-08-20T19:43:39.336" v="12204" actId="1076"/>
          <ac:spMkLst>
            <pc:docMk/>
            <pc:sldMk cId="3740448412" sldId="480"/>
            <ac:spMk id="6" creationId="{8B8C952A-D2BB-445B-8167-67D433E7971F}"/>
          </ac:spMkLst>
        </pc:spChg>
        <pc:picChg chg="add mod">
          <ac:chgData name="Nicolás Ignacio Araya Rivera" userId="d33c523cfd04ac5b" providerId="LiveId" clId="{8A99570F-1CCD-43DC-AA69-0FE1AC132E17}" dt="2021-08-20T19:42:23.872" v="12197" actId="14100"/>
          <ac:picMkLst>
            <pc:docMk/>
            <pc:sldMk cId="3740448412" sldId="480"/>
            <ac:picMk id="4" creationId="{CF364FC7-AEB7-48BE-B9DD-5D3D65130CB4}"/>
          </ac:picMkLst>
        </pc:picChg>
      </pc:sldChg>
      <pc:sldChg chg="new del">
        <pc:chgData name="Nicolás Ignacio Araya Rivera" userId="d33c523cfd04ac5b" providerId="LiveId" clId="{8A99570F-1CCD-43DC-AA69-0FE1AC132E17}" dt="2021-08-20T19:43:55.004" v="12206" actId="47"/>
        <pc:sldMkLst>
          <pc:docMk/>
          <pc:sldMk cId="3516961223" sldId="481"/>
        </pc:sldMkLst>
      </pc:sldChg>
      <pc:sldChg chg="add ord">
        <pc:chgData name="Nicolás Ignacio Araya Rivera" userId="d33c523cfd04ac5b" providerId="LiveId" clId="{8A99570F-1CCD-43DC-AA69-0FE1AC132E17}" dt="2021-08-20T19:45:14.963" v="12208"/>
        <pc:sldMkLst>
          <pc:docMk/>
          <pc:sldMk cId="3832134866" sldId="482"/>
        </pc:sldMkLst>
      </pc:sldChg>
      <pc:sldChg chg="add">
        <pc:chgData name="Nicolás Ignacio Araya Rivera" userId="d33c523cfd04ac5b" providerId="LiveId" clId="{8A99570F-1CCD-43DC-AA69-0FE1AC132E17}" dt="2021-09-01T14:53:20.815" v="13788"/>
        <pc:sldMkLst>
          <pc:docMk/>
          <pc:sldMk cId="3861458353" sldId="483"/>
        </pc:sldMkLst>
      </pc:sldChg>
      <pc:sldChg chg="add">
        <pc:chgData name="Nicolás Ignacio Araya Rivera" userId="d33c523cfd04ac5b" providerId="LiveId" clId="{8A99570F-1CCD-43DC-AA69-0FE1AC132E17}" dt="2021-09-01T15:06:49.670" v="13875"/>
        <pc:sldMkLst>
          <pc:docMk/>
          <pc:sldMk cId="707614085" sldId="484"/>
        </pc:sldMkLst>
      </pc:sldChg>
      <pc:sldChg chg="addSp modSp new mod">
        <pc:chgData name="Nicolás Ignacio Araya Rivera" userId="d33c523cfd04ac5b" providerId="LiveId" clId="{8A99570F-1CCD-43DC-AA69-0FE1AC132E17}" dt="2021-09-03T18:48:15.179" v="18877" actId="20577"/>
        <pc:sldMkLst>
          <pc:docMk/>
          <pc:sldMk cId="3232742911" sldId="485"/>
        </pc:sldMkLst>
        <pc:spChg chg="mod">
          <ac:chgData name="Nicolás Ignacio Araya Rivera" userId="d33c523cfd04ac5b" providerId="LiveId" clId="{8A99570F-1CCD-43DC-AA69-0FE1AC132E17}" dt="2021-09-03T18:32:08.640" v="18682" actId="20577"/>
          <ac:spMkLst>
            <pc:docMk/>
            <pc:sldMk cId="3232742911" sldId="485"/>
            <ac:spMk id="2" creationId="{87BE3E77-B936-4960-B08C-2ABAB51842D0}"/>
          </ac:spMkLst>
        </pc:spChg>
        <pc:spChg chg="mod">
          <ac:chgData name="Nicolás Ignacio Araya Rivera" userId="d33c523cfd04ac5b" providerId="LiveId" clId="{8A99570F-1CCD-43DC-AA69-0FE1AC132E17}" dt="2021-09-03T18:48:15.179" v="18877" actId="20577"/>
          <ac:spMkLst>
            <pc:docMk/>
            <pc:sldMk cId="3232742911" sldId="485"/>
            <ac:spMk id="3" creationId="{8AC8F19F-83E8-4EA5-9DB6-0E2E19BE4CE6}"/>
          </ac:spMkLst>
        </pc:spChg>
        <pc:picChg chg="add">
          <ac:chgData name="Nicolás Ignacio Araya Rivera" userId="d33c523cfd04ac5b" providerId="LiveId" clId="{8A99570F-1CCD-43DC-AA69-0FE1AC132E17}" dt="2021-09-03T18:37:48.495" v="18781" actId="22"/>
          <ac:picMkLst>
            <pc:docMk/>
            <pc:sldMk cId="3232742911" sldId="485"/>
            <ac:picMk id="5" creationId="{56CADA0E-A3BE-4D20-A7F2-8F50F39CCD57}"/>
          </ac:picMkLst>
        </pc:picChg>
      </pc:sldChg>
      <pc:sldChg chg="modSp new mod">
        <pc:chgData name="Nicolás Ignacio Araya Rivera" userId="d33c523cfd04ac5b" providerId="LiveId" clId="{8A99570F-1CCD-43DC-AA69-0FE1AC132E17}" dt="2021-09-01T15:07:14.776" v="13914" actId="20577"/>
        <pc:sldMkLst>
          <pc:docMk/>
          <pc:sldMk cId="2115448570" sldId="486"/>
        </pc:sldMkLst>
        <pc:spChg chg="mod">
          <ac:chgData name="Nicolás Ignacio Araya Rivera" userId="d33c523cfd04ac5b" providerId="LiveId" clId="{8A99570F-1CCD-43DC-AA69-0FE1AC132E17}" dt="2021-09-01T15:07:04.463" v="13885" actId="20577"/>
          <ac:spMkLst>
            <pc:docMk/>
            <pc:sldMk cId="2115448570" sldId="486"/>
            <ac:spMk id="2" creationId="{79BB7DBC-91AE-4985-8ACB-148CDCF24A3F}"/>
          </ac:spMkLst>
        </pc:spChg>
        <pc:spChg chg="mod">
          <ac:chgData name="Nicolás Ignacio Araya Rivera" userId="d33c523cfd04ac5b" providerId="LiveId" clId="{8A99570F-1CCD-43DC-AA69-0FE1AC132E17}" dt="2021-09-01T15:07:14.776" v="13914" actId="20577"/>
          <ac:spMkLst>
            <pc:docMk/>
            <pc:sldMk cId="2115448570" sldId="486"/>
            <ac:spMk id="3" creationId="{EC51102B-A81F-4A9B-8194-D00F389FDC39}"/>
          </ac:spMkLst>
        </pc:spChg>
      </pc:sldChg>
      <pc:sldChg chg="addSp delSp modSp new mod">
        <pc:chgData name="Nicolás Ignacio Araya Rivera" userId="d33c523cfd04ac5b" providerId="LiveId" clId="{8A99570F-1CCD-43DC-AA69-0FE1AC132E17}" dt="2021-09-02T20:24:39.832" v="14615" actId="14100"/>
        <pc:sldMkLst>
          <pc:docMk/>
          <pc:sldMk cId="274963677" sldId="487"/>
        </pc:sldMkLst>
        <pc:spChg chg="mod">
          <ac:chgData name="Nicolás Ignacio Araya Rivera" userId="d33c523cfd04ac5b" providerId="LiveId" clId="{8A99570F-1CCD-43DC-AA69-0FE1AC132E17}" dt="2021-09-01T15:08:49.388" v="13964" actId="20577"/>
          <ac:spMkLst>
            <pc:docMk/>
            <pc:sldMk cId="274963677" sldId="487"/>
            <ac:spMk id="2" creationId="{97428A26-32E4-4A94-9C89-815B7C54F3A2}"/>
          </ac:spMkLst>
        </pc:spChg>
        <pc:spChg chg="mod">
          <ac:chgData name="Nicolás Ignacio Araya Rivera" userId="d33c523cfd04ac5b" providerId="LiveId" clId="{8A99570F-1CCD-43DC-AA69-0FE1AC132E17}" dt="2021-09-02T20:17:08.900" v="14280" actId="20577"/>
          <ac:spMkLst>
            <pc:docMk/>
            <pc:sldMk cId="274963677" sldId="487"/>
            <ac:spMk id="3" creationId="{B311C59D-B7E3-45C3-AA08-B3D514C4E9D4}"/>
          </ac:spMkLst>
        </pc:spChg>
        <pc:picChg chg="add mod">
          <ac:chgData name="Nicolás Ignacio Araya Rivera" userId="d33c523cfd04ac5b" providerId="LiveId" clId="{8A99570F-1CCD-43DC-AA69-0FE1AC132E17}" dt="2021-09-02T20:24:39.832" v="14615" actId="14100"/>
          <ac:picMkLst>
            <pc:docMk/>
            <pc:sldMk cId="274963677" sldId="487"/>
            <ac:picMk id="5" creationId="{B369A098-2545-4BBA-8DB9-BBF3CA69E2AF}"/>
          </ac:picMkLst>
        </pc:picChg>
        <pc:picChg chg="add del mod">
          <ac:chgData name="Nicolás Ignacio Araya Rivera" userId="d33c523cfd04ac5b" providerId="LiveId" clId="{8A99570F-1CCD-43DC-AA69-0FE1AC132E17}" dt="2021-09-02T20:18:07.528" v="14286" actId="478"/>
          <ac:picMkLst>
            <pc:docMk/>
            <pc:sldMk cId="274963677" sldId="487"/>
            <ac:picMk id="7" creationId="{4FE09B4B-2595-4A62-B755-910DC99860BD}"/>
          </ac:picMkLst>
        </pc:picChg>
      </pc:sldChg>
      <pc:sldChg chg="addSp delSp modSp new mod">
        <pc:chgData name="Nicolás Ignacio Araya Rivera" userId="d33c523cfd04ac5b" providerId="LiveId" clId="{8A99570F-1CCD-43DC-AA69-0FE1AC132E17}" dt="2021-09-02T20:33:45.362" v="15558" actId="478"/>
        <pc:sldMkLst>
          <pc:docMk/>
          <pc:sldMk cId="3310698474" sldId="488"/>
        </pc:sldMkLst>
        <pc:spChg chg="del">
          <ac:chgData name="Nicolás Ignacio Araya Rivera" userId="d33c523cfd04ac5b" providerId="LiveId" clId="{8A99570F-1CCD-43DC-AA69-0FE1AC132E17}" dt="2021-09-02T20:25:26.268" v="14627" actId="478"/>
          <ac:spMkLst>
            <pc:docMk/>
            <pc:sldMk cId="3310698474" sldId="488"/>
            <ac:spMk id="2" creationId="{17DB83D9-57E3-4F98-B6CC-225A91020AC1}"/>
          </ac:spMkLst>
        </pc:spChg>
        <pc:spChg chg="mod">
          <ac:chgData name="Nicolás Ignacio Araya Rivera" userId="d33c523cfd04ac5b" providerId="LiveId" clId="{8A99570F-1CCD-43DC-AA69-0FE1AC132E17}" dt="2021-09-02T20:33:41.825" v="15557" actId="20577"/>
          <ac:spMkLst>
            <pc:docMk/>
            <pc:sldMk cId="3310698474" sldId="488"/>
            <ac:spMk id="3" creationId="{56087E80-4CD5-4B05-9CBD-85AD32841B1F}"/>
          </ac:spMkLst>
        </pc:spChg>
        <pc:picChg chg="add del mod">
          <ac:chgData name="Nicolás Ignacio Araya Rivera" userId="d33c523cfd04ac5b" providerId="LiveId" clId="{8A99570F-1CCD-43DC-AA69-0FE1AC132E17}" dt="2021-09-02T20:31:27.915" v="15202" actId="478"/>
          <ac:picMkLst>
            <pc:docMk/>
            <pc:sldMk cId="3310698474" sldId="488"/>
            <ac:picMk id="5" creationId="{0E87A9E0-A2F9-4694-A319-5AB0AB9A9467}"/>
          </ac:picMkLst>
        </pc:picChg>
        <pc:picChg chg="add del mod">
          <ac:chgData name="Nicolás Ignacio Araya Rivera" userId="d33c523cfd04ac5b" providerId="LiveId" clId="{8A99570F-1CCD-43DC-AA69-0FE1AC132E17}" dt="2021-09-02T20:33:45.362" v="15558" actId="478"/>
          <ac:picMkLst>
            <pc:docMk/>
            <pc:sldMk cId="3310698474" sldId="488"/>
            <ac:picMk id="6" creationId="{F2ECFA4D-F06A-41DC-B7A8-48BA62E19E3D}"/>
          </ac:picMkLst>
        </pc:picChg>
      </pc:sldChg>
      <pc:sldChg chg="addSp delSp modSp new del mod">
        <pc:chgData name="Nicolás Ignacio Araya Rivera" userId="d33c523cfd04ac5b" providerId="LiveId" clId="{8A99570F-1CCD-43DC-AA69-0FE1AC132E17}" dt="2021-09-02T20:46:47.426" v="15573" actId="47"/>
        <pc:sldMkLst>
          <pc:docMk/>
          <pc:sldMk cId="3401760866" sldId="489"/>
        </pc:sldMkLst>
        <pc:spChg chg="del">
          <ac:chgData name="Nicolás Ignacio Araya Rivera" userId="d33c523cfd04ac5b" providerId="LiveId" clId="{8A99570F-1CCD-43DC-AA69-0FE1AC132E17}" dt="2021-09-02T20:46:22.668" v="15570" actId="478"/>
          <ac:spMkLst>
            <pc:docMk/>
            <pc:sldMk cId="3401760866" sldId="489"/>
            <ac:spMk id="2" creationId="{4AFA01D3-D760-43E0-AE13-9BABFE4981B5}"/>
          </ac:spMkLst>
        </pc:spChg>
        <pc:spChg chg="mod">
          <ac:chgData name="Nicolás Ignacio Araya Rivera" userId="d33c523cfd04ac5b" providerId="LiveId" clId="{8A99570F-1CCD-43DC-AA69-0FE1AC132E17}" dt="2021-09-02T20:46:25.153" v="15571" actId="14100"/>
          <ac:spMkLst>
            <pc:docMk/>
            <pc:sldMk cId="3401760866" sldId="489"/>
            <ac:spMk id="3" creationId="{39BD816E-21FA-4C6B-A8A0-37FB26E84F33}"/>
          </ac:spMkLst>
        </pc:spChg>
        <pc:picChg chg="add mod">
          <ac:chgData name="Nicolás Ignacio Araya Rivera" userId="d33c523cfd04ac5b" providerId="LiveId" clId="{8A99570F-1CCD-43DC-AA69-0FE1AC132E17}" dt="2021-09-02T20:46:26.441" v="15572" actId="1076"/>
          <ac:picMkLst>
            <pc:docMk/>
            <pc:sldMk cId="3401760866" sldId="489"/>
            <ac:picMk id="5" creationId="{349B6460-F8F8-46B2-969B-19A40F20B1FF}"/>
          </ac:picMkLst>
        </pc:picChg>
      </pc:sldChg>
      <pc:sldChg chg="addSp delSp modSp new mod">
        <pc:chgData name="Nicolás Ignacio Araya Rivera" userId="d33c523cfd04ac5b" providerId="LiveId" clId="{8A99570F-1CCD-43DC-AA69-0FE1AC132E17}" dt="2021-09-02T21:02:10.482" v="15922" actId="1076"/>
        <pc:sldMkLst>
          <pc:docMk/>
          <pc:sldMk cId="2082780599" sldId="490"/>
        </pc:sldMkLst>
        <pc:spChg chg="mod">
          <ac:chgData name="Nicolás Ignacio Araya Rivera" userId="d33c523cfd04ac5b" providerId="LiveId" clId="{8A99570F-1CCD-43DC-AA69-0FE1AC132E17}" dt="2021-09-02T20:56:00.122" v="15598" actId="20577"/>
          <ac:spMkLst>
            <pc:docMk/>
            <pc:sldMk cId="2082780599" sldId="490"/>
            <ac:spMk id="2" creationId="{9D244581-4E32-4F13-A8AC-C1CA42F6786C}"/>
          </ac:spMkLst>
        </pc:spChg>
        <pc:spChg chg="mod">
          <ac:chgData name="Nicolás Ignacio Araya Rivera" userId="d33c523cfd04ac5b" providerId="LiveId" clId="{8A99570F-1CCD-43DC-AA69-0FE1AC132E17}" dt="2021-09-02T20:59:12.352" v="15858" actId="20577"/>
          <ac:spMkLst>
            <pc:docMk/>
            <pc:sldMk cId="2082780599" sldId="490"/>
            <ac:spMk id="3" creationId="{D0D9B36D-5814-463D-9954-D1E1212340D9}"/>
          </ac:spMkLst>
        </pc:spChg>
        <pc:picChg chg="add del mod">
          <ac:chgData name="Nicolás Ignacio Araya Rivera" userId="d33c523cfd04ac5b" providerId="LiveId" clId="{8A99570F-1CCD-43DC-AA69-0FE1AC132E17}" dt="2021-09-02T20:59:18.361" v="15859" actId="478"/>
          <ac:picMkLst>
            <pc:docMk/>
            <pc:sldMk cId="2082780599" sldId="490"/>
            <ac:picMk id="5" creationId="{AF90B727-5473-41EA-8452-2D0755FEF612}"/>
          </ac:picMkLst>
        </pc:picChg>
        <pc:picChg chg="add del mod modCrop">
          <ac:chgData name="Nicolás Ignacio Araya Rivera" userId="d33c523cfd04ac5b" providerId="LiveId" clId="{8A99570F-1CCD-43DC-AA69-0FE1AC132E17}" dt="2021-09-02T21:02:03.116" v="15919" actId="478"/>
          <ac:picMkLst>
            <pc:docMk/>
            <pc:sldMk cId="2082780599" sldId="490"/>
            <ac:picMk id="6" creationId="{CA243575-C3C4-4EF0-B679-A7E288732CE9}"/>
          </ac:picMkLst>
        </pc:picChg>
        <pc:picChg chg="add mod modCrop">
          <ac:chgData name="Nicolás Ignacio Araya Rivera" userId="d33c523cfd04ac5b" providerId="LiveId" clId="{8A99570F-1CCD-43DC-AA69-0FE1AC132E17}" dt="2021-09-02T21:02:10.482" v="15922" actId="1076"/>
          <ac:picMkLst>
            <pc:docMk/>
            <pc:sldMk cId="2082780599" sldId="490"/>
            <ac:picMk id="7" creationId="{6A544331-D65D-44BA-827B-9AF57F287551}"/>
          </ac:picMkLst>
        </pc:picChg>
      </pc:sldChg>
      <pc:sldChg chg="addSp delSp modSp new mod modAnim">
        <pc:chgData name="Nicolás Ignacio Araya Rivera" userId="d33c523cfd04ac5b" providerId="LiveId" clId="{8A99570F-1CCD-43DC-AA69-0FE1AC132E17}" dt="2021-09-02T21:44:39.856" v="16753" actId="20577"/>
        <pc:sldMkLst>
          <pc:docMk/>
          <pc:sldMk cId="2557665122" sldId="491"/>
        </pc:sldMkLst>
        <pc:spChg chg="del">
          <ac:chgData name="Nicolás Ignacio Araya Rivera" userId="d33c523cfd04ac5b" providerId="LiveId" clId="{8A99570F-1CCD-43DC-AA69-0FE1AC132E17}" dt="2021-09-02T21:04:12.214" v="16023" actId="478"/>
          <ac:spMkLst>
            <pc:docMk/>
            <pc:sldMk cId="2557665122" sldId="491"/>
            <ac:spMk id="2" creationId="{EEF4C0D1-A2DD-4B91-8A58-4681E5DCEF34}"/>
          </ac:spMkLst>
        </pc:spChg>
        <pc:spChg chg="mod">
          <ac:chgData name="Nicolás Ignacio Araya Rivera" userId="d33c523cfd04ac5b" providerId="LiveId" clId="{8A99570F-1CCD-43DC-AA69-0FE1AC132E17}" dt="2021-09-02T21:44:39.856" v="16753" actId="20577"/>
          <ac:spMkLst>
            <pc:docMk/>
            <pc:sldMk cId="2557665122" sldId="491"/>
            <ac:spMk id="3" creationId="{F9E1FBDB-1D6F-49AD-AE01-15A9C5CC8E31}"/>
          </ac:spMkLst>
        </pc:spChg>
        <pc:picChg chg="add del mod">
          <ac:chgData name="Nicolás Ignacio Araya Rivera" userId="d33c523cfd04ac5b" providerId="LiveId" clId="{8A99570F-1CCD-43DC-AA69-0FE1AC132E17}" dt="2021-09-02T21:08:51.636" v="16100" actId="478"/>
          <ac:picMkLst>
            <pc:docMk/>
            <pc:sldMk cId="2557665122" sldId="491"/>
            <ac:picMk id="5" creationId="{77F9BD67-80F1-491A-84CE-5CDE9E259AAE}"/>
          </ac:picMkLst>
        </pc:picChg>
        <pc:picChg chg="add mod">
          <ac:chgData name="Nicolás Ignacio Araya Rivera" userId="d33c523cfd04ac5b" providerId="LiveId" clId="{8A99570F-1CCD-43DC-AA69-0FE1AC132E17}" dt="2021-09-02T21:08:56.434" v="16102" actId="14100"/>
          <ac:picMkLst>
            <pc:docMk/>
            <pc:sldMk cId="2557665122" sldId="491"/>
            <ac:picMk id="6" creationId="{7C2610A5-1FBD-4F37-82C9-8F568AA9CEC2}"/>
          </ac:picMkLst>
        </pc:picChg>
      </pc:sldChg>
      <pc:sldChg chg="addSp delSp modSp new mod modAnim">
        <pc:chgData name="Nicolás Ignacio Araya Rivera" userId="d33c523cfd04ac5b" providerId="LiveId" clId="{8A99570F-1CCD-43DC-AA69-0FE1AC132E17}" dt="2021-09-02T21:20:37.082" v="16444" actId="21"/>
        <pc:sldMkLst>
          <pc:docMk/>
          <pc:sldMk cId="3244841630" sldId="492"/>
        </pc:sldMkLst>
        <pc:spChg chg="del">
          <ac:chgData name="Nicolás Ignacio Araya Rivera" userId="d33c523cfd04ac5b" providerId="LiveId" clId="{8A99570F-1CCD-43DC-AA69-0FE1AC132E17}" dt="2021-09-02T21:12:29.430" v="16106" actId="478"/>
          <ac:spMkLst>
            <pc:docMk/>
            <pc:sldMk cId="3244841630" sldId="492"/>
            <ac:spMk id="2" creationId="{286E3DF5-54CF-4D72-8ABA-3C643A1BF743}"/>
          </ac:spMkLst>
        </pc:spChg>
        <pc:spChg chg="mod">
          <ac:chgData name="Nicolás Ignacio Araya Rivera" userId="d33c523cfd04ac5b" providerId="LiveId" clId="{8A99570F-1CCD-43DC-AA69-0FE1AC132E17}" dt="2021-09-02T21:20:04.514" v="16441" actId="20577"/>
          <ac:spMkLst>
            <pc:docMk/>
            <pc:sldMk cId="3244841630" sldId="492"/>
            <ac:spMk id="3" creationId="{3E25D40E-63D7-4429-9418-DE9F2458941B}"/>
          </ac:spMkLst>
        </pc:spChg>
        <pc:picChg chg="add del mod">
          <ac:chgData name="Nicolás Ignacio Araya Rivera" userId="d33c523cfd04ac5b" providerId="LiveId" clId="{8A99570F-1CCD-43DC-AA69-0FE1AC132E17}" dt="2021-09-02T21:20:37.082" v="16444" actId="21"/>
          <ac:picMkLst>
            <pc:docMk/>
            <pc:sldMk cId="3244841630" sldId="492"/>
            <ac:picMk id="5" creationId="{2D38B217-2F79-4A6E-A207-ECE0463E226B}"/>
          </ac:picMkLst>
        </pc:picChg>
      </pc:sldChg>
      <pc:sldChg chg="addSp new del mod">
        <pc:chgData name="Nicolás Ignacio Araya Rivera" userId="d33c523cfd04ac5b" providerId="LiveId" clId="{8A99570F-1CCD-43DC-AA69-0FE1AC132E17}" dt="2021-09-03T14:38:17.468" v="16967" actId="47"/>
        <pc:sldMkLst>
          <pc:docMk/>
          <pc:sldMk cId="2127645258" sldId="493"/>
        </pc:sldMkLst>
        <pc:picChg chg="add">
          <ac:chgData name="Nicolás Ignacio Araya Rivera" userId="d33c523cfd04ac5b" providerId="LiveId" clId="{8A99570F-1CCD-43DC-AA69-0FE1AC132E17}" dt="2021-09-01T15:12:19.986" v="13979" actId="22"/>
          <ac:picMkLst>
            <pc:docMk/>
            <pc:sldMk cId="2127645258" sldId="493"/>
            <ac:picMk id="5" creationId="{4210BC44-55DD-46B2-B9E0-255A5C261C53}"/>
          </ac:picMkLst>
        </pc:picChg>
      </pc:sldChg>
      <pc:sldChg chg="addSp delSp modSp new mod modAnim">
        <pc:chgData name="Nicolás Ignacio Araya Rivera" userId="d33c523cfd04ac5b" providerId="LiveId" clId="{8A99570F-1CCD-43DC-AA69-0FE1AC132E17}" dt="2021-09-15T11:09:27.744" v="30100"/>
        <pc:sldMkLst>
          <pc:docMk/>
          <pc:sldMk cId="3550346171" sldId="494"/>
        </pc:sldMkLst>
        <pc:spChg chg="del">
          <ac:chgData name="Nicolás Ignacio Araya Rivera" userId="d33c523cfd04ac5b" providerId="LiveId" clId="{8A99570F-1CCD-43DC-AA69-0FE1AC132E17}" dt="2021-09-03T15:12:17.112" v="17299" actId="478"/>
          <ac:spMkLst>
            <pc:docMk/>
            <pc:sldMk cId="3550346171" sldId="494"/>
            <ac:spMk id="2" creationId="{545395A5-5BBC-46B9-9CC5-D15AEAC9B236}"/>
          </ac:spMkLst>
        </pc:spChg>
        <pc:spChg chg="mod">
          <ac:chgData name="Nicolás Ignacio Araya Rivera" userId="d33c523cfd04ac5b" providerId="LiveId" clId="{8A99570F-1CCD-43DC-AA69-0FE1AC132E17}" dt="2021-09-03T15:21:17.457" v="17580" actId="20577"/>
          <ac:spMkLst>
            <pc:docMk/>
            <pc:sldMk cId="3550346171" sldId="494"/>
            <ac:spMk id="3" creationId="{726E4EDE-A0D9-48EC-AA38-ECBA28F0E07C}"/>
          </ac:spMkLst>
        </pc:spChg>
        <pc:picChg chg="add del mod">
          <ac:chgData name="Nicolás Ignacio Araya Rivera" userId="d33c523cfd04ac5b" providerId="LiveId" clId="{8A99570F-1CCD-43DC-AA69-0FE1AC132E17}" dt="2021-09-03T15:21:04.582" v="17577" actId="478"/>
          <ac:picMkLst>
            <pc:docMk/>
            <pc:sldMk cId="3550346171" sldId="494"/>
            <ac:picMk id="5" creationId="{3749E1CF-E394-466D-A9CC-736DEA22B49D}"/>
          </ac:picMkLst>
        </pc:picChg>
      </pc:sldChg>
      <pc:sldChg chg="addSp delSp modSp new mod modAnim">
        <pc:chgData name="Nicolás Ignacio Araya Rivera" userId="d33c523cfd04ac5b" providerId="LiveId" clId="{8A99570F-1CCD-43DC-AA69-0FE1AC132E17}" dt="2021-09-15T11:09:56.041" v="30103"/>
        <pc:sldMkLst>
          <pc:docMk/>
          <pc:sldMk cId="915618252" sldId="495"/>
        </pc:sldMkLst>
        <pc:spChg chg="del">
          <ac:chgData name="Nicolás Ignacio Araya Rivera" userId="d33c523cfd04ac5b" providerId="LiveId" clId="{8A99570F-1CCD-43DC-AA69-0FE1AC132E17}" dt="2021-09-03T16:11:38.555" v="18375" actId="478"/>
          <ac:spMkLst>
            <pc:docMk/>
            <pc:sldMk cId="915618252" sldId="495"/>
            <ac:spMk id="2" creationId="{F654BDE6-3B79-4EC3-BDAF-206F1E0A7E01}"/>
          </ac:spMkLst>
        </pc:spChg>
        <pc:spChg chg="mod">
          <ac:chgData name="Nicolás Ignacio Araya Rivera" userId="d33c523cfd04ac5b" providerId="LiveId" clId="{8A99570F-1CCD-43DC-AA69-0FE1AC132E17}" dt="2021-09-03T16:14:32.312" v="18449" actId="207"/>
          <ac:spMkLst>
            <pc:docMk/>
            <pc:sldMk cId="915618252" sldId="495"/>
            <ac:spMk id="3" creationId="{07AF8A42-96D8-491B-835B-9BF195312EF1}"/>
          </ac:spMkLst>
        </pc:spChg>
        <pc:picChg chg="add del">
          <ac:chgData name="Nicolás Ignacio Araya Rivera" userId="d33c523cfd04ac5b" providerId="LiveId" clId="{8A99570F-1CCD-43DC-AA69-0FE1AC132E17}" dt="2021-09-03T15:47:42.404" v="17844" actId="21"/>
          <ac:picMkLst>
            <pc:docMk/>
            <pc:sldMk cId="915618252" sldId="495"/>
            <ac:picMk id="5" creationId="{E94F8828-6AFB-4697-9710-09B7ED0B37CA}"/>
          </ac:picMkLst>
        </pc:picChg>
        <pc:picChg chg="add del mod">
          <ac:chgData name="Nicolás Ignacio Araya Rivera" userId="d33c523cfd04ac5b" providerId="LiveId" clId="{8A99570F-1CCD-43DC-AA69-0FE1AC132E17}" dt="2021-09-03T16:11:29.284" v="18373" actId="478"/>
          <ac:picMkLst>
            <pc:docMk/>
            <pc:sldMk cId="915618252" sldId="495"/>
            <ac:picMk id="6" creationId="{6D23E747-4497-48AE-8C3B-E24ECBDB4B96}"/>
          </ac:picMkLst>
        </pc:picChg>
      </pc:sldChg>
      <pc:sldChg chg="addSp delSp modSp new mod modAnim">
        <pc:chgData name="Nicolás Ignacio Araya Rivera" userId="d33c523cfd04ac5b" providerId="LiveId" clId="{8A99570F-1CCD-43DC-AA69-0FE1AC132E17}" dt="2021-09-15T11:10:01.138" v="30104"/>
        <pc:sldMkLst>
          <pc:docMk/>
          <pc:sldMk cId="3926803223" sldId="496"/>
        </pc:sldMkLst>
        <pc:spChg chg="del">
          <ac:chgData name="Nicolás Ignacio Araya Rivera" userId="d33c523cfd04ac5b" providerId="LiveId" clId="{8A99570F-1CCD-43DC-AA69-0FE1AC132E17}" dt="2021-09-03T16:18:19.531" v="18552" actId="478"/>
          <ac:spMkLst>
            <pc:docMk/>
            <pc:sldMk cId="3926803223" sldId="496"/>
            <ac:spMk id="2" creationId="{103D6BC0-C4D6-46B1-BB68-CD0A58A06DA7}"/>
          </ac:spMkLst>
        </pc:spChg>
        <pc:spChg chg="mod">
          <ac:chgData name="Nicolás Ignacio Araya Rivera" userId="d33c523cfd04ac5b" providerId="LiveId" clId="{8A99570F-1CCD-43DC-AA69-0FE1AC132E17}" dt="2021-09-03T16:19:08.403" v="18642" actId="20577"/>
          <ac:spMkLst>
            <pc:docMk/>
            <pc:sldMk cId="3926803223" sldId="496"/>
            <ac:spMk id="3" creationId="{B7832C58-A42D-43DE-983B-D0153918F96F}"/>
          </ac:spMkLst>
        </pc:spChg>
        <pc:picChg chg="add del mod">
          <ac:chgData name="Nicolás Ignacio Araya Rivera" userId="d33c523cfd04ac5b" providerId="LiveId" clId="{8A99570F-1CCD-43DC-AA69-0FE1AC132E17}" dt="2021-09-03T16:18:14.875" v="18550" actId="478"/>
          <ac:picMkLst>
            <pc:docMk/>
            <pc:sldMk cId="3926803223" sldId="496"/>
            <ac:picMk id="5" creationId="{88B6BAB9-12EB-44F5-A336-C91F5EE3FF26}"/>
          </ac:picMkLst>
        </pc:picChg>
        <pc:picChg chg="add mod modCrop">
          <ac:chgData name="Nicolás Ignacio Araya Rivera" userId="d33c523cfd04ac5b" providerId="LiveId" clId="{8A99570F-1CCD-43DC-AA69-0FE1AC132E17}" dt="2021-09-03T16:18:36.296" v="18556" actId="14100"/>
          <ac:picMkLst>
            <pc:docMk/>
            <pc:sldMk cId="3926803223" sldId="496"/>
            <ac:picMk id="6" creationId="{E8D9BFFD-B04B-4C55-AACE-1CA7B0E5444D}"/>
          </ac:picMkLst>
        </pc:picChg>
      </pc:sldChg>
      <pc:sldChg chg="addSp delSp new del mod">
        <pc:chgData name="Nicolás Ignacio Araya Rivera" userId="d33c523cfd04ac5b" providerId="LiveId" clId="{8A99570F-1CCD-43DC-AA69-0FE1AC132E17}" dt="2021-09-03T18:31:37.656" v="18645" actId="47"/>
        <pc:sldMkLst>
          <pc:docMk/>
          <pc:sldMk cId="174747915" sldId="497"/>
        </pc:sldMkLst>
        <pc:picChg chg="add del">
          <ac:chgData name="Nicolás Ignacio Araya Rivera" userId="d33c523cfd04ac5b" providerId="LiveId" clId="{8A99570F-1CCD-43DC-AA69-0FE1AC132E17}" dt="2021-09-03T16:17:44.447" v="18544" actId="21"/>
          <ac:picMkLst>
            <pc:docMk/>
            <pc:sldMk cId="174747915" sldId="497"/>
            <ac:picMk id="5" creationId="{6F937B2B-7403-4F3E-AF8E-5831D6AB19C2}"/>
          </ac:picMkLst>
        </pc:picChg>
      </pc:sldChg>
      <pc:sldChg chg="new del">
        <pc:chgData name="Nicolás Ignacio Araya Rivera" userId="d33c523cfd04ac5b" providerId="LiveId" clId="{8A99570F-1CCD-43DC-AA69-0FE1AC132E17}" dt="2021-09-03T16:19:13.218" v="18643" actId="47"/>
        <pc:sldMkLst>
          <pc:docMk/>
          <pc:sldMk cId="3640777102" sldId="498"/>
        </pc:sldMkLst>
      </pc:sldChg>
      <pc:sldChg chg="new del">
        <pc:chgData name="Nicolás Ignacio Araya Rivera" userId="d33c523cfd04ac5b" providerId="LiveId" clId="{8A99570F-1CCD-43DC-AA69-0FE1AC132E17}" dt="2021-09-03T16:19:14.449" v="18644" actId="47"/>
        <pc:sldMkLst>
          <pc:docMk/>
          <pc:sldMk cId="2022803580" sldId="499"/>
        </pc:sldMkLst>
      </pc:sldChg>
      <pc:sldChg chg="delSp modSp add mod addCm delCm">
        <pc:chgData name="Nicolás Ignacio Araya Rivera" userId="d33c523cfd04ac5b" providerId="LiveId" clId="{8A99570F-1CCD-43DC-AA69-0FE1AC132E17}" dt="2021-09-02T20:25:19.649" v="14625" actId="947"/>
        <pc:sldMkLst>
          <pc:docMk/>
          <pc:sldMk cId="909555328" sldId="500"/>
        </pc:sldMkLst>
        <pc:spChg chg="mod">
          <ac:chgData name="Nicolás Ignacio Araya Rivera" userId="d33c523cfd04ac5b" providerId="LiveId" clId="{8A99570F-1CCD-43DC-AA69-0FE1AC132E17}" dt="2021-09-02T20:25:19.649" v="14625" actId="947"/>
          <ac:spMkLst>
            <pc:docMk/>
            <pc:sldMk cId="909555328" sldId="500"/>
            <ac:spMk id="3" creationId="{B311C59D-B7E3-45C3-AA08-B3D514C4E9D4}"/>
          </ac:spMkLst>
        </pc:spChg>
        <pc:picChg chg="mod">
          <ac:chgData name="Nicolás Ignacio Araya Rivera" userId="d33c523cfd04ac5b" providerId="LiveId" clId="{8A99570F-1CCD-43DC-AA69-0FE1AC132E17}" dt="2021-09-02T20:19:59.084" v="14553" actId="1076"/>
          <ac:picMkLst>
            <pc:docMk/>
            <pc:sldMk cId="909555328" sldId="500"/>
            <ac:picMk id="5" creationId="{B369A098-2545-4BBA-8DB9-BBF3CA69E2AF}"/>
          </ac:picMkLst>
        </pc:picChg>
        <pc:picChg chg="del mod">
          <ac:chgData name="Nicolás Ignacio Araya Rivera" userId="d33c523cfd04ac5b" providerId="LiveId" clId="{8A99570F-1CCD-43DC-AA69-0FE1AC132E17}" dt="2021-09-02T20:19:47.232" v="14548" actId="478"/>
          <ac:picMkLst>
            <pc:docMk/>
            <pc:sldMk cId="909555328" sldId="500"/>
            <ac:picMk id="7" creationId="{4FE09B4B-2595-4A62-B755-910DC99860BD}"/>
          </ac:picMkLst>
        </pc:picChg>
      </pc:sldChg>
      <pc:sldChg chg="addSp delSp modSp new mod">
        <pc:chgData name="Nicolás Ignacio Araya Rivera" userId="d33c523cfd04ac5b" providerId="LiveId" clId="{8A99570F-1CCD-43DC-AA69-0FE1AC132E17}" dt="2021-09-02T20:39:17.889" v="15568" actId="1076"/>
        <pc:sldMkLst>
          <pc:docMk/>
          <pc:sldMk cId="3337529955" sldId="501"/>
        </pc:sldMkLst>
        <pc:spChg chg="del">
          <ac:chgData name="Nicolás Ignacio Araya Rivera" userId="d33c523cfd04ac5b" providerId="LiveId" clId="{8A99570F-1CCD-43DC-AA69-0FE1AC132E17}" dt="2021-09-02T20:39:04.100" v="15564" actId="478"/>
          <ac:spMkLst>
            <pc:docMk/>
            <pc:sldMk cId="3337529955" sldId="501"/>
            <ac:spMk id="2" creationId="{5DBCAF26-5BDE-46A6-99CF-2E6834E59943}"/>
          </ac:spMkLst>
        </pc:spChg>
        <pc:spChg chg="del">
          <ac:chgData name="Nicolás Ignacio Araya Rivera" userId="d33c523cfd04ac5b" providerId="LiveId" clId="{8A99570F-1CCD-43DC-AA69-0FE1AC132E17}" dt="2021-09-02T20:39:06.764" v="15565" actId="478"/>
          <ac:spMkLst>
            <pc:docMk/>
            <pc:sldMk cId="3337529955" sldId="501"/>
            <ac:spMk id="3" creationId="{F44B415F-2894-47E3-B5F3-C3839ABDE2BE}"/>
          </ac:spMkLst>
        </pc:spChg>
        <pc:picChg chg="add mod">
          <ac:chgData name="Nicolás Ignacio Araya Rivera" userId="d33c523cfd04ac5b" providerId="LiveId" clId="{8A99570F-1CCD-43DC-AA69-0FE1AC132E17}" dt="2021-09-02T20:39:17.889" v="15568" actId="1076"/>
          <ac:picMkLst>
            <pc:docMk/>
            <pc:sldMk cId="3337529955" sldId="501"/>
            <ac:picMk id="1026" creationId="{A624270F-0675-42DF-98A7-E010E5358643}"/>
          </ac:picMkLst>
        </pc:picChg>
      </pc:sldChg>
      <pc:sldChg chg="addSp delSp modSp new mod modAnim">
        <pc:chgData name="Nicolás Ignacio Araya Rivera" userId="d33c523cfd04ac5b" providerId="LiveId" clId="{8A99570F-1CCD-43DC-AA69-0FE1AC132E17}" dt="2021-09-02T21:41:22.538" v="16669" actId="20577"/>
        <pc:sldMkLst>
          <pc:docMk/>
          <pc:sldMk cId="86998239" sldId="502"/>
        </pc:sldMkLst>
        <pc:spChg chg="del">
          <ac:chgData name="Nicolás Ignacio Araya Rivera" userId="d33c523cfd04ac5b" providerId="LiveId" clId="{8A99570F-1CCD-43DC-AA69-0FE1AC132E17}" dt="2021-09-02T21:25:52.355" v="16580" actId="478"/>
          <ac:spMkLst>
            <pc:docMk/>
            <pc:sldMk cId="86998239" sldId="502"/>
            <ac:spMk id="2" creationId="{6CC01E4A-BC12-446E-A914-5DC06CC0F80F}"/>
          </ac:spMkLst>
        </pc:spChg>
        <pc:spChg chg="mod">
          <ac:chgData name="Nicolás Ignacio Araya Rivera" userId="d33c523cfd04ac5b" providerId="LiveId" clId="{8A99570F-1CCD-43DC-AA69-0FE1AC132E17}" dt="2021-09-02T21:41:22.538" v="16669" actId="20577"/>
          <ac:spMkLst>
            <pc:docMk/>
            <pc:sldMk cId="86998239" sldId="502"/>
            <ac:spMk id="3" creationId="{01DBD406-359D-4B1C-8CC5-449277E1B2AE}"/>
          </ac:spMkLst>
        </pc:spChg>
        <pc:picChg chg="add del mod">
          <ac:chgData name="Nicolás Ignacio Araya Rivera" userId="d33c523cfd04ac5b" providerId="LiveId" clId="{8A99570F-1CCD-43DC-AA69-0FE1AC132E17}" dt="2021-09-02T21:25:43.270" v="16579" actId="478"/>
          <ac:picMkLst>
            <pc:docMk/>
            <pc:sldMk cId="86998239" sldId="502"/>
            <ac:picMk id="4" creationId="{57F2F185-B377-4FB1-BFF1-6238B89CA3E1}"/>
          </ac:picMkLst>
        </pc:picChg>
        <pc:picChg chg="add mod">
          <ac:chgData name="Nicolás Ignacio Araya Rivera" userId="d33c523cfd04ac5b" providerId="LiveId" clId="{8A99570F-1CCD-43DC-AA69-0FE1AC132E17}" dt="2021-09-02T21:39:32.756" v="16636" actId="1076"/>
          <ac:picMkLst>
            <pc:docMk/>
            <pc:sldMk cId="86998239" sldId="502"/>
            <ac:picMk id="5" creationId="{E6CACBDC-7EB4-4BCD-8307-EEB9C8334D49}"/>
          </ac:picMkLst>
        </pc:picChg>
        <pc:picChg chg="add del mod">
          <ac:chgData name="Nicolás Ignacio Araya Rivera" userId="d33c523cfd04ac5b" providerId="LiveId" clId="{8A99570F-1CCD-43DC-AA69-0FE1AC132E17}" dt="2021-09-02T21:38:31.452" v="16593"/>
          <ac:picMkLst>
            <pc:docMk/>
            <pc:sldMk cId="86998239" sldId="502"/>
            <ac:picMk id="6" creationId="{C083ED73-A734-4F8C-9520-B5ED1AE44CEB}"/>
          </ac:picMkLst>
        </pc:picChg>
      </pc:sldChg>
      <pc:sldChg chg="delSp modSp new mod modAnim">
        <pc:chgData name="Nicolás Ignacio Araya Rivera" userId="d33c523cfd04ac5b" providerId="LiveId" clId="{8A99570F-1CCD-43DC-AA69-0FE1AC132E17}" dt="2021-09-22T12:18:25.769" v="30161" actId="27636"/>
        <pc:sldMkLst>
          <pc:docMk/>
          <pc:sldMk cId="2169586084" sldId="503"/>
        </pc:sldMkLst>
        <pc:spChg chg="del">
          <ac:chgData name="Nicolás Ignacio Araya Rivera" userId="d33c523cfd04ac5b" providerId="LiveId" clId="{8A99570F-1CCD-43DC-AA69-0FE1AC132E17}" dt="2021-09-02T21:41:47.440" v="16671" actId="478"/>
          <ac:spMkLst>
            <pc:docMk/>
            <pc:sldMk cId="2169586084" sldId="503"/>
            <ac:spMk id="2" creationId="{DEBDB715-B3FE-4911-8ACD-26FC65E29E0B}"/>
          </ac:spMkLst>
        </pc:spChg>
        <pc:spChg chg="mod">
          <ac:chgData name="Nicolás Ignacio Araya Rivera" userId="d33c523cfd04ac5b" providerId="LiveId" clId="{8A99570F-1CCD-43DC-AA69-0FE1AC132E17}" dt="2021-09-22T12:18:25.769" v="30161" actId="27636"/>
          <ac:spMkLst>
            <pc:docMk/>
            <pc:sldMk cId="2169586084" sldId="503"/>
            <ac:spMk id="3" creationId="{868A2133-8A13-4193-8716-34D2D0879079}"/>
          </ac:spMkLst>
        </pc:spChg>
      </pc:sldChg>
      <pc:sldChg chg="addSp delSp modSp new mod modAnim">
        <pc:chgData name="Nicolás Ignacio Araya Rivera" userId="d33c523cfd04ac5b" providerId="LiveId" clId="{8A99570F-1CCD-43DC-AA69-0FE1AC132E17}" dt="2021-09-15T11:09:51.228" v="30102" actId="478"/>
        <pc:sldMkLst>
          <pc:docMk/>
          <pc:sldMk cId="1505610117" sldId="504"/>
        </pc:sldMkLst>
        <pc:spChg chg="del">
          <ac:chgData name="Nicolás Ignacio Araya Rivera" userId="d33c523cfd04ac5b" providerId="LiveId" clId="{8A99570F-1CCD-43DC-AA69-0FE1AC132E17}" dt="2021-09-03T15:37:12.025" v="17582" actId="478"/>
          <ac:spMkLst>
            <pc:docMk/>
            <pc:sldMk cId="1505610117" sldId="504"/>
            <ac:spMk id="2" creationId="{B1EC26EF-FC1A-4F33-8061-1C9169BBFF0E}"/>
          </ac:spMkLst>
        </pc:spChg>
        <pc:spChg chg="mod">
          <ac:chgData name="Nicolás Ignacio Araya Rivera" userId="d33c523cfd04ac5b" providerId="LiveId" clId="{8A99570F-1CCD-43DC-AA69-0FE1AC132E17}" dt="2021-09-03T15:52:19.374" v="18105" actId="20577"/>
          <ac:spMkLst>
            <pc:docMk/>
            <pc:sldMk cId="1505610117" sldId="504"/>
            <ac:spMk id="3" creationId="{07E716AD-A278-43D3-9D52-ABD69CF41E57}"/>
          </ac:spMkLst>
        </pc:spChg>
        <pc:picChg chg="add del mod">
          <ac:chgData name="Nicolás Ignacio Araya Rivera" userId="d33c523cfd04ac5b" providerId="LiveId" clId="{8A99570F-1CCD-43DC-AA69-0FE1AC132E17}" dt="2021-09-15T11:09:51.228" v="30102" actId="478"/>
          <ac:picMkLst>
            <pc:docMk/>
            <pc:sldMk cId="1505610117" sldId="504"/>
            <ac:picMk id="4" creationId="{3E75EE3A-85E9-4685-A763-640050EB9B50}"/>
          </ac:picMkLst>
        </pc:picChg>
      </pc:sldChg>
      <pc:sldChg chg="addSp new mod">
        <pc:chgData name="Nicolás Ignacio Araya Rivera" userId="d33c523cfd04ac5b" providerId="LiveId" clId="{8A99570F-1CCD-43DC-AA69-0FE1AC132E17}" dt="2021-09-03T18:33:45.115" v="18684" actId="22"/>
        <pc:sldMkLst>
          <pc:docMk/>
          <pc:sldMk cId="1169655006" sldId="505"/>
        </pc:sldMkLst>
        <pc:picChg chg="add">
          <ac:chgData name="Nicolás Ignacio Araya Rivera" userId="d33c523cfd04ac5b" providerId="LiveId" clId="{8A99570F-1CCD-43DC-AA69-0FE1AC132E17}" dt="2021-09-03T18:33:45.115" v="18684" actId="22"/>
          <ac:picMkLst>
            <pc:docMk/>
            <pc:sldMk cId="1169655006" sldId="505"/>
            <ac:picMk id="5" creationId="{82D4746F-9725-4397-848F-65D52A3CFF34}"/>
          </ac:picMkLst>
        </pc:picChg>
      </pc:sldChg>
      <pc:sldChg chg="addSp new mod">
        <pc:chgData name="Nicolás Ignacio Araya Rivera" userId="d33c523cfd04ac5b" providerId="LiveId" clId="{8A99570F-1CCD-43DC-AA69-0FE1AC132E17}" dt="2021-09-03T18:33:59.278" v="18686" actId="22"/>
        <pc:sldMkLst>
          <pc:docMk/>
          <pc:sldMk cId="1264154048" sldId="506"/>
        </pc:sldMkLst>
        <pc:picChg chg="add">
          <ac:chgData name="Nicolás Ignacio Araya Rivera" userId="d33c523cfd04ac5b" providerId="LiveId" clId="{8A99570F-1CCD-43DC-AA69-0FE1AC132E17}" dt="2021-09-03T18:33:59.278" v="18686" actId="22"/>
          <ac:picMkLst>
            <pc:docMk/>
            <pc:sldMk cId="1264154048" sldId="506"/>
            <ac:picMk id="5" creationId="{CA99E8A7-2013-47CD-A671-566C4C441B34}"/>
          </ac:picMkLst>
        </pc:picChg>
      </pc:sldChg>
      <pc:sldChg chg="addSp new mod">
        <pc:chgData name="Nicolás Ignacio Araya Rivera" userId="d33c523cfd04ac5b" providerId="LiveId" clId="{8A99570F-1CCD-43DC-AA69-0FE1AC132E17}" dt="2021-09-03T18:34:12.584" v="18688" actId="22"/>
        <pc:sldMkLst>
          <pc:docMk/>
          <pc:sldMk cId="1199671210" sldId="507"/>
        </pc:sldMkLst>
        <pc:picChg chg="add">
          <ac:chgData name="Nicolás Ignacio Araya Rivera" userId="d33c523cfd04ac5b" providerId="LiveId" clId="{8A99570F-1CCD-43DC-AA69-0FE1AC132E17}" dt="2021-09-03T18:34:12.584" v="18688" actId="22"/>
          <ac:picMkLst>
            <pc:docMk/>
            <pc:sldMk cId="1199671210" sldId="507"/>
            <ac:picMk id="5" creationId="{B7B60A11-9CC1-4182-90AC-E9A5F8355563}"/>
          </ac:picMkLst>
        </pc:picChg>
      </pc:sldChg>
      <pc:sldChg chg="addSp new mod">
        <pc:chgData name="Nicolás Ignacio Araya Rivera" userId="d33c523cfd04ac5b" providerId="LiveId" clId="{8A99570F-1CCD-43DC-AA69-0FE1AC132E17}" dt="2021-09-03T18:34:35.069" v="18690" actId="22"/>
        <pc:sldMkLst>
          <pc:docMk/>
          <pc:sldMk cId="4000383918" sldId="508"/>
        </pc:sldMkLst>
        <pc:picChg chg="add">
          <ac:chgData name="Nicolás Ignacio Araya Rivera" userId="d33c523cfd04ac5b" providerId="LiveId" clId="{8A99570F-1CCD-43DC-AA69-0FE1AC132E17}" dt="2021-09-03T18:34:35.069" v="18690" actId="22"/>
          <ac:picMkLst>
            <pc:docMk/>
            <pc:sldMk cId="4000383918" sldId="508"/>
            <ac:picMk id="5" creationId="{488B1A66-468D-436C-B395-0E7321C0EF14}"/>
          </ac:picMkLst>
        </pc:picChg>
      </pc:sldChg>
      <pc:sldChg chg="addSp new mod">
        <pc:chgData name="Nicolás Ignacio Araya Rivera" userId="d33c523cfd04ac5b" providerId="LiveId" clId="{8A99570F-1CCD-43DC-AA69-0FE1AC132E17}" dt="2021-09-03T18:34:43.268" v="18692" actId="22"/>
        <pc:sldMkLst>
          <pc:docMk/>
          <pc:sldMk cId="1913569747" sldId="509"/>
        </pc:sldMkLst>
        <pc:picChg chg="add">
          <ac:chgData name="Nicolás Ignacio Araya Rivera" userId="d33c523cfd04ac5b" providerId="LiveId" clId="{8A99570F-1CCD-43DC-AA69-0FE1AC132E17}" dt="2021-09-03T18:34:43.268" v="18692" actId="22"/>
          <ac:picMkLst>
            <pc:docMk/>
            <pc:sldMk cId="1913569747" sldId="509"/>
            <ac:picMk id="5" creationId="{ECDD136F-C59A-4504-813C-BE921FCF5B2B}"/>
          </ac:picMkLst>
        </pc:picChg>
      </pc:sldChg>
      <pc:sldChg chg="modSp new mod">
        <pc:chgData name="Nicolás Ignacio Araya Rivera" userId="d33c523cfd04ac5b" providerId="LiveId" clId="{8A99570F-1CCD-43DC-AA69-0FE1AC132E17}" dt="2021-09-03T18:37:00.262" v="18780" actId="20577"/>
        <pc:sldMkLst>
          <pc:docMk/>
          <pc:sldMk cId="1432784494" sldId="510"/>
        </pc:sldMkLst>
        <pc:spChg chg="mod">
          <ac:chgData name="Nicolás Ignacio Araya Rivera" userId="d33c523cfd04ac5b" providerId="LiveId" clId="{8A99570F-1CCD-43DC-AA69-0FE1AC132E17}" dt="2021-09-03T18:36:22.282" v="18705" actId="20577"/>
          <ac:spMkLst>
            <pc:docMk/>
            <pc:sldMk cId="1432784494" sldId="510"/>
            <ac:spMk id="2" creationId="{9A56AC5A-49C7-44CC-AC24-796EDDFB4A03}"/>
          </ac:spMkLst>
        </pc:spChg>
        <pc:spChg chg="mod">
          <ac:chgData name="Nicolás Ignacio Araya Rivera" userId="d33c523cfd04ac5b" providerId="LiveId" clId="{8A99570F-1CCD-43DC-AA69-0FE1AC132E17}" dt="2021-09-03T18:37:00.262" v="18780" actId="20577"/>
          <ac:spMkLst>
            <pc:docMk/>
            <pc:sldMk cId="1432784494" sldId="510"/>
            <ac:spMk id="3" creationId="{554B32B2-72D3-4FDE-A849-657D30803AC4}"/>
          </ac:spMkLst>
        </pc:spChg>
      </pc:sldChg>
      <pc:sldChg chg="addSp new del mod">
        <pc:chgData name="Nicolás Ignacio Araya Rivera" userId="d33c523cfd04ac5b" providerId="LiveId" clId="{8A99570F-1CCD-43DC-AA69-0FE1AC132E17}" dt="2021-09-07T19:21:41.607" v="19534" actId="47"/>
        <pc:sldMkLst>
          <pc:docMk/>
          <pc:sldMk cId="979627028" sldId="511"/>
        </pc:sldMkLst>
        <pc:picChg chg="add">
          <ac:chgData name="Nicolás Ignacio Araya Rivera" userId="d33c523cfd04ac5b" providerId="LiveId" clId="{8A99570F-1CCD-43DC-AA69-0FE1AC132E17}" dt="2021-09-03T18:38:17.838" v="18789" actId="22"/>
          <ac:picMkLst>
            <pc:docMk/>
            <pc:sldMk cId="979627028" sldId="511"/>
            <ac:picMk id="5" creationId="{DE841D6C-2186-459E-89C0-8F4D9AA32277}"/>
          </ac:picMkLst>
        </pc:picChg>
      </pc:sldChg>
      <pc:sldChg chg="addSp new mod ord">
        <pc:chgData name="Nicolás Ignacio Araya Rivera" userId="d33c523cfd04ac5b" providerId="LiveId" clId="{8A99570F-1CCD-43DC-AA69-0FE1AC132E17}" dt="2021-09-03T18:38:00.919" v="18786"/>
        <pc:sldMkLst>
          <pc:docMk/>
          <pc:sldMk cId="476528678" sldId="512"/>
        </pc:sldMkLst>
        <pc:picChg chg="add">
          <ac:chgData name="Nicolás Ignacio Araya Rivera" userId="d33c523cfd04ac5b" providerId="LiveId" clId="{8A99570F-1CCD-43DC-AA69-0FE1AC132E17}" dt="2021-09-03T18:37:58.027" v="18784" actId="22"/>
          <ac:picMkLst>
            <pc:docMk/>
            <pc:sldMk cId="476528678" sldId="512"/>
            <ac:picMk id="5" creationId="{184A310D-E2EC-4868-860E-79EAABD78399}"/>
          </ac:picMkLst>
        </pc:picChg>
      </pc:sldChg>
      <pc:sldChg chg="addSp delSp modSp new mod">
        <pc:chgData name="Nicolás Ignacio Araya Rivera" userId="d33c523cfd04ac5b" providerId="LiveId" clId="{8A99570F-1CCD-43DC-AA69-0FE1AC132E17}" dt="2021-09-07T19:09:26.859" v="19291" actId="20577"/>
        <pc:sldMkLst>
          <pc:docMk/>
          <pc:sldMk cId="676632189" sldId="513"/>
        </pc:sldMkLst>
        <pc:spChg chg="del">
          <ac:chgData name="Nicolás Ignacio Araya Rivera" userId="d33c523cfd04ac5b" providerId="LiveId" clId="{8A99570F-1CCD-43DC-AA69-0FE1AC132E17}" dt="2021-09-07T19:08:30.799" v="19269" actId="478"/>
          <ac:spMkLst>
            <pc:docMk/>
            <pc:sldMk cId="676632189" sldId="513"/>
            <ac:spMk id="2" creationId="{AD2CBB85-A3EA-45CF-B19C-C5259409A4C0}"/>
          </ac:spMkLst>
        </pc:spChg>
        <pc:spChg chg="mod">
          <ac:chgData name="Nicolás Ignacio Araya Rivera" userId="d33c523cfd04ac5b" providerId="LiveId" clId="{8A99570F-1CCD-43DC-AA69-0FE1AC132E17}" dt="2021-09-07T19:09:26.859" v="19291" actId="20577"/>
          <ac:spMkLst>
            <pc:docMk/>
            <pc:sldMk cId="676632189" sldId="513"/>
            <ac:spMk id="3" creationId="{5D2120B6-DE39-4E44-A307-BBD14C53A822}"/>
          </ac:spMkLst>
        </pc:spChg>
        <pc:picChg chg="add mod modCrop">
          <ac:chgData name="Nicolás Ignacio Araya Rivera" userId="d33c523cfd04ac5b" providerId="LiveId" clId="{8A99570F-1CCD-43DC-AA69-0FE1AC132E17}" dt="2021-09-07T19:08:38.827" v="19272" actId="1076"/>
          <ac:picMkLst>
            <pc:docMk/>
            <pc:sldMk cId="676632189" sldId="513"/>
            <ac:picMk id="5" creationId="{E94B31F6-07A5-4A37-A9B9-8A8878AF0460}"/>
          </ac:picMkLst>
        </pc:picChg>
      </pc:sldChg>
      <pc:sldChg chg="addSp delSp modSp new mod modAnim">
        <pc:chgData name="Nicolás Ignacio Araya Rivera" userId="d33c523cfd04ac5b" providerId="LiveId" clId="{8A99570F-1CCD-43DC-AA69-0FE1AC132E17}" dt="2021-09-22T12:31:33.445" v="30196"/>
        <pc:sldMkLst>
          <pc:docMk/>
          <pc:sldMk cId="3760763207" sldId="514"/>
        </pc:sldMkLst>
        <pc:spChg chg="del">
          <ac:chgData name="Nicolás Ignacio Araya Rivera" userId="d33c523cfd04ac5b" providerId="LiveId" clId="{8A99570F-1CCD-43DC-AA69-0FE1AC132E17}" dt="2021-09-07T19:28:50.942" v="19639" actId="478"/>
          <ac:spMkLst>
            <pc:docMk/>
            <pc:sldMk cId="3760763207" sldId="514"/>
            <ac:spMk id="2" creationId="{4BB1637B-7EF9-4F67-B79B-8875299D4FC0}"/>
          </ac:spMkLst>
        </pc:spChg>
        <pc:spChg chg="add del mod">
          <ac:chgData name="Nicolás Ignacio Araya Rivera" userId="d33c523cfd04ac5b" providerId="LiveId" clId="{8A99570F-1CCD-43DC-AA69-0FE1AC132E17}" dt="2021-09-22T12:31:33.445" v="30196"/>
          <ac:spMkLst>
            <pc:docMk/>
            <pc:sldMk cId="3760763207" sldId="514"/>
            <ac:spMk id="3" creationId="{5D8119E5-C39A-492F-960D-5CAF755F779C}"/>
          </ac:spMkLst>
        </pc:spChg>
        <pc:spChg chg="add del mod">
          <ac:chgData name="Nicolás Ignacio Araya Rivera" userId="d33c523cfd04ac5b" providerId="LiveId" clId="{8A99570F-1CCD-43DC-AA69-0FE1AC132E17}" dt="2021-09-07T19:28:48.375" v="19638" actId="478"/>
          <ac:spMkLst>
            <pc:docMk/>
            <pc:sldMk cId="3760763207" sldId="514"/>
            <ac:spMk id="6" creationId="{95A09E30-0E28-41CA-BB90-4FD3B53B9B9C}"/>
          </ac:spMkLst>
        </pc:spChg>
        <pc:picChg chg="add del mod">
          <ac:chgData name="Nicolás Ignacio Araya Rivera" userId="d33c523cfd04ac5b" providerId="LiveId" clId="{8A99570F-1CCD-43DC-AA69-0FE1AC132E17}" dt="2021-09-07T19:40:01.940" v="20230" actId="478"/>
          <ac:picMkLst>
            <pc:docMk/>
            <pc:sldMk cId="3760763207" sldId="514"/>
            <ac:picMk id="5" creationId="{402D235C-2878-48F6-A4C2-169DA7EA97B0}"/>
          </ac:picMkLst>
        </pc:picChg>
      </pc:sldChg>
      <pc:sldChg chg="addSp new del mod">
        <pc:chgData name="Nicolás Ignacio Araya Rivera" userId="d33c523cfd04ac5b" providerId="LiveId" clId="{8A99570F-1CCD-43DC-AA69-0FE1AC132E17}" dt="2021-09-07T20:03:50.037" v="20341" actId="47"/>
        <pc:sldMkLst>
          <pc:docMk/>
          <pc:sldMk cId="3773210825" sldId="515"/>
        </pc:sldMkLst>
        <pc:picChg chg="add">
          <ac:chgData name="Nicolás Ignacio Araya Rivera" userId="d33c523cfd04ac5b" providerId="LiveId" clId="{8A99570F-1CCD-43DC-AA69-0FE1AC132E17}" dt="2021-09-03T18:38:39.889" v="18793" actId="22"/>
          <ac:picMkLst>
            <pc:docMk/>
            <pc:sldMk cId="3773210825" sldId="515"/>
            <ac:picMk id="5" creationId="{50BC93DB-B6F3-4E72-AF5E-E5CDFB84AEC1}"/>
          </ac:picMkLst>
        </pc:picChg>
      </pc:sldChg>
      <pc:sldChg chg="addSp new del mod">
        <pc:chgData name="Nicolás Ignacio Araya Rivera" userId="d33c523cfd04ac5b" providerId="LiveId" clId="{8A99570F-1CCD-43DC-AA69-0FE1AC132E17}" dt="2021-09-07T20:18:44.550" v="20506" actId="47"/>
        <pc:sldMkLst>
          <pc:docMk/>
          <pc:sldMk cId="2116166303" sldId="516"/>
        </pc:sldMkLst>
        <pc:picChg chg="add">
          <ac:chgData name="Nicolás Ignacio Araya Rivera" userId="d33c523cfd04ac5b" providerId="LiveId" clId="{8A99570F-1CCD-43DC-AA69-0FE1AC132E17}" dt="2021-09-03T18:38:49.330" v="18795" actId="22"/>
          <ac:picMkLst>
            <pc:docMk/>
            <pc:sldMk cId="2116166303" sldId="516"/>
            <ac:picMk id="5" creationId="{8948ED1A-DA81-4535-8BC3-B116B16DCA11}"/>
          </ac:picMkLst>
        </pc:picChg>
      </pc:sldChg>
      <pc:sldChg chg="addSp new del mod">
        <pc:chgData name="Nicolás Ignacio Araya Rivera" userId="d33c523cfd04ac5b" providerId="LiveId" clId="{8A99570F-1CCD-43DC-AA69-0FE1AC132E17}" dt="2021-09-07T20:18:44.550" v="20506" actId="47"/>
        <pc:sldMkLst>
          <pc:docMk/>
          <pc:sldMk cId="686805872" sldId="517"/>
        </pc:sldMkLst>
        <pc:picChg chg="add">
          <ac:chgData name="Nicolás Ignacio Araya Rivera" userId="d33c523cfd04ac5b" providerId="LiveId" clId="{8A99570F-1CCD-43DC-AA69-0FE1AC132E17}" dt="2021-09-03T18:38:58.837" v="18797" actId="22"/>
          <ac:picMkLst>
            <pc:docMk/>
            <pc:sldMk cId="686805872" sldId="517"/>
            <ac:picMk id="5" creationId="{C61D28C1-3089-462C-9B81-BF4189F5CE3B}"/>
          </ac:picMkLst>
        </pc:picChg>
      </pc:sldChg>
      <pc:sldChg chg="addSp new del mod">
        <pc:chgData name="Nicolás Ignacio Araya Rivera" userId="d33c523cfd04ac5b" providerId="LiveId" clId="{8A99570F-1CCD-43DC-AA69-0FE1AC132E17}" dt="2021-09-07T20:18:44.550" v="20506" actId="47"/>
        <pc:sldMkLst>
          <pc:docMk/>
          <pc:sldMk cId="518457640" sldId="518"/>
        </pc:sldMkLst>
        <pc:picChg chg="add">
          <ac:chgData name="Nicolás Ignacio Araya Rivera" userId="d33c523cfd04ac5b" providerId="LiveId" clId="{8A99570F-1CCD-43DC-AA69-0FE1AC132E17}" dt="2021-09-03T18:39:08.018" v="18800" actId="22"/>
          <ac:picMkLst>
            <pc:docMk/>
            <pc:sldMk cId="518457640" sldId="518"/>
            <ac:picMk id="5" creationId="{AD1EE7A0-7126-4E1F-BDB9-52833B6D5969}"/>
          </ac:picMkLst>
        </pc:picChg>
      </pc:sldChg>
      <pc:sldChg chg="addSp new del mod">
        <pc:chgData name="Nicolás Ignacio Araya Rivera" userId="d33c523cfd04ac5b" providerId="LiveId" clId="{8A99570F-1CCD-43DC-AA69-0FE1AC132E17}" dt="2021-09-07T20:18:44.550" v="20506" actId="47"/>
        <pc:sldMkLst>
          <pc:docMk/>
          <pc:sldMk cId="3810063328" sldId="519"/>
        </pc:sldMkLst>
        <pc:picChg chg="add">
          <ac:chgData name="Nicolás Ignacio Araya Rivera" userId="d33c523cfd04ac5b" providerId="LiveId" clId="{8A99570F-1CCD-43DC-AA69-0FE1AC132E17}" dt="2021-09-03T18:39:18.548" v="18801" actId="22"/>
          <ac:picMkLst>
            <pc:docMk/>
            <pc:sldMk cId="3810063328" sldId="519"/>
            <ac:picMk id="5" creationId="{9C5F274D-AF5D-4D91-8496-D364709ED108}"/>
          </ac:picMkLst>
        </pc:picChg>
      </pc:sldChg>
      <pc:sldChg chg="addSp new del mod">
        <pc:chgData name="Nicolás Ignacio Araya Rivera" userId="d33c523cfd04ac5b" providerId="LiveId" clId="{8A99570F-1CCD-43DC-AA69-0FE1AC132E17}" dt="2021-09-07T20:18:44.550" v="20506" actId="47"/>
        <pc:sldMkLst>
          <pc:docMk/>
          <pc:sldMk cId="3759282247" sldId="520"/>
        </pc:sldMkLst>
        <pc:picChg chg="add">
          <ac:chgData name="Nicolás Ignacio Araya Rivera" userId="d33c523cfd04ac5b" providerId="LiveId" clId="{8A99570F-1CCD-43DC-AA69-0FE1AC132E17}" dt="2021-09-03T18:39:31.726" v="18807" actId="22"/>
          <ac:picMkLst>
            <pc:docMk/>
            <pc:sldMk cId="3759282247" sldId="520"/>
            <ac:picMk id="5" creationId="{A335979A-4E78-4311-9A53-795147B610F0}"/>
          </ac:picMkLst>
        </pc:picChg>
      </pc:sldChg>
      <pc:sldChg chg="addSp new del mod">
        <pc:chgData name="Nicolás Ignacio Araya Rivera" userId="d33c523cfd04ac5b" providerId="LiveId" clId="{8A99570F-1CCD-43DC-AA69-0FE1AC132E17}" dt="2021-09-07T20:18:44.550" v="20506" actId="47"/>
        <pc:sldMkLst>
          <pc:docMk/>
          <pc:sldMk cId="2715098284" sldId="521"/>
        </pc:sldMkLst>
        <pc:picChg chg="add">
          <ac:chgData name="Nicolás Ignacio Araya Rivera" userId="d33c523cfd04ac5b" providerId="LiveId" clId="{8A99570F-1CCD-43DC-AA69-0FE1AC132E17}" dt="2021-09-03T18:39:42.644" v="18808" actId="22"/>
          <ac:picMkLst>
            <pc:docMk/>
            <pc:sldMk cId="2715098284" sldId="521"/>
            <ac:picMk id="5" creationId="{F4BA6F78-33E5-4BFF-9B1A-0A405DB760A0}"/>
          </ac:picMkLst>
        </pc:picChg>
      </pc:sldChg>
      <pc:sldChg chg="addSp delSp modSp new mod">
        <pc:chgData name="Nicolás Ignacio Araya Rivera" userId="d33c523cfd04ac5b" providerId="LiveId" clId="{8A99570F-1CCD-43DC-AA69-0FE1AC132E17}" dt="2021-09-07T20:50:36.715" v="21158" actId="478"/>
        <pc:sldMkLst>
          <pc:docMk/>
          <pc:sldMk cId="3848507589" sldId="522"/>
        </pc:sldMkLst>
        <pc:spChg chg="mod">
          <ac:chgData name="Nicolás Ignacio Araya Rivera" userId="d33c523cfd04ac5b" providerId="LiveId" clId="{8A99570F-1CCD-43DC-AA69-0FE1AC132E17}" dt="2021-09-07T20:34:22.080" v="20590" actId="20577"/>
          <ac:spMkLst>
            <pc:docMk/>
            <pc:sldMk cId="3848507589" sldId="522"/>
            <ac:spMk id="2" creationId="{00716535-2CCD-46F6-91D9-18DE07B09D51}"/>
          </ac:spMkLst>
        </pc:spChg>
        <pc:spChg chg="mod">
          <ac:chgData name="Nicolás Ignacio Araya Rivera" userId="d33c523cfd04ac5b" providerId="LiveId" clId="{8A99570F-1CCD-43DC-AA69-0FE1AC132E17}" dt="2021-09-07T20:49:39.624" v="21149" actId="27636"/>
          <ac:spMkLst>
            <pc:docMk/>
            <pc:sldMk cId="3848507589" sldId="522"/>
            <ac:spMk id="3" creationId="{07D51C6A-C424-41B0-A129-9775971849E3}"/>
          </ac:spMkLst>
        </pc:spChg>
        <pc:picChg chg="add del mod">
          <ac:chgData name="Nicolás Ignacio Araya Rivera" userId="d33c523cfd04ac5b" providerId="LiveId" clId="{8A99570F-1CCD-43DC-AA69-0FE1AC132E17}" dt="2021-09-07T20:50:36.715" v="21158" actId="478"/>
          <ac:picMkLst>
            <pc:docMk/>
            <pc:sldMk cId="3848507589" sldId="522"/>
            <ac:picMk id="5" creationId="{CF40915E-6B24-492C-9F8A-0CD479D89B5D}"/>
          </ac:picMkLst>
        </pc:picChg>
        <pc:picChg chg="add mod modCrop">
          <ac:chgData name="Nicolás Ignacio Araya Rivera" userId="d33c523cfd04ac5b" providerId="LiveId" clId="{8A99570F-1CCD-43DC-AA69-0FE1AC132E17}" dt="2021-09-07T20:49:46" v="21152" actId="14100"/>
          <ac:picMkLst>
            <pc:docMk/>
            <pc:sldMk cId="3848507589" sldId="522"/>
            <ac:picMk id="6" creationId="{2F9B9D7B-F936-4DB8-9833-EBB4578A3C16}"/>
          </ac:picMkLst>
        </pc:picChg>
      </pc:sldChg>
      <pc:sldChg chg="addSp new del mod">
        <pc:chgData name="Nicolás Ignacio Araya Rivera" userId="d33c523cfd04ac5b" providerId="LiveId" clId="{8A99570F-1CCD-43DC-AA69-0FE1AC132E17}" dt="2021-09-07T21:08:06.414" v="21736" actId="47"/>
        <pc:sldMkLst>
          <pc:docMk/>
          <pc:sldMk cId="3377608735" sldId="523"/>
        </pc:sldMkLst>
        <pc:picChg chg="add">
          <ac:chgData name="Nicolás Ignacio Araya Rivera" userId="d33c523cfd04ac5b" providerId="LiveId" clId="{8A99570F-1CCD-43DC-AA69-0FE1AC132E17}" dt="2021-09-03T18:40:05.850" v="18810" actId="22"/>
          <ac:picMkLst>
            <pc:docMk/>
            <pc:sldMk cId="3377608735" sldId="523"/>
            <ac:picMk id="5" creationId="{752A5CD9-6BDD-4E27-9E63-2CC64F8F33F6}"/>
          </ac:picMkLst>
        </pc:picChg>
      </pc:sldChg>
      <pc:sldChg chg="addSp delSp modSp new mod">
        <pc:chgData name="Nicolás Ignacio Araya Rivera" userId="d33c523cfd04ac5b" providerId="LiveId" clId="{8A99570F-1CCD-43DC-AA69-0FE1AC132E17}" dt="2021-09-22T12:21:36.924" v="30181"/>
        <pc:sldMkLst>
          <pc:docMk/>
          <pc:sldMk cId="587413441" sldId="524"/>
        </pc:sldMkLst>
        <pc:spChg chg="mod">
          <ac:chgData name="Nicolás Ignacio Araya Rivera" userId="d33c523cfd04ac5b" providerId="LiveId" clId="{8A99570F-1CCD-43DC-AA69-0FE1AC132E17}" dt="2021-09-07T21:08:20.722" v="21754" actId="20577"/>
          <ac:spMkLst>
            <pc:docMk/>
            <pc:sldMk cId="587413441" sldId="524"/>
            <ac:spMk id="2" creationId="{7E206E8D-D47D-42A0-A35E-5E61668909EA}"/>
          </ac:spMkLst>
        </pc:spChg>
        <pc:spChg chg="mod">
          <ac:chgData name="Nicolás Ignacio Araya Rivera" userId="d33c523cfd04ac5b" providerId="LiveId" clId="{8A99570F-1CCD-43DC-AA69-0FE1AC132E17}" dt="2021-09-22T12:21:36.924" v="30181"/>
          <ac:spMkLst>
            <pc:docMk/>
            <pc:sldMk cId="587413441" sldId="524"/>
            <ac:spMk id="3" creationId="{96C6F827-201C-47CB-8889-C9EAECC43133}"/>
          </ac:spMkLst>
        </pc:spChg>
        <pc:picChg chg="add del mod">
          <ac:chgData name="Nicolás Ignacio Araya Rivera" userId="d33c523cfd04ac5b" providerId="LiveId" clId="{8A99570F-1CCD-43DC-AA69-0FE1AC132E17}" dt="2021-09-07T21:21:42.085" v="22215" actId="478"/>
          <ac:picMkLst>
            <pc:docMk/>
            <pc:sldMk cId="587413441" sldId="524"/>
            <ac:picMk id="5" creationId="{15763D78-8424-42EE-BD6F-3050F4E44420}"/>
          </ac:picMkLst>
        </pc:picChg>
        <pc:picChg chg="add mod">
          <ac:chgData name="Nicolás Ignacio Araya Rivera" userId="d33c523cfd04ac5b" providerId="LiveId" clId="{8A99570F-1CCD-43DC-AA69-0FE1AC132E17}" dt="2021-09-07T21:24:41.170" v="22218" actId="1076"/>
          <ac:picMkLst>
            <pc:docMk/>
            <pc:sldMk cId="587413441" sldId="524"/>
            <ac:picMk id="1026" creationId="{395B9FCE-F11B-40BA-AE91-235C74E2F95C}"/>
          </ac:picMkLst>
        </pc:picChg>
      </pc:sldChg>
      <pc:sldChg chg="addSp delSp modSp new mod">
        <pc:chgData name="Nicolás Ignacio Araya Rivera" userId="d33c523cfd04ac5b" providerId="LiveId" clId="{8A99570F-1CCD-43DC-AA69-0FE1AC132E17}" dt="2021-09-22T12:30:41.458" v="30182" actId="20577"/>
        <pc:sldMkLst>
          <pc:docMk/>
          <pc:sldMk cId="10526992" sldId="525"/>
        </pc:sldMkLst>
        <pc:spChg chg="del">
          <ac:chgData name="Nicolás Ignacio Araya Rivera" userId="d33c523cfd04ac5b" providerId="LiveId" clId="{8A99570F-1CCD-43DC-AA69-0FE1AC132E17}" dt="2021-09-07T21:46:03.627" v="22809" actId="478"/>
          <ac:spMkLst>
            <pc:docMk/>
            <pc:sldMk cId="10526992" sldId="525"/>
            <ac:spMk id="2" creationId="{D1D0A4D5-2DD1-49E7-876D-EAA23148917A}"/>
          </ac:spMkLst>
        </pc:spChg>
        <pc:spChg chg="mod">
          <ac:chgData name="Nicolás Ignacio Araya Rivera" userId="d33c523cfd04ac5b" providerId="LiveId" clId="{8A99570F-1CCD-43DC-AA69-0FE1AC132E17}" dt="2021-09-22T12:30:41.458" v="30182" actId="20577"/>
          <ac:spMkLst>
            <pc:docMk/>
            <pc:sldMk cId="10526992" sldId="525"/>
            <ac:spMk id="3" creationId="{843996CC-48D0-4162-802F-C33E39C1753A}"/>
          </ac:spMkLst>
        </pc:spChg>
        <pc:picChg chg="add del mod">
          <ac:chgData name="Nicolás Ignacio Araya Rivera" userId="d33c523cfd04ac5b" providerId="LiveId" clId="{8A99570F-1CCD-43DC-AA69-0FE1AC132E17}" dt="2021-09-07T21:52:52.111" v="22965" actId="478"/>
          <ac:picMkLst>
            <pc:docMk/>
            <pc:sldMk cId="10526992" sldId="525"/>
            <ac:picMk id="5" creationId="{AC7F6547-6C78-4817-90A6-A89CBBF468B1}"/>
          </ac:picMkLst>
        </pc:picChg>
      </pc:sldChg>
      <pc:sldChg chg="addSp delSp modSp new mod ord">
        <pc:chgData name="Nicolás Ignacio Araya Rivera" userId="d33c523cfd04ac5b" providerId="LiveId" clId="{8A99570F-1CCD-43DC-AA69-0FE1AC132E17}" dt="2021-09-22T12:21:19.638" v="30179"/>
        <pc:sldMkLst>
          <pc:docMk/>
          <pc:sldMk cId="2018173272" sldId="526"/>
        </pc:sldMkLst>
        <pc:spChg chg="mod">
          <ac:chgData name="Nicolás Ignacio Araya Rivera" userId="d33c523cfd04ac5b" providerId="LiveId" clId="{8A99570F-1CCD-43DC-AA69-0FE1AC132E17}" dt="2021-09-07T21:25:03.067" v="22240" actId="20577"/>
          <ac:spMkLst>
            <pc:docMk/>
            <pc:sldMk cId="2018173272" sldId="526"/>
            <ac:spMk id="2" creationId="{AF1EB80C-4AE2-41A1-9B8E-7B692AEBA136}"/>
          </ac:spMkLst>
        </pc:spChg>
        <pc:spChg chg="mod">
          <ac:chgData name="Nicolás Ignacio Araya Rivera" userId="d33c523cfd04ac5b" providerId="LiveId" clId="{8A99570F-1CCD-43DC-AA69-0FE1AC132E17}" dt="2021-09-22T12:21:19.638" v="30179"/>
          <ac:spMkLst>
            <pc:docMk/>
            <pc:sldMk cId="2018173272" sldId="526"/>
            <ac:spMk id="3" creationId="{3F9BE9FB-2B17-4CEC-9999-761A35B77A8C}"/>
          </ac:spMkLst>
        </pc:spChg>
        <pc:picChg chg="add del mod">
          <ac:chgData name="Nicolás Ignacio Araya Rivera" userId="d33c523cfd04ac5b" providerId="LiveId" clId="{8A99570F-1CCD-43DC-AA69-0FE1AC132E17}" dt="2021-09-07T21:39:11.102" v="22697" actId="478"/>
          <ac:picMkLst>
            <pc:docMk/>
            <pc:sldMk cId="2018173272" sldId="526"/>
            <ac:picMk id="5" creationId="{2CE08F46-6499-4D16-83EB-C8A6E90C9DA7}"/>
          </ac:picMkLst>
        </pc:picChg>
      </pc:sldChg>
      <pc:sldChg chg="addSp delSp modSp new mod">
        <pc:chgData name="Nicolás Ignacio Araya Rivera" userId="d33c523cfd04ac5b" providerId="LiveId" clId="{8A99570F-1CCD-43DC-AA69-0FE1AC132E17}" dt="2021-09-08T18:15:13.314" v="23417" actId="21"/>
        <pc:sldMkLst>
          <pc:docMk/>
          <pc:sldMk cId="6700397" sldId="527"/>
        </pc:sldMkLst>
        <pc:spChg chg="mod">
          <ac:chgData name="Nicolás Ignacio Araya Rivera" userId="d33c523cfd04ac5b" providerId="LiveId" clId="{8A99570F-1CCD-43DC-AA69-0FE1AC132E17}" dt="2021-09-07T21:53:31.694" v="23078" actId="20577"/>
          <ac:spMkLst>
            <pc:docMk/>
            <pc:sldMk cId="6700397" sldId="527"/>
            <ac:spMk id="2" creationId="{23123547-ABB2-4D45-AE3A-530D0FDB8DB6}"/>
          </ac:spMkLst>
        </pc:spChg>
        <pc:spChg chg="mod">
          <ac:chgData name="Nicolás Ignacio Araya Rivera" userId="d33c523cfd04ac5b" providerId="LiveId" clId="{8A99570F-1CCD-43DC-AA69-0FE1AC132E17}" dt="2021-09-07T21:57:03.320" v="23359" actId="20577"/>
          <ac:spMkLst>
            <pc:docMk/>
            <pc:sldMk cId="6700397" sldId="527"/>
            <ac:spMk id="3" creationId="{74351043-F88A-46F2-8A48-2267FD6E9777}"/>
          </ac:spMkLst>
        </pc:spChg>
        <pc:picChg chg="add del mod">
          <ac:chgData name="Nicolás Ignacio Araya Rivera" userId="d33c523cfd04ac5b" providerId="LiveId" clId="{8A99570F-1CCD-43DC-AA69-0FE1AC132E17}" dt="2021-09-08T18:15:13.314" v="23417" actId="21"/>
          <ac:picMkLst>
            <pc:docMk/>
            <pc:sldMk cId="6700397" sldId="527"/>
            <ac:picMk id="5" creationId="{C5625B62-3550-4B72-B8E1-1DBA3FCB4733}"/>
          </ac:picMkLst>
        </pc:picChg>
        <pc:picChg chg="add mod">
          <ac:chgData name="Nicolás Ignacio Araya Rivera" userId="d33c523cfd04ac5b" providerId="LiveId" clId="{8A99570F-1CCD-43DC-AA69-0FE1AC132E17}" dt="2021-09-07T21:55:20.441" v="23083" actId="1076"/>
          <ac:picMkLst>
            <pc:docMk/>
            <pc:sldMk cId="6700397" sldId="527"/>
            <ac:picMk id="2050" creationId="{C10DB455-EF08-41CA-BBF1-6E8D3074844C}"/>
          </ac:picMkLst>
        </pc:picChg>
      </pc:sldChg>
      <pc:sldChg chg="addSp delSp modSp new mod">
        <pc:chgData name="Nicolás Ignacio Araya Rivera" userId="d33c523cfd04ac5b" providerId="LiveId" clId="{8A99570F-1CCD-43DC-AA69-0FE1AC132E17}" dt="2021-09-22T12:20:12.548" v="30170"/>
        <pc:sldMkLst>
          <pc:docMk/>
          <pc:sldMk cId="2087809478" sldId="528"/>
        </pc:sldMkLst>
        <pc:spChg chg="del">
          <ac:chgData name="Nicolás Ignacio Araya Rivera" userId="d33c523cfd04ac5b" providerId="LiveId" clId="{8A99570F-1CCD-43DC-AA69-0FE1AC132E17}" dt="2021-09-08T18:18:59.551" v="23568" actId="478"/>
          <ac:spMkLst>
            <pc:docMk/>
            <pc:sldMk cId="2087809478" sldId="528"/>
            <ac:spMk id="2" creationId="{DFF0C8F1-B3D5-45AC-B1D9-5D9298DD6DBC}"/>
          </ac:spMkLst>
        </pc:spChg>
        <pc:spChg chg="mod">
          <ac:chgData name="Nicolás Ignacio Araya Rivera" userId="d33c523cfd04ac5b" providerId="LiveId" clId="{8A99570F-1CCD-43DC-AA69-0FE1AC132E17}" dt="2021-09-22T12:20:12.548" v="30170"/>
          <ac:spMkLst>
            <pc:docMk/>
            <pc:sldMk cId="2087809478" sldId="528"/>
            <ac:spMk id="3" creationId="{C0CA6274-26E7-4567-BB6E-1C1EB4FB6BDE}"/>
          </ac:spMkLst>
        </pc:spChg>
        <pc:picChg chg="add mod">
          <ac:chgData name="Nicolás Ignacio Araya Rivera" userId="d33c523cfd04ac5b" providerId="LiveId" clId="{8A99570F-1CCD-43DC-AA69-0FE1AC132E17}" dt="2021-09-08T18:23:10.716" v="23656" actId="1076"/>
          <ac:picMkLst>
            <pc:docMk/>
            <pc:sldMk cId="2087809478" sldId="528"/>
            <ac:picMk id="5" creationId="{8D80E6C8-B11F-4A06-B386-6A34A8134F9F}"/>
          </ac:picMkLst>
        </pc:picChg>
        <pc:picChg chg="add del mod">
          <ac:chgData name="Nicolás Ignacio Araya Rivera" userId="d33c523cfd04ac5b" providerId="LiveId" clId="{8A99570F-1CCD-43DC-AA69-0FE1AC132E17}" dt="2021-09-08T18:23:09.143" v="23655" actId="478"/>
          <ac:picMkLst>
            <pc:docMk/>
            <pc:sldMk cId="2087809478" sldId="528"/>
            <ac:picMk id="6" creationId="{07DAB1F3-C266-488F-B05F-57C7AD4C3BA6}"/>
          </ac:picMkLst>
        </pc:picChg>
        <pc:picChg chg="add mod">
          <ac:chgData name="Nicolás Ignacio Araya Rivera" userId="d33c523cfd04ac5b" providerId="LiveId" clId="{8A99570F-1CCD-43DC-AA69-0FE1AC132E17}" dt="2021-09-08T18:23:12.476" v="23657" actId="1076"/>
          <ac:picMkLst>
            <pc:docMk/>
            <pc:sldMk cId="2087809478" sldId="528"/>
            <ac:picMk id="7" creationId="{4063F7A6-B64B-4C10-BEA1-8B9F94083E58}"/>
          </ac:picMkLst>
        </pc:picChg>
      </pc:sldChg>
      <pc:sldChg chg="addSp modSp new del mod ord">
        <pc:chgData name="Nicolás Ignacio Araya Rivera" userId="d33c523cfd04ac5b" providerId="LiveId" clId="{8A99570F-1CCD-43DC-AA69-0FE1AC132E17}" dt="2021-09-10T16:53:06.975" v="29634" actId="2696"/>
        <pc:sldMkLst>
          <pc:docMk/>
          <pc:sldMk cId="1645245936" sldId="529"/>
        </pc:sldMkLst>
        <pc:spChg chg="mod">
          <ac:chgData name="Nicolás Ignacio Araya Rivera" userId="d33c523cfd04ac5b" providerId="LiveId" clId="{8A99570F-1CCD-43DC-AA69-0FE1AC132E17}" dt="2021-09-08T19:47:31.854" v="24832" actId="20577"/>
          <ac:spMkLst>
            <pc:docMk/>
            <pc:sldMk cId="1645245936" sldId="529"/>
            <ac:spMk id="2" creationId="{A2D0E22A-9C64-4E96-BEC4-399EE77246CD}"/>
          </ac:spMkLst>
        </pc:spChg>
        <pc:picChg chg="add mod">
          <ac:chgData name="Nicolás Ignacio Araya Rivera" userId="d33c523cfd04ac5b" providerId="LiveId" clId="{8A99570F-1CCD-43DC-AA69-0FE1AC132E17}" dt="2021-09-08T18:50:27.315" v="24078" actId="1076"/>
          <ac:picMkLst>
            <pc:docMk/>
            <pc:sldMk cId="1645245936" sldId="529"/>
            <ac:picMk id="5" creationId="{64B46AFA-39F2-4D4F-91C7-3086EDCEE1E1}"/>
          </ac:picMkLst>
        </pc:picChg>
      </pc:sldChg>
      <pc:sldChg chg="addSp new del mod ord">
        <pc:chgData name="Nicolás Ignacio Araya Rivera" userId="d33c523cfd04ac5b" providerId="LiveId" clId="{8A99570F-1CCD-43DC-AA69-0FE1AC132E17}" dt="2021-09-10T16:53:06.975" v="29634" actId="2696"/>
        <pc:sldMkLst>
          <pc:docMk/>
          <pc:sldMk cId="3309530868" sldId="530"/>
        </pc:sldMkLst>
        <pc:picChg chg="add">
          <ac:chgData name="Nicolás Ignacio Araya Rivera" userId="d33c523cfd04ac5b" providerId="LiveId" clId="{8A99570F-1CCD-43DC-AA69-0FE1AC132E17}" dt="2021-09-03T18:41:45.963" v="18827" actId="22"/>
          <ac:picMkLst>
            <pc:docMk/>
            <pc:sldMk cId="3309530868" sldId="530"/>
            <ac:picMk id="5" creationId="{86CE8554-26F6-4818-A361-A37A03B082B4}"/>
          </ac:picMkLst>
        </pc:picChg>
      </pc:sldChg>
      <pc:sldChg chg="addSp new del mod ord">
        <pc:chgData name="Nicolás Ignacio Araya Rivera" userId="d33c523cfd04ac5b" providerId="LiveId" clId="{8A99570F-1CCD-43DC-AA69-0FE1AC132E17}" dt="2021-09-10T16:53:06.975" v="29634" actId="2696"/>
        <pc:sldMkLst>
          <pc:docMk/>
          <pc:sldMk cId="1719589034" sldId="531"/>
        </pc:sldMkLst>
        <pc:picChg chg="add">
          <ac:chgData name="Nicolás Ignacio Araya Rivera" userId="d33c523cfd04ac5b" providerId="LiveId" clId="{8A99570F-1CCD-43DC-AA69-0FE1AC132E17}" dt="2021-09-03T18:41:57.286" v="18829" actId="22"/>
          <ac:picMkLst>
            <pc:docMk/>
            <pc:sldMk cId="1719589034" sldId="531"/>
            <ac:picMk id="5" creationId="{C676E427-DEA4-4569-9A59-060127921A04}"/>
          </ac:picMkLst>
        </pc:picChg>
      </pc:sldChg>
      <pc:sldChg chg="addSp new del mod ord">
        <pc:chgData name="Nicolás Ignacio Araya Rivera" userId="d33c523cfd04ac5b" providerId="LiveId" clId="{8A99570F-1CCD-43DC-AA69-0FE1AC132E17}" dt="2021-09-10T16:53:06.975" v="29634" actId="2696"/>
        <pc:sldMkLst>
          <pc:docMk/>
          <pc:sldMk cId="1821643418" sldId="532"/>
        </pc:sldMkLst>
        <pc:picChg chg="add">
          <ac:chgData name="Nicolás Ignacio Araya Rivera" userId="d33c523cfd04ac5b" providerId="LiveId" clId="{8A99570F-1CCD-43DC-AA69-0FE1AC132E17}" dt="2021-09-03T18:42:09.600" v="18831" actId="22"/>
          <ac:picMkLst>
            <pc:docMk/>
            <pc:sldMk cId="1821643418" sldId="532"/>
            <ac:picMk id="5" creationId="{A3660CCC-DD0B-4449-B569-DC4C96CE83E2}"/>
          </ac:picMkLst>
        </pc:picChg>
      </pc:sldChg>
      <pc:sldChg chg="addSp new del mod ord">
        <pc:chgData name="Nicolás Ignacio Araya Rivera" userId="d33c523cfd04ac5b" providerId="LiveId" clId="{8A99570F-1CCD-43DC-AA69-0FE1AC132E17}" dt="2021-09-10T16:53:06.975" v="29634" actId="2696"/>
        <pc:sldMkLst>
          <pc:docMk/>
          <pc:sldMk cId="467712340" sldId="533"/>
        </pc:sldMkLst>
        <pc:picChg chg="add">
          <ac:chgData name="Nicolás Ignacio Araya Rivera" userId="d33c523cfd04ac5b" providerId="LiveId" clId="{8A99570F-1CCD-43DC-AA69-0FE1AC132E17}" dt="2021-09-03T18:42:17.155" v="18833" actId="22"/>
          <ac:picMkLst>
            <pc:docMk/>
            <pc:sldMk cId="467712340" sldId="533"/>
            <ac:picMk id="5" creationId="{8825B433-72E1-4654-BC07-B6ABEC903920}"/>
          </ac:picMkLst>
        </pc:picChg>
      </pc:sldChg>
      <pc:sldChg chg="addSp delSp modSp new mod ord modAnim">
        <pc:chgData name="Nicolás Ignacio Araya Rivera" userId="d33c523cfd04ac5b" providerId="LiveId" clId="{8A99570F-1CCD-43DC-AA69-0FE1AC132E17}" dt="2021-09-10T12:31:35.093" v="26877"/>
        <pc:sldMkLst>
          <pc:docMk/>
          <pc:sldMk cId="1466869950" sldId="534"/>
        </pc:sldMkLst>
        <pc:spChg chg="mod">
          <ac:chgData name="Nicolás Ignacio Araya Rivera" userId="d33c523cfd04ac5b" providerId="LiveId" clId="{8A99570F-1CCD-43DC-AA69-0FE1AC132E17}" dt="2021-09-08T18:56:25.511" v="24157" actId="20577"/>
          <ac:spMkLst>
            <pc:docMk/>
            <pc:sldMk cId="1466869950" sldId="534"/>
            <ac:spMk id="2" creationId="{97DEB028-CC10-4CAB-B520-ABBB4248E32E}"/>
          </ac:spMkLst>
        </pc:spChg>
        <pc:spChg chg="mod">
          <ac:chgData name="Nicolás Ignacio Araya Rivera" userId="d33c523cfd04ac5b" providerId="LiveId" clId="{8A99570F-1CCD-43DC-AA69-0FE1AC132E17}" dt="2021-09-08T19:35:59.998" v="24763" actId="20577"/>
          <ac:spMkLst>
            <pc:docMk/>
            <pc:sldMk cId="1466869950" sldId="534"/>
            <ac:spMk id="3" creationId="{C3405239-0C08-4F1C-B70E-F7BFA457F04D}"/>
          </ac:spMkLst>
        </pc:spChg>
        <pc:picChg chg="add del mod">
          <ac:chgData name="Nicolás Ignacio Araya Rivera" userId="d33c523cfd04ac5b" providerId="LiveId" clId="{8A99570F-1CCD-43DC-AA69-0FE1AC132E17}" dt="2021-09-08T19:36:06.658" v="24764" actId="21"/>
          <ac:picMkLst>
            <pc:docMk/>
            <pc:sldMk cId="1466869950" sldId="534"/>
            <ac:picMk id="5" creationId="{0AFDA1DD-7A31-4873-90FA-413D7661B293}"/>
          </ac:picMkLst>
        </pc:picChg>
      </pc:sldChg>
      <pc:sldChg chg="addSp delSp modSp new mod modAnim">
        <pc:chgData name="Nicolás Ignacio Araya Rivera" userId="d33c523cfd04ac5b" providerId="LiveId" clId="{8A99570F-1CCD-43DC-AA69-0FE1AC132E17}" dt="2021-09-10T12:53:53.021" v="27107" actId="20577"/>
        <pc:sldMkLst>
          <pc:docMk/>
          <pc:sldMk cId="88247696" sldId="535"/>
        </pc:sldMkLst>
        <pc:spChg chg="del">
          <ac:chgData name="Nicolás Ignacio Araya Rivera" userId="d33c523cfd04ac5b" providerId="LiveId" clId="{8A99570F-1CCD-43DC-AA69-0FE1AC132E17}" dt="2021-09-10T12:30:01.680" v="26807" actId="478"/>
          <ac:spMkLst>
            <pc:docMk/>
            <pc:sldMk cId="88247696" sldId="535"/>
            <ac:spMk id="2" creationId="{6C14E5D0-3E80-4BC8-AA71-54C4F8ABA07C}"/>
          </ac:spMkLst>
        </pc:spChg>
        <pc:spChg chg="mod">
          <ac:chgData name="Nicolás Ignacio Araya Rivera" userId="d33c523cfd04ac5b" providerId="LiveId" clId="{8A99570F-1CCD-43DC-AA69-0FE1AC132E17}" dt="2021-09-10T12:53:53.021" v="27107" actId="20577"/>
          <ac:spMkLst>
            <pc:docMk/>
            <pc:sldMk cId="88247696" sldId="535"/>
            <ac:spMk id="3" creationId="{37ADC0B5-1ED6-43DD-954E-620C66CA5E2B}"/>
          </ac:spMkLst>
        </pc:spChg>
        <pc:picChg chg="add del mod">
          <ac:chgData name="Nicolás Ignacio Araya Rivera" userId="d33c523cfd04ac5b" providerId="LiveId" clId="{8A99570F-1CCD-43DC-AA69-0FE1AC132E17}" dt="2021-09-10T12:31:05.305" v="26870" actId="21"/>
          <ac:picMkLst>
            <pc:docMk/>
            <pc:sldMk cId="88247696" sldId="535"/>
            <ac:picMk id="5" creationId="{0ADF141D-9892-4329-A6FD-1045072F377A}"/>
          </ac:picMkLst>
        </pc:picChg>
      </pc:sldChg>
      <pc:sldChg chg="modSp new del mod">
        <pc:chgData name="Nicolás Ignacio Araya Rivera" userId="d33c523cfd04ac5b" providerId="LiveId" clId="{8A99570F-1CCD-43DC-AA69-0FE1AC132E17}" dt="2021-09-07T17:49:16.975" v="18935" actId="47"/>
        <pc:sldMkLst>
          <pc:docMk/>
          <pc:sldMk cId="53924856" sldId="536"/>
        </pc:sldMkLst>
        <pc:spChg chg="mod">
          <ac:chgData name="Nicolás Ignacio Araya Rivera" userId="d33c523cfd04ac5b" providerId="LiveId" clId="{8A99570F-1CCD-43DC-AA69-0FE1AC132E17}" dt="2021-09-03T18:48:59.817" v="18910" actId="20577"/>
          <ac:spMkLst>
            <pc:docMk/>
            <pc:sldMk cId="53924856" sldId="536"/>
            <ac:spMk id="2" creationId="{9CA4734D-E428-4500-9F14-2D8E9E01FD14}"/>
          </ac:spMkLst>
        </pc:spChg>
      </pc:sldChg>
      <pc:sldChg chg="addSp delSp modSp new del mod">
        <pc:chgData name="Nicolás Ignacio Araya Rivera" userId="d33c523cfd04ac5b" providerId="LiveId" clId="{8A99570F-1CCD-43DC-AA69-0FE1AC132E17}" dt="2021-09-10T14:00:28.432" v="28237" actId="47"/>
        <pc:sldMkLst>
          <pc:docMk/>
          <pc:sldMk cId="1511108387" sldId="537"/>
        </pc:sldMkLst>
        <pc:spChg chg="add del">
          <ac:chgData name="Nicolás Ignacio Araya Rivera" userId="d33c523cfd04ac5b" providerId="LiveId" clId="{8A99570F-1CCD-43DC-AA69-0FE1AC132E17}" dt="2021-09-10T13:59:59.902" v="28229" actId="478"/>
          <ac:spMkLst>
            <pc:docMk/>
            <pc:sldMk cId="1511108387" sldId="537"/>
            <ac:spMk id="2" creationId="{D7F77E4D-3CDC-4D48-8438-EF73E7437EFD}"/>
          </ac:spMkLst>
        </pc:spChg>
        <pc:spChg chg="del">
          <ac:chgData name="Nicolás Ignacio Araya Rivera" userId="d33c523cfd04ac5b" providerId="LiveId" clId="{8A99570F-1CCD-43DC-AA69-0FE1AC132E17}" dt="2021-09-03T18:53:12.605" v="18916" actId="22"/>
          <ac:spMkLst>
            <pc:docMk/>
            <pc:sldMk cId="1511108387" sldId="537"/>
            <ac:spMk id="3" creationId="{F728201A-4283-4A45-91DD-32B3B5A9F293}"/>
          </ac:spMkLst>
        </pc:spChg>
        <pc:picChg chg="add del mod">
          <ac:chgData name="Nicolás Ignacio Araya Rivera" userId="d33c523cfd04ac5b" providerId="LiveId" clId="{8A99570F-1CCD-43DC-AA69-0FE1AC132E17}" dt="2021-09-10T13:26:51.221" v="27788" actId="478"/>
          <ac:picMkLst>
            <pc:docMk/>
            <pc:sldMk cId="1511108387" sldId="537"/>
            <ac:picMk id="5" creationId="{F67AC3F4-6723-411D-B373-48E413A4B50A}"/>
          </ac:picMkLst>
        </pc:picChg>
        <pc:picChg chg="add mod ord">
          <ac:chgData name="Nicolás Ignacio Araya Rivera" userId="d33c523cfd04ac5b" providerId="LiveId" clId="{8A99570F-1CCD-43DC-AA69-0FE1AC132E17}" dt="2021-09-10T14:00:22.669" v="28233" actId="1076"/>
          <ac:picMkLst>
            <pc:docMk/>
            <pc:sldMk cId="1511108387" sldId="537"/>
            <ac:picMk id="7" creationId="{574C8867-BA8B-4D12-B4DD-4003492B02F6}"/>
          </ac:picMkLst>
        </pc:picChg>
      </pc:sldChg>
      <pc:sldChg chg="addSp modSp new del mod">
        <pc:chgData name="Nicolás Ignacio Araya Rivera" userId="d33c523cfd04ac5b" providerId="LiveId" clId="{8A99570F-1CCD-43DC-AA69-0FE1AC132E17}" dt="2021-09-10T14:03:08.399" v="28461" actId="47"/>
        <pc:sldMkLst>
          <pc:docMk/>
          <pc:sldMk cId="3116043710" sldId="538"/>
        </pc:sldMkLst>
        <pc:picChg chg="add mod">
          <ac:chgData name="Nicolás Ignacio Araya Rivera" userId="d33c523cfd04ac5b" providerId="LiveId" clId="{8A99570F-1CCD-43DC-AA69-0FE1AC132E17}" dt="2021-09-10T14:03:02.636" v="28460" actId="1076"/>
          <ac:picMkLst>
            <pc:docMk/>
            <pc:sldMk cId="3116043710" sldId="538"/>
            <ac:picMk id="5" creationId="{185FBC23-5F6C-4A1E-BAA9-9D4A019DF980}"/>
          </ac:picMkLst>
        </pc:picChg>
      </pc:sldChg>
      <pc:sldChg chg="addSp new del mod ord">
        <pc:chgData name="Nicolás Ignacio Araya Rivera" userId="d33c523cfd04ac5b" providerId="LiveId" clId="{8A99570F-1CCD-43DC-AA69-0FE1AC132E17}" dt="2021-09-10T14:50:28.566" v="29254" actId="47"/>
        <pc:sldMkLst>
          <pc:docMk/>
          <pc:sldMk cId="651123272" sldId="539"/>
        </pc:sldMkLst>
        <pc:picChg chg="add">
          <ac:chgData name="Nicolás Ignacio Araya Rivera" userId="d33c523cfd04ac5b" providerId="LiveId" clId="{8A99570F-1CCD-43DC-AA69-0FE1AC132E17}" dt="2021-09-03T18:54:42.386" v="18929" actId="22"/>
          <ac:picMkLst>
            <pc:docMk/>
            <pc:sldMk cId="651123272" sldId="539"/>
            <ac:picMk id="5" creationId="{F1E15D10-83CE-46B1-A03A-584E0B3B6A69}"/>
          </ac:picMkLst>
        </pc:picChg>
      </pc:sldChg>
      <pc:sldChg chg="addSp modSp new del mod">
        <pc:chgData name="Nicolás Ignacio Araya Rivera" userId="d33c523cfd04ac5b" providerId="LiveId" clId="{8A99570F-1CCD-43DC-AA69-0FE1AC132E17}" dt="2021-09-10T14:12:49.294" v="28794" actId="47"/>
        <pc:sldMkLst>
          <pc:docMk/>
          <pc:sldMk cId="939434072" sldId="540"/>
        </pc:sldMkLst>
        <pc:picChg chg="add mod">
          <ac:chgData name="Nicolás Ignacio Araya Rivera" userId="d33c523cfd04ac5b" providerId="LiveId" clId="{8A99570F-1CCD-43DC-AA69-0FE1AC132E17}" dt="2021-09-10T14:03:11.139" v="28462" actId="1076"/>
          <ac:picMkLst>
            <pc:docMk/>
            <pc:sldMk cId="939434072" sldId="540"/>
            <ac:picMk id="5" creationId="{62F2F9EC-4712-4FA5-9A80-4FA74826B198}"/>
          </ac:picMkLst>
        </pc:picChg>
      </pc:sldChg>
      <pc:sldChg chg="addSp modSp new del mod">
        <pc:chgData name="Nicolás Ignacio Araya Rivera" userId="d33c523cfd04ac5b" providerId="LiveId" clId="{8A99570F-1CCD-43DC-AA69-0FE1AC132E17}" dt="2021-09-10T14:50:28.566" v="29254" actId="47"/>
        <pc:sldMkLst>
          <pc:docMk/>
          <pc:sldMk cId="2470086724" sldId="541"/>
        </pc:sldMkLst>
        <pc:picChg chg="add mod">
          <ac:chgData name="Nicolás Ignacio Araya Rivera" userId="d33c523cfd04ac5b" providerId="LiveId" clId="{8A99570F-1CCD-43DC-AA69-0FE1AC132E17}" dt="2021-09-10T14:05:43.468" v="28463" actId="1076"/>
          <ac:picMkLst>
            <pc:docMk/>
            <pc:sldMk cId="2470086724" sldId="541"/>
            <ac:picMk id="5" creationId="{AD2AD65C-B12E-4BF8-9852-2B317676CBFD}"/>
          </ac:picMkLst>
        </pc:picChg>
      </pc:sldChg>
      <pc:sldChg chg="addSp delSp modSp new mod ord">
        <pc:chgData name="Nicolás Ignacio Araya Rivera" userId="d33c523cfd04ac5b" providerId="LiveId" clId="{8A99570F-1CCD-43DC-AA69-0FE1AC132E17}" dt="2021-09-13T16:41:49.478" v="30001" actId="478"/>
        <pc:sldMkLst>
          <pc:docMk/>
          <pc:sldMk cId="1144624985" sldId="542"/>
        </pc:sldMkLst>
        <pc:spChg chg="del">
          <ac:chgData name="Nicolás Ignacio Araya Rivera" userId="d33c523cfd04ac5b" providerId="LiveId" clId="{8A99570F-1CCD-43DC-AA69-0FE1AC132E17}" dt="2021-09-10T14:12:00.330" v="28730" actId="478"/>
          <ac:spMkLst>
            <pc:docMk/>
            <pc:sldMk cId="1144624985" sldId="542"/>
            <ac:spMk id="2" creationId="{AC5B4DFF-ADFB-46B7-9278-349C99609324}"/>
          </ac:spMkLst>
        </pc:spChg>
        <pc:spChg chg="mod">
          <ac:chgData name="Nicolás Ignacio Araya Rivera" userId="d33c523cfd04ac5b" providerId="LiveId" clId="{8A99570F-1CCD-43DC-AA69-0FE1AC132E17}" dt="2021-09-10T14:40:44.855" v="29234" actId="20577"/>
          <ac:spMkLst>
            <pc:docMk/>
            <pc:sldMk cId="1144624985" sldId="542"/>
            <ac:spMk id="3" creationId="{AAAF682F-F23A-4B91-9919-B1D4AF4E5B55}"/>
          </ac:spMkLst>
        </pc:spChg>
        <pc:picChg chg="add del mod">
          <ac:chgData name="Nicolás Ignacio Araya Rivera" userId="d33c523cfd04ac5b" providerId="LiveId" clId="{8A99570F-1CCD-43DC-AA69-0FE1AC132E17}" dt="2021-09-10T14:20:06.727" v="29100" actId="478"/>
          <ac:picMkLst>
            <pc:docMk/>
            <pc:sldMk cId="1144624985" sldId="542"/>
            <ac:picMk id="5" creationId="{A6824A74-E2D7-4D04-A4B6-357CB83C1787}"/>
          </ac:picMkLst>
        </pc:picChg>
        <pc:picChg chg="add del mod">
          <ac:chgData name="Nicolás Ignacio Araya Rivera" userId="d33c523cfd04ac5b" providerId="LiveId" clId="{8A99570F-1CCD-43DC-AA69-0FE1AC132E17}" dt="2021-09-13T16:41:49.478" v="30001" actId="478"/>
          <ac:picMkLst>
            <pc:docMk/>
            <pc:sldMk cId="1144624985" sldId="542"/>
            <ac:picMk id="6" creationId="{B0E557BB-28D6-49FB-8A2B-F200D8E532DC}"/>
          </ac:picMkLst>
        </pc:picChg>
      </pc:sldChg>
      <pc:sldChg chg="addSp new del mod">
        <pc:chgData name="Nicolás Ignacio Araya Rivera" userId="d33c523cfd04ac5b" providerId="LiveId" clId="{8A99570F-1CCD-43DC-AA69-0FE1AC132E17}" dt="2021-09-10T14:50:28.566" v="29254" actId="47"/>
        <pc:sldMkLst>
          <pc:docMk/>
          <pc:sldMk cId="1923331041" sldId="543"/>
        </pc:sldMkLst>
        <pc:picChg chg="add">
          <ac:chgData name="Nicolás Ignacio Araya Rivera" userId="d33c523cfd04ac5b" providerId="LiveId" clId="{8A99570F-1CCD-43DC-AA69-0FE1AC132E17}" dt="2021-09-03T18:54:11.276" v="18925" actId="22"/>
          <ac:picMkLst>
            <pc:docMk/>
            <pc:sldMk cId="1923331041" sldId="543"/>
            <ac:picMk id="5" creationId="{A7377A48-876E-474C-A3FE-BAA2EEE37BCF}"/>
          </ac:picMkLst>
        </pc:picChg>
      </pc:sldChg>
      <pc:sldChg chg="addSp new del mod ord">
        <pc:chgData name="Nicolás Ignacio Araya Rivera" userId="d33c523cfd04ac5b" providerId="LiveId" clId="{8A99570F-1CCD-43DC-AA69-0FE1AC132E17}" dt="2021-09-10T14:40:51.828" v="29237" actId="47"/>
        <pc:sldMkLst>
          <pc:docMk/>
          <pc:sldMk cId="795527518" sldId="544"/>
        </pc:sldMkLst>
        <pc:picChg chg="add">
          <ac:chgData name="Nicolás Ignacio Araya Rivera" userId="d33c523cfd04ac5b" providerId="LiveId" clId="{8A99570F-1CCD-43DC-AA69-0FE1AC132E17}" dt="2021-09-03T18:54:32.084" v="18928" actId="22"/>
          <ac:picMkLst>
            <pc:docMk/>
            <pc:sldMk cId="795527518" sldId="544"/>
            <ac:picMk id="5" creationId="{BB22E19F-5BF3-4EB8-AC1A-6D77C88DBF6D}"/>
          </ac:picMkLst>
        </pc:picChg>
      </pc:sldChg>
      <pc:sldChg chg="addSp new del mod ord">
        <pc:chgData name="Nicolás Ignacio Araya Rivera" userId="d33c523cfd04ac5b" providerId="LiveId" clId="{8A99570F-1CCD-43DC-AA69-0FE1AC132E17}" dt="2021-09-10T14:51:33.494" v="29379" actId="47"/>
        <pc:sldMkLst>
          <pc:docMk/>
          <pc:sldMk cId="175489259" sldId="545"/>
        </pc:sldMkLst>
        <pc:picChg chg="add">
          <ac:chgData name="Nicolás Ignacio Araya Rivera" userId="d33c523cfd04ac5b" providerId="LiveId" clId="{8A99570F-1CCD-43DC-AA69-0FE1AC132E17}" dt="2021-09-03T18:54:55.287" v="18932" actId="22"/>
          <ac:picMkLst>
            <pc:docMk/>
            <pc:sldMk cId="175489259" sldId="545"/>
            <ac:picMk id="5" creationId="{4FFB9B36-2CCF-4263-BDF1-BABA3D34F114}"/>
          </ac:picMkLst>
        </pc:picChg>
      </pc:sldChg>
      <pc:sldChg chg="addSp modSp new del mod ord">
        <pc:chgData name="Nicolás Ignacio Araya Rivera" userId="d33c523cfd04ac5b" providerId="LiveId" clId="{8A99570F-1CCD-43DC-AA69-0FE1AC132E17}" dt="2021-09-10T14:50:28.566" v="29254" actId="47"/>
        <pc:sldMkLst>
          <pc:docMk/>
          <pc:sldMk cId="213807527" sldId="546"/>
        </pc:sldMkLst>
        <pc:picChg chg="add mod">
          <ac:chgData name="Nicolás Ignacio Araya Rivera" userId="d33c523cfd04ac5b" providerId="LiveId" clId="{8A99570F-1CCD-43DC-AA69-0FE1AC132E17}" dt="2021-09-10T14:50:14.287" v="29253" actId="1076"/>
          <ac:picMkLst>
            <pc:docMk/>
            <pc:sldMk cId="213807527" sldId="546"/>
            <ac:picMk id="5" creationId="{C5724748-BFB3-4C1E-B952-B97E4A41F643}"/>
          </ac:picMkLst>
        </pc:picChg>
      </pc:sldChg>
      <pc:sldChg chg="add">
        <pc:chgData name="Nicolás Ignacio Araya Rivera" userId="d33c523cfd04ac5b" providerId="LiveId" clId="{8A99570F-1CCD-43DC-AA69-0FE1AC132E17}" dt="2021-09-03T18:56:47.231" v="18934"/>
        <pc:sldMkLst>
          <pc:docMk/>
          <pc:sldMk cId="3572798189" sldId="547"/>
        </pc:sldMkLst>
      </pc:sldChg>
      <pc:sldChg chg="addSp delSp modSp new mod modAnim">
        <pc:chgData name="Nicolás Ignacio Araya Rivera" userId="d33c523cfd04ac5b" providerId="LiveId" clId="{8A99570F-1CCD-43DC-AA69-0FE1AC132E17}" dt="2021-09-22T12:31:54.952" v="30210"/>
        <pc:sldMkLst>
          <pc:docMk/>
          <pc:sldMk cId="1244812989" sldId="548"/>
        </pc:sldMkLst>
        <pc:spChg chg="del">
          <ac:chgData name="Nicolás Ignacio Araya Rivera" userId="d33c523cfd04ac5b" providerId="LiveId" clId="{8A99570F-1CCD-43DC-AA69-0FE1AC132E17}" dt="2021-09-07T19:16:48.881" v="19452" actId="478"/>
          <ac:spMkLst>
            <pc:docMk/>
            <pc:sldMk cId="1244812989" sldId="548"/>
            <ac:spMk id="2" creationId="{671E4A37-3752-458A-B255-FC9AC2FD43FD}"/>
          </ac:spMkLst>
        </pc:spChg>
        <pc:spChg chg="mod">
          <ac:chgData name="Nicolás Ignacio Araya Rivera" userId="d33c523cfd04ac5b" providerId="LiveId" clId="{8A99570F-1CCD-43DC-AA69-0FE1AC132E17}" dt="2021-09-22T12:31:54.952" v="30210"/>
          <ac:spMkLst>
            <pc:docMk/>
            <pc:sldMk cId="1244812989" sldId="548"/>
            <ac:spMk id="3" creationId="{7138A2E0-5D4F-4EB8-A465-D7F623DADA16}"/>
          </ac:spMkLst>
        </pc:spChg>
        <pc:picChg chg="add del mod">
          <ac:chgData name="Nicolás Ignacio Araya Rivera" userId="d33c523cfd04ac5b" providerId="LiveId" clId="{8A99570F-1CCD-43DC-AA69-0FE1AC132E17}" dt="2021-09-07T19:12:52.838" v="19344" actId="478"/>
          <ac:picMkLst>
            <pc:docMk/>
            <pc:sldMk cId="1244812989" sldId="548"/>
            <ac:picMk id="4" creationId="{6B34DCE4-1733-42C5-90BF-F471B5E8DDD4}"/>
          </ac:picMkLst>
        </pc:picChg>
        <pc:picChg chg="add del mod">
          <ac:chgData name="Nicolás Ignacio Araya Rivera" userId="d33c523cfd04ac5b" providerId="LiveId" clId="{8A99570F-1CCD-43DC-AA69-0FE1AC132E17}" dt="2021-09-07T19:21:23.381" v="19533" actId="478"/>
          <ac:picMkLst>
            <pc:docMk/>
            <pc:sldMk cId="1244812989" sldId="548"/>
            <ac:picMk id="5" creationId="{F2AF03BE-D816-44CE-A217-F2507166FE73}"/>
          </ac:picMkLst>
        </pc:picChg>
      </pc:sldChg>
      <pc:sldChg chg="addSp delSp modSp new mod modAnim">
        <pc:chgData name="Nicolás Ignacio Araya Rivera" userId="d33c523cfd04ac5b" providerId="LiveId" clId="{8A99570F-1CCD-43DC-AA69-0FE1AC132E17}" dt="2021-09-22T12:31:16.836" v="30186"/>
        <pc:sldMkLst>
          <pc:docMk/>
          <pc:sldMk cId="454617395" sldId="549"/>
        </pc:sldMkLst>
        <pc:spChg chg="del">
          <ac:chgData name="Nicolás Ignacio Araya Rivera" userId="d33c523cfd04ac5b" providerId="LiveId" clId="{8A99570F-1CCD-43DC-AA69-0FE1AC132E17}" dt="2021-09-07T19:40:31.536" v="20231" actId="478"/>
          <ac:spMkLst>
            <pc:docMk/>
            <pc:sldMk cId="454617395" sldId="549"/>
            <ac:spMk id="2" creationId="{79716E23-63CE-409C-AF67-D91CD0863D6E}"/>
          </ac:spMkLst>
        </pc:spChg>
        <pc:spChg chg="mod">
          <ac:chgData name="Nicolás Ignacio Araya Rivera" userId="d33c523cfd04ac5b" providerId="LiveId" clId="{8A99570F-1CCD-43DC-AA69-0FE1AC132E17}" dt="2021-09-22T12:31:16.836" v="30186"/>
          <ac:spMkLst>
            <pc:docMk/>
            <pc:sldMk cId="454617395" sldId="549"/>
            <ac:spMk id="3" creationId="{B6182A9D-3609-45E6-8C12-0B97777C51D9}"/>
          </ac:spMkLst>
        </pc:spChg>
        <pc:spChg chg="add mod">
          <ac:chgData name="Nicolás Ignacio Araya Rivera" userId="d33c523cfd04ac5b" providerId="LiveId" clId="{8A99570F-1CCD-43DC-AA69-0FE1AC132E17}" dt="2021-09-07T20:03:41.736" v="20340"/>
          <ac:spMkLst>
            <pc:docMk/>
            <pc:sldMk cId="454617395" sldId="549"/>
            <ac:spMk id="7" creationId="{6AAC3078-E4F4-49D8-8CF6-7D8D3ED5A073}"/>
          </ac:spMkLst>
        </pc:spChg>
        <pc:spChg chg="add mod">
          <ac:chgData name="Nicolás Ignacio Araya Rivera" userId="d33c523cfd04ac5b" providerId="LiveId" clId="{8A99570F-1CCD-43DC-AA69-0FE1AC132E17}" dt="2021-09-07T19:47:13.900" v="20330" actId="207"/>
          <ac:spMkLst>
            <pc:docMk/>
            <pc:sldMk cId="454617395" sldId="549"/>
            <ac:spMk id="9" creationId="{C3DDABB2-8ABA-41B0-82D4-71C1ACE9B797}"/>
          </ac:spMkLst>
        </pc:spChg>
        <pc:picChg chg="add mod modCrop">
          <ac:chgData name="Nicolás Ignacio Araya Rivera" userId="d33c523cfd04ac5b" providerId="LiveId" clId="{8A99570F-1CCD-43DC-AA69-0FE1AC132E17}" dt="2021-09-07T19:36:45.548" v="20051" actId="14826"/>
          <ac:picMkLst>
            <pc:docMk/>
            <pc:sldMk cId="454617395" sldId="549"/>
            <ac:picMk id="4" creationId="{35286509-33A5-40AA-9A38-ABDC9A71996F}"/>
          </ac:picMkLst>
        </pc:picChg>
        <pc:picChg chg="add del mod">
          <ac:chgData name="Nicolás Ignacio Araya Rivera" userId="d33c523cfd04ac5b" providerId="LiveId" clId="{8A99570F-1CCD-43DC-AA69-0FE1AC132E17}" dt="2021-09-07T19:45:08.084" v="20309" actId="478"/>
          <ac:picMkLst>
            <pc:docMk/>
            <pc:sldMk cId="454617395" sldId="549"/>
            <ac:picMk id="5" creationId="{7C5E1B96-91CB-4E41-9958-B87B91C3425A}"/>
          </ac:picMkLst>
        </pc:picChg>
      </pc:sldChg>
      <pc:sldChg chg="modSp new del mod ord">
        <pc:chgData name="Nicolás Ignacio Araya Rivera" userId="d33c523cfd04ac5b" providerId="LiveId" clId="{8A99570F-1CCD-43DC-AA69-0FE1AC132E17}" dt="2021-09-09T16:17:23.041" v="25782" actId="47"/>
        <pc:sldMkLst>
          <pc:docMk/>
          <pc:sldMk cId="495630716" sldId="550"/>
        </pc:sldMkLst>
        <pc:spChg chg="mod">
          <ac:chgData name="Nicolás Ignacio Araya Rivera" userId="d33c523cfd04ac5b" providerId="LiveId" clId="{8A99570F-1CCD-43DC-AA69-0FE1AC132E17}" dt="2021-09-08T19:50:43.809" v="25037" actId="20577"/>
          <ac:spMkLst>
            <pc:docMk/>
            <pc:sldMk cId="495630716" sldId="550"/>
            <ac:spMk id="3" creationId="{49AC5C3C-FEA0-40C1-BB65-329658D00DEF}"/>
          </ac:spMkLst>
        </pc:spChg>
      </pc:sldChg>
      <pc:sldChg chg="addSp delSp modSp new mod">
        <pc:chgData name="Nicolás Ignacio Araya Rivera" userId="d33c523cfd04ac5b" providerId="LiveId" clId="{8A99570F-1CCD-43DC-AA69-0FE1AC132E17}" dt="2021-09-07T21:02:33.464" v="21735" actId="20577"/>
        <pc:sldMkLst>
          <pc:docMk/>
          <pc:sldMk cId="1352969377" sldId="551"/>
        </pc:sldMkLst>
        <pc:spChg chg="del mod">
          <ac:chgData name="Nicolás Ignacio Araya Rivera" userId="d33c523cfd04ac5b" providerId="LiveId" clId="{8A99570F-1CCD-43DC-AA69-0FE1AC132E17}" dt="2021-09-07T21:02:10.716" v="21724" actId="478"/>
          <ac:spMkLst>
            <pc:docMk/>
            <pc:sldMk cId="1352969377" sldId="551"/>
            <ac:spMk id="2" creationId="{ECC1A94F-FA29-4FEF-BBDE-1B1F46EA1668}"/>
          </ac:spMkLst>
        </pc:spChg>
        <pc:spChg chg="mod">
          <ac:chgData name="Nicolás Ignacio Araya Rivera" userId="d33c523cfd04ac5b" providerId="LiveId" clId="{8A99570F-1CCD-43DC-AA69-0FE1AC132E17}" dt="2021-09-07T21:02:33.464" v="21735" actId="20577"/>
          <ac:spMkLst>
            <pc:docMk/>
            <pc:sldMk cId="1352969377" sldId="551"/>
            <ac:spMk id="3" creationId="{162965BD-90A1-409E-ADED-23C542C3EF76}"/>
          </ac:spMkLst>
        </pc:spChg>
        <pc:picChg chg="add mod">
          <ac:chgData name="Nicolás Ignacio Araya Rivera" userId="d33c523cfd04ac5b" providerId="LiveId" clId="{8A99570F-1CCD-43DC-AA69-0FE1AC132E17}" dt="2021-09-07T21:02:29.892" v="21733" actId="1076"/>
          <ac:picMkLst>
            <pc:docMk/>
            <pc:sldMk cId="1352969377" sldId="551"/>
            <ac:picMk id="4" creationId="{1D775C69-D32B-430A-8691-910654D4778A}"/>
          </ac:picMkLst>
        </pc:picChg>
        <pc:picChg chg="add del mod">
          <ac:chgData name="Nicolás Ignacio Araya Rivera" userId="d33c523cfd04ac5b" providerId="LiveId" clId="{8A99570F-1CCD-43DC-AA69-0FE1AC132E17}" dt="2021-09-07T21:02:29.500" v="21731" actId="478"/>
          <ac:picMkLst>
            <pc:docMk/>
            <pc:sldMk cId="1352969377" sldId="551"/>
            <ac:picMk id="5" creationId="{233A4EC4-B819-4FDC-B03C-9BB438A8693B}"/>
          </ac:picMkLst>
        </pc:picChg>
      </pc:sldChg>
      <pc:sldChg chg="addSp delSp modSp new mod">
        <pc:chgData name="Nicolás Ignacio Araya Rivera" userId="d33c523cfd04ac5b" providerId="LiveId" clId="{8A99570F-1CCD-43DC-AA69-0FE1AC132E17}" dt="2021-09-07T21:46:07.462" v="22810" actId="478"/>
        <pc:sldMkLst>
          <pc:docMk/>
          <pc:sldMk cId="1608602421" sldId="552"/>
        </pc:sldMkLst>
        <pc:spChg chg="del">
          <ac:chgData name="Nicolás Ignacio Araya Rivera" userId="d33c523cfd04ac5b" providerId="LiveId" clId="{8A99570F-1CCD-43DC-AA69-0FE1AC132E17}" dt="2021-09-07T21:41:37.551" v="22698" actId="478"/>
          <ac:spMkLst>
            <pc:docMk/>
            <pc:sldMk cId="1608602421" sldId="552"/>
            <ac:spMk id="2" creationId="{F0DCEA21-5CBC-43CB-8F16-2A2B48BAD067}"/>
          </ac:spMkLst>
        </pc:spChg>
        <pc:spChg chg="mod">
          <ac:chgData name="Nicolás Ignacio Araya Rivera" userId="d33c523cfd04ac5b" providerId="LiveId" clId="{8A99570F-1CCD-43DC-AA69-0FE1AC132E17}" dt="2021-09-07T21:45:45.035" v="22807" actId="20577"/>
          <ac:spMkLst>
            <pc:docMk/>
            <pc:sldMk cId="1608602421" sldId="552"/>
            <ac:spMk id="3" creationId="{6404E4A2-FCFB-4042-BFF7-3AD1686A9376}"/>
          </ac:spMkLst>
        </pc:spChg>
        <pc:picChg chg="add del mod">
          <ac:chgData name="Nicolás Ignacio Araya Rivera" userId="d33c523cfd04ac5b" providerId="LiveId" clId="{8A99570F-1CCD-43DC-AA69-0FE1AC132E17}" dt="2021-09-07T21:39:09.035" v="22696" actId="478"/>
          <ac:picMkLst>
            <pc:docMk/>
            <pc:sldMk cId="1608602421" sldId="552"/>
            <ac:picMk id="4" creationId="{3B88BAFF-1329-4C02-A6ED-C346EEEB223C}"/>
          </ac:picMkLst>
        </pc:picChg>
        <pc:picChg chg="add del mod">
          <ac:chgData name="Nicolás Ignacio Araya Rivera" userId="d33c523cfd04ac5b" providerId="LiveId" clId="{8A99570F-1CCD-43DC-AA69-0FE1AC132E17}" dt="2021-09-07T21:46:07.462" v="22810" actId="478"/>
          <ac:picMkLst>
            <pc:docMk/>
            <pc:sldMk cId="1608602421" sldId="552"/>
            <ac:picMk id="5" creationId="{871254D7-A2CB-403B-AC37-F559FF78F12F}"/>
          </ac:picMkLst>
        </pc:picChg>
      </pc:sldChg>
      <pc:sldChg chg="modSp new mod">
        <pc:chgData name="Nicolás Ignacio Araya Rivera" userId="d33c523cfd04ac5b" providerId="LiveId" clId="{8A99570F-1CCD-43DC-AA69-0FE1AC132E17}" dt="2021-09-08T11:16:22.185" v="23392" actId="20577"/>
        <pc:sldMkLst>
          <pc:docMk/>
          <pc:sldMk cId="76183687" sldId="553"/>
        </pc:sldMkLst>
        <pc:spChg chg="mod">
          <ac:chgData name="Nicolás Ignacio Araya Rivera" userId="d33c523cfd04ac5b" providerId="LiveId" clId="{8A99570F-1CCD-43DC-AA69-0FE1AC132E17}" dt="2021-09-08T11:16:16.235" v="23366" actId="20577"/>
          <ac:spMkLst>
            <pc:docMk/>
            <pc:sldMk cId="76183687" sldId="553"/>
            <ac:spMk id="2" creationId="{39FA6250-F7E7-420D-BCDA-0CA936CFC2AE}"/>
          </ac:spMkLst>
        </pc:spChg>
        <pc:spChg chg="mod">
          <ac:chgData name="Nicolás Ignacio Araya Rivera" userId="d33c523cfd04ac5b" providerId="LiveId" clId="{8A99570F-1CCD-43DC-AA69-0FE1AC132E17}" dt="2021-09-08T11:16:22.185" v="23392" actId="20577"/>
          <ac:spMkLst>
            <pc:docMk/>
            <pc:sldMk cId="76183687" sldId="553"/>
            <ac:spMk id="3" creationId="{BF96CA93-AD45-4270-B65D-137BFC1061DB}"/>
          </ac:spMkLst>
        </pc:spChg>
      </pc:sldChg>
      <pc:sldChg chg="addSp delSp modSp new mod">
        <pc:chgData name="Nicolás Ignacio Araya Rivera" userId="d33c523cfd04ac5b" providerId="LiveId" clId="{8A99570F-1CCD-43DC-AA69-0FE1AC132E17}" dt="2021-09-08T18:28:06.358" v="24077" actId="20577"/>
        <pc:sldMkLst>
          <pc:docMk/>
          <pc:sldMk cId="1103008869" sldId="554"/>
        </pc:sldMkLst>
        <pc:spChg chg="del">
          <ac:chgData name="Nicolás Ignacio Araya Rivera" userId="d33c523cfd04ac5b" providerId="LiveId" clId="{8A99570F-1CCD-43DC-AA69-0FE1AC132E17}" dt="2021-09-08T18:24:01.253" v="23663" actId="478"/>
          <ac:spMkLst>
            <pc:docMk/>
            <pc:sldMk cId="1103008869" sldId="554"/>
            <ac:spMk id="2" creationId="{9257A39F-BDF3-42D5-816E-E73BE025730C}"/>
          </ac:spMkLst>
        </pc:spChg>
        <pc:spChg chg="mod">
          <ac:chgData name="Nicolás Ignacio Araya Rivera" userId="d33c523cfd04ac5b" providerId="LiveId" clId="{8A99570F-1CCD-43DC-AA69-0FE1AC132E17}" dt="2021-09-08T18:28:06.358" v="24077" actId="20577"/>
          <ac:spMkLst>
            <pc:docMk/>
            <pc:sldMk cId="1103008869" sldId="554"/>
            <ac:spMk id="3" creationId="{19251A49-82CA-4DC5-AAAD-065A8DC602D3}"/>
          </ac:spMkLst>
        </pc:spChg>
        <pc:picChg chg="add mod">
          <ac:chgData name="Nicolás Ignacio Araya Rivera" userId="d33c523cfd04ac5b" providerId="LiveId" clId="{8A99570F-1CCD-43DC-AA69-0FE1AC132E17}" dt="2021-09-08T18:23:58.900" v="23662" actId="1076"/>
          <ac:picMkLst>
            <pc:docMk/>
            <pc:sldMk cId="1103008869" sldId="554"/>
            <ac:picMk id="4" creationId="{5CE3EBB0-4C14-4E92-8603-810C1D14FEEC}"/>
          </ac:picMkLst>
        </pc:picChg>
      </pc:sldChg>
      <pc:sldChg chg="modSp new mod ord">
        <pc:chgData name="Nicolás Ignacio Araya Rivera" userId="d33c523cfd04ac5b" providerId="LiveId" clId="{8A99570F-1CCD-43DC-AA69-0FE1AC132E17}" dt="2021-09-16T17:04:56.346" v="30159" actId="20577"/>
        <pc:sldMkLst>
          <pc:docMk/>
          <pc:sldMk cId="528839909" sldId="555"/>
        </pc:sldMkLst>
        <pc:spChg chg="mod">
          <ac:chgData name="Nicolás Ignacio Araya Rivera" userId="d33c523cfd04ac5b" providerId="LiveId" clId="{8A99570F-1CCD-43DC-AA69-0FE1AC132E17}" dt="2021-09-08T18:59:39.782" v="24336" actId="20577"/>
          <ac:spMkLst>
            <pc:docMk/>
            <pc:sldMk cId="528839909" sldId="555"/>
            <ac:spMk id="2" creationId="{66F2EBBB-47CA-4CDA-9E37-16D783529000}"/>
          </ac:spMkLst>
        </pc:spChg>
        <pc:spChg chg="mod">
          <ac:chgData name="Nicolás Ignacio Araya Rivera" userId="d33c523cfd04ac5b" providerId="LiveId" clId="{8A99570F-1CCD-43DC-AA69-0FE1AC132E17}" dt="2021-09-16T17:04:56.346" v="30159" actId="20577"/>
          <ac:spMkLst>
            <pc:docMk/>
            <pc:sldMk cId="528839909" sldId="555"/>
            <ac:spMk id="3" creationId="{F03ECA8A-F0F6-4470-AA72-C6104AD61BA2}"/>
          </ac:spMkLst>
        </pc:spChg>
      </pc:sldChg>
      <pc:sldChg chg="add ord">
        <pc:chgData name="Nicolás Ignacio Araya Rivera" userId="d33c523cfd04ac5b" providerId="LiveId" clId="{8A99570F-1CCD-43DC-AA69-0FE1AC132E17}" dt="2021-09-16T17:03:51.605" v="30106"/>
        <pc:sldMkLst>
          <pc:docMk/>
          <pc:sldMk cId="3714567089" sldId="556"/>
        </pc:sldMkLst>
      </pc:sldChg>
      <pc:sldChg chg="addSp modSp new mod ord">
        <pc:chgData name="Nicolás Ignacio Araya Rivera" userId="d33c523cfd04ac5b" providerId="LiveId" clId="{8A99570F-1CCD-43DC-AA69-0FE1AC132E17}" dt="2021-09-16T17:04:13.889" v="30112"/>
        <pc:sldMkLst>
          <pc:docMk/>
          <pc:sldMk cId="3183208640" sldId="557"/>
        </pc:sldMkLst>
        <pc:spChg chg="mod">
          <ac:chgData name="Nicolás Ignacio Araya Rivera" userId="d33c523cfd04ac5b" providerId="LiveId" clId="{8A99570F-1CCD-43DC-AA69-0FE1AC132E17}" dt="2021-09-10T14:50:38.925" v="29266" actId="20577"/>
          <ac:spMkLst>
            <pc:docMk/>
            <pc:sldMk cId="3183208640" sldId="557"/>
            <ac:spMk id="2" creationId="{B165B66D-5945-48C6-8DF3-C47E42C5F626}"/>
          </ac:spMkLst>
        </pc:spChg>
        <pc:spChg chg="mod">
          <ac:chgData name="Nicolás Ignacio Araya Rivera" userId="d33c523cfd04ac5b" providerId="LiveId" clId="{8A99570F-1CCD-43DC-AA69-0FE1AC132E17}" dt="2021-09-10T16:46:54.910" v="29630" actId="14100"/>
          <ac:spMkLst>
            <pc:docMk/>
            <pc:sldMk cId="3183208640" sldId="557"/>
            <ac:spMk id="3" creationId="{6FA452D5-D428-4BA2-8190-930A136B2922}"/>
          </ac:spMkLst>
        </pc:spChg>
        <pc:picChg chg="add mod">
          <ac:chgData name="Nicolás Ignacio Araya Rivera" userId="d33c523cfd04ac5b" providerId="LiveId" clId="{8A99570F-1CCD-43DC-AA69-0FE1AC132E17}" dt="2021-09-10T16:46:50.457" v="29629" actId="1076"/>
          <ac:picMkLst>
            <pc:docMk/>
            <pc:sldMk cId="3183208640" sldId="557"/>
            <ac:picMk id="2050" creationId="{3D7FD4F3-4016-4B43-88FC-4FD868B6E389}"/>
          </ac:picMkLst>
        </pc:picChg>
      </pc:sldChg>
      <pc:sldChg chg="modSp new mod ord">
        <pc:chgData name="Nicolás Ignacio Araya Rivera" userId="d33c523cfd04ac5b" providerId="LiveId" clId="{8A99570F-1CCD-43DC-AA69-0FE1AC132E17}" dt="2021-09-10T17:28:54.003" v="29869"/>
        <pc:sldMkLst>
          <pc:docMk/>
          <pc:sldMk cId="2965508629" sldId="558"/>
        </pc:sldMkLst>
        <pc:spChg chg="mod">
          <ac:chgData name="Nicolás Ignacio Araya Rivera" userId="d33c523cfd04ac5b" providerId="LiveId" clId="{8A99570F-1CCD-43DC-AA69-0FE1AC132E17}" dt="2021-09-08T19:01:04.064" v="24353" actId="20577"/>
          <ac:spMkLst>
            <pc:docMk/>
            <pc:sldMk cId="2965508629" sldId="558"/>
            <ac:spMk id="2" creationId="{B9D33FEE-163B-4BC2-8DAF-D43AB3B0E8D1}"/>
          </ac:spMkLst>
        </pc:spChg>
        <pc:spChg chg="mod">
          <ac:chgData name="Nicolás Ignacio Araya Rivera" userId="d33c523cfd04ac5b" providerId="LiveId" clId="{8A99570F-1CCD-43DC-AA69-0FE1AC132E17}" dt="2021-09-08T19:14:45.162" v="24618" actId="313"/>
          <ac:spMkLst>
            <pc:docMk/>
            <pc:sldMk cId="2965508629" sldId="558"/>
            <ac:spMk id="3" creationId="{E500C273-A7E9-498D-B28C-F2C1C34E2F93}"/>
          </ac:spMkLst>
        </pc:spChg>
      </pc:sldChg>
      <pc:sldChg chg="addSp delSp modSp new mod modAnim">
        <pc:chgData name="Nicolás Ignacio Araya Rivera" userId="d33c523cfd04ac5b" providerId="LiveId" clId="{8A99570F-1CCD-43DC-AA69-0FE1AC132E17}" dt="2021-09-10T12:31:32.037" v="26876"/>
        <pc:sldMkLst>
          <pc:docMk/>
          <pc:sldMk cId="2286692247" sldId="559"/>
        </pc:sldMkLst>
        <pc:spChg chg="del">
          <ac:chgData name="Nicolás Ignacio Araya Rivera" userId="d33c523cfd04ac5b" providerId="LiveId" clId="{8A99570F-1CCD-43DC-AA69-0FE1AC132E17}" dt="2021-09-09T16:26:08.585" v="26031" actId="478"/>
          <ac:spMkLst>
            <pc:docMk/>
            <pc:sldMk cId="2286692247" sldId="559"/>
            <ac:spMk id="2" creationId="{C918ADA1-C4D4-49DF-B357-9EE74C557B73}"/>
          </ac:spMkLst>
        </pc:spChg>
        <pc:spChg chg="mod">
          <ac:chgData name="Nicolás Ignacio Araya Rivera" userId="d33c523cfd04ac5b" providerId="LiveId" clId="{8A99570F-1CCD-43DC-AA69-0FE1AC132E17}" dt="2021-09-09T16:35:18.124" v="26087" actId="1076"/>
          <ac:spMkLst>
            <pc:docMk/>
            <pc:sldMk cId="2286692247" sldId="559"/>
            <ac:spMk id="3" creationId="{699DF674-DAE0-410E-AC31-7FEA425AF48D}"/>
          </ac:spMkLst>
        </pc:spChg>
        <pc:spChg chg="add mod">
          <ac:chgData name="Nicolás Ignacio Araya Rivera" userId="d33c523cfd04ac5b" providerId="LiveId" clId="{8A99570F-1CCD-43DC-AA69-0FE1AC132E17}" dt="2021-09-09T16:27:26.658" v="26043" actId="1076"/>
          <ac:spMkLst>
            <pc:docMk/>
            <pc:sldMk cId="2286692247" sldId="559"/>
            <ac:spMk id="5" creationId="{CDB73117-FEF5-4F32-9944-7A92913091BD}"/>
          </ac:spMkLst>
        </pc:spChg>
        <pc:spChg chg="add mod">
          <ac:chgData name="Nicolás Ignacio Araya Rivera" userId="d33c523cfd04ac5b" providerId="LiveId" clId="{8A99570F-1CCD-43DC-AA69-0FE1AC132E17}" dt="2021-09-09T16:31:39.314" v="26068" actId="14100"/>
          <ac:spMkLst>
            <pc:docMk/>
            <pc:sldMk cId="2286692247" sldId="559"/>
            <ac:spMk id="6" creationId="{2ED5B20E-13CC-4935-A45B-11AEC5399075}"/>
          </ac:spMkLst>
        </pc:spChg>
        <pc:spChg chg="add mod">
          <ac:chgData name="Nicolás Ignacio Araya Rivera" userId="d33c523cfd04ac5b" providerId="LiveId" clId="{8A99570F-1CCD-43DC-AA69-0FE1AC132E17}" dt="2021-09-09T16:28:55.354" v="26052" actId="14100"/>
          <ac:spMkLst>
            <pc:docMk/>
            <pc:sldMk cId="2286692247" sldId="559"/>
            <ac:spMk id="7" creationId="{645477DE-B892-443A-8676-9D9A7560136A}"/>
          </ac:spMkLst>
        </pc:spChg>
        <pc:spChg chg="add mod">
          <ac:chgData name="Nicolás Ignacio Araya Rivera" userId="d33c523cfd04ac5b" providerId="LiveId" clId="{8A99570F-1CCD-43DC-AA69-0FE1AC132E17}" dt="2021-09-09T16:31:00.858" v="26061" actId="1076"/>
          <ac:spMkLst>
            <pc:docMk/>
            <pc:sldMk cId="2286692247" sldId="559"/>
            <ac:spMk id="11" creationId="{6B9D16DE-79EF-4206-AD58-A774F93B1662}"/>
          </ac:spMkLst>
        </pc:spChg>
        <pc:spChg chg="add mod">
          <ac:chgData name="Nicolás Ignacio Araya Rivera" userId="d33c523cfd04ac5b" providerId="LiveId" clId="{8A99570F-1CCD-43DC-AA69-0FE1AC132E17}" dt="2021-09-09T16:32:22.994" v="26081" actId="1076"/>
          <ac:spMkLst>
            <pc:docMk/>
            <pc:sldMk cId="2286692247" sldId="559"/>
            <ac:spMk id="17" creationId="{68F21C48-51EE-43C0-900A-61507AF138C6}"/>
          </ac:spMkLst>
        </pc:spChg>
        <pc:spChg chg="add mod">
          <ac:chgData name="Nicolás Ignacio Araya Rivera" userId="d33c523cfd04ac5b" providerId="LiveId" clId="{8A99570F-1CCD-43DC-AA69-0FE1AC132E17}" dt="2021-09-09T16:36:45.004" v="26101" actId="1076"/>
          <ac:spMkLst>
            <pc:docMk/>
            <pc:sldMk cId="2286692247" sldId="559"/>
            <ac:spMk id="18" creationId="{A86244BE-BF12-4C47-BCBD-34DD3B505EC8}"/>
          </ac:spMkLst>
        </pc:spChg>
        <pc:spChg chg="add mod">
          <ac:chgData name="Nicolás Ignacio Araya Rivera" userId="d33c523cfd04ac5b" providerId="LiveId" clId="{8A99570F-1CCD-43DC-AA69-0FE1AC132E17}" dt="2021-09-09T16:35:56.066" v="26095" actId="1076"/>
          <ac:spMkLst>
            <pc:docMk/>
            <pc:sldMk cId="2286692247" sldId="559"/>
            <ac:spMk id="19" creationId="{AB903AA3-7CFC-42C1-945C-E5C444F9C282}"/>
          </ac:spMkLst>
        </pc:spChg>
        <pc:spChg chg="add mod">
          <ac:chgData name="Nicolás Ignacio Araya Rivera" userId="d33c523cfd04ac5b" providerId="LiveId" clId="{8A99570F-1CCD-43DC-AA69-0FE1AC132E17}" dt="2021-09-09T16:36:16.019" v="26099" actId="947"/>
          <ac:spMkLst>
            <pc:docMk/>
            <pc:sldMk cId="2286692247" sldId="559"/>
            <ac:spMk id="20" creationId="{F5FC9D98-EF8A-468A-B98F-81DE73429A51}"/>
          </ac:spMkLst>
        </pc:spChg>
        <pc:spChg chg="add mod">
          <ac:chgData name="Nicolás Ignacio Araya Rivera" userId="d33c523cfd04ac5b" providerId="LiveId" clId="{8A99570F-1CCD-43DC-AA69-0FE1AC132E17}" dt="2021-09-09T16:36:51.135" v="26104" actId="20577"/>
          <ac:spMkLst>
            <pc:docMk/>
            <pc:sldMk cId="2286692247" sldId="559"/>
            <ac:spMk id="21" creationId="{CFC2905A-87D9-4462-A36C-C044E8415CFC}"/>
          </ac:spMkLst>
        </pc:spChg>
        <pc:spChg chg="add mod">
          <ac:chgData name="Nicolás Ignacio Araya Rivera" userId="d33c523cfd04ac5b" providerId="LiveId" clId="{8A99570F-1CCD-43DC-AA69-0FE1AC132E17}" dt="2021-09-09T16:37:04.861" v="26109" actId="20577"/>
          <ac:spMkLst>
            <pc:docMk/>
            <pc:sldMk cId="2286692247" sldId="559"/>
            <ac:spMk id="22" creationId="{8316450E-3E49-499E-8391-55CAC2899A14}"/>
          </ac:spMkLst>
        </pc:spChg>
        <pc:picChg chg="add del mod">
          <ac:chgData name="Nicolás Ignacio Araya Rivera" userId="d33c523cfd04ac5b" providerId="LiveId" clId="{8A99570F-1CCD-43DC-AA69-0FE1AC132E17}" dt="2021-09-09T16:26:23.970" v="26036" actId="21"/>
          <ac:picMkLst>
            <pc:docMk/>
            <pc:sldMk cId="2286692247" sldId="559"/>
            <ac:picMk id="4" creationId="{D113AE54-F478-48DB-BDD3-7D055BEC4A12}"/>
          </ac:picMkLst>
        </pc:picChg>
        <pc:cxnChg chg="add del">
          <ac:chgData name="Nicolás Ignacio Araya Rivera" userId="d33c523cfd04ac5b" providerId="LiveId" clId="{8A99570F-1CCD-43DC-AA69-0FE1AC132E17}" dt="2021-09-09T16:28:46.026" v="26051" actId="478"/>
          <ac:cxnSpMkLst>
            <pc:docMk/>
            <pc:sldMk cId="2286692247" sldId="559"/>
            <ac:cxnSpMk id="10" creationId="{AAF63E7C-F800-498F-B8DA-7DE683765D87}"/>
          </ac:cxnSpMkLst>
        </pc:cxnChg>
        <pc:cxnChg chg="add mod">
          <ac:chgData name="Nicolás Ignacio Araya Rivera" userId="d33c523cfd04ac5b" providerId="LiveId" clId="{8A99570F-1CCD-43DC-AA69-0FE1AC132E17}" dt="2021-09-09T16:31:21.239" v="26064" actId="1582"/>
          <ac:cxnSpMkLst>
            <pc:docMk/>
            <pc:sldMk cId="2286692247" sldId="559"/>
            <ac:cxnSpMk id="13" creationId="{10A29376-639C-43CB-91AA-5C2CC8DFCC19}"/>
          </ac:cxnSpMkLst>
        </pc:cxnChg>
        <pc:cxnChg chg="add mod">
          <ac:chgData name="Nicolás Ignacio Araya Rivera" userId="d33c523cfd04ac5b" providerId="LiveId" clId="{8A99570F-1CCD-43DC-AA69-0FE1AC132E17}" dt="2021-09-09T16:31:46.204" v="26070" actId="14100"/>
          <ac:cxnSpMkLst>
            <pc:docMk/>
            <pc:sldMk cId="2286692247" sldId="559"/>
            <ac:cxnSpMk id="14" creationId="{CA260981-F363-4E86-B6BB-49C834848799}"/>
          </ac:cxnSpMkLst>
        </pc:cxnChg>
      </pc:sldChg>
      <pc:sldChg chg="delSp modSp add mod">
        <pc:chgData name="Nicolás Ignacio Araya Rivera" userId="d33c523cfd04ac5b" providerId="LiveId" clId="{8A99570F-1CCD-43DC-AA69-0FE1AC132E17}" dt="2021-09-08T19:57:32.437" v="25286" actId="404"/>
        <pc:sldMkLst>
          <pc:docMk/>
          <pc:sldMk cId="3760828611" sldId="560"/>
        </pc:sldMkLst>
        <pc:spChg chg="mod">
          <ac:chgData name="Nicolás Ignacio Araya Rivera" userId="d33c523cfd04ac5b" providerId="LiveId" clId="{8A99570F-1CCD-43DC-AA69-0FE1AC132E17}" dt="2021-09-08T19:57:32.437" v="25286" actId="404"/>
          <ac:spMkLst>
            <pc:docMk/>
            <pc:sldMk cId="3760828611" sldId="560"/>
            <ac:spMk id="3" creationId="{1C2FD8E8-FF2F-43E0-B0CD-5EBB670180FE}"/>
          </ac:spMkLst>
        </pc:spChg>
        <pc:picChg chg="del">
          <ac:chgData name="Nicolás Ignacio Araya Rivera" userId="d33c523cfd04ac5b" providerId="LiveId" clId="{8A99570F-1CCD-43DC-AA69-0FE1AC132E17}" dt="2021-09-08T19:47:38.476" v="24834" actId="478"/>
          <ac:picMkLst>
            <pc:docMk/>
            <pc:sldMk cId="3760828611" sldId="560"/>
            <ac:picMk id="5" creationId="{64B46AFA-39F2-4D4F-91C7-3086EDCEE1E1}"/>
          </ac:picMkLst>
        </pc:picChg>
      </pc:sldChg>
      <pc:sldChg chg="delSp modSp new del mod">
        <pc:chgData name="Nicolás Ignacio Araya Rivera" userId="d33c523cfd04ac5b" providerId="LiveId" clId="{8A99570F-1CCD-43DC-AA69-0FE1AC132E17}" dt="2021-09-08T21:46:49.108" v="25580" actId="47"/>
        <pc:sldMkLst>
          <pc:docMk/>
          <pc:sldMk cId="2260307935" sldId="561"/>
        </pc:sldMkLst>
        <pc:spChg chg="del">
          <ac:chgData name="Nicolás Ignacio Araya Rivera" userId="d33c523cfd04ac5b" providerId="LiveId" clId="{8A99570F-1CCD-43DC-AA69-0FE1AC132E17}" dt="2021-09-08T19:53:49.460" v="25236" actId="478"/>
          <ac:spMkLst>
            <pc:docMk/>
            <pc:sldMk cId="2260307935" sldId="561"/>
            <ac:spMk id="2" creationId="{66B4F78E-E8F8-4157-936B-80787874BD84}"/>
          </ac:spMkLst>
        </pc:spChg>
        <pc:spChg chg="mod">
          <ac:chgData name="Nicolás Ignacio Araya Rivera" userId="d33c523cfd04ac5b" providerId="LiveId" clId="{8A99570F-1CCD-43DC-AA69-0FE1AC132E17}" dt="2021-09-08T19:53:51.649" v="25237" actId="14100"/>
          <ac:spMkLst>
            <pc:docMk/>
            <pc:sldMk cId="2260307935" sldId="561"/>
            <ac:spMk id="3" creationId="{FBCA5094-CC4B-47FF-AC53-A242CE4178BF}"/>
          </ac:spMkLst>
        </pc:spChg>
      </pc:sldChg>
      <pc:sldChg chg="delSp modSp new mod ord">
        <pc:chgData name="Nicolás Ignacio Araya Rivera" userId="d33c523cfd04ac5b" providerId="LiveId" clId="{8A99570F-1CCD-43DC-AA69-0FE1AC132E17}" dt="2021-09-16T17:04:16.321" v="30114"/>
        <pc:sldMkLst>
          <pc:docMk/>
          <pc:sldMk cId="1326657639" sldId="562"/>
        </pc:sldMkLst>
        <pc:spChg chg="del">
          <ac:chgData name="Nicolás Ignacio Araya Rivera" userId="d33c523cfd04ac5b" providerId="LiveId" clId="{8A99570F-1CCD-43DC-AA69-0FE1AC132E17}" dt="2021-09-08T19:54:08.449" v="25245" actId="478"/>
          <ac:spMkLst>
            <pc:docMk/>
            <pc:sldMk cId="1326657639" sldId="562"/>
            <ac:spMk id="2" creationId="{E706FC26-AB16-4CFE-B874-99918343CA76}"/>
          </ac:spMkLst>
        </pc:spChg>
        <pc:spChg chg="mod">
          <ac:chgData name="Nicolás Ignacio Araya Rivera" userId="d33c523cfd04ac5b" providerId="LiveId" clId="{8A99570F-1CCD-43DC-AA69-0FE1AC132E17}" dt="2021-09-13T16:45:59.839" v="30095" actId="20577"/>
          <ac:spMkLst>
            <pc:docMk/>
            <pc:sldMk cId="1326657639" sldId="562"/>
            <ac:spMk id="3" creationId="{B75E9C85-109C-40D2-8A38-9F0B7FD8AEB5}"/>
          </ac:spMkLst>
        </pc:spChg>
      </pc:sldChg>
      <pc:sldChg chg="addSp delSp modSp new add del mod">
        <pc:chgData name="Nicolás Ignacio Araya Rivera" userId="d33c523cfd04ac5b" providerId="LiveId" clId="{8A99570F-1CCD-43DC-AA69-0FE1AC132E17}" dt="2021-09-22T12:18:24.568" v="30160"/>
        <pc:sldMkLst>
          <pc:docMk/>
          <pc:sldMk cId="457011742" sldId="563"/>
        </pc:sldMkLst>
        <pc:spChg chg="del mod">
          <ac:chgData name="Nicolás Ignacio Araya Rivera" userId="d33c523cfd04ac5b" providerId="LiveId" clId="{8A99570F-1CCD-43DC-AA69-0FE1AC132E17}" dt="2021-09-08T21:52:19.341" v="25581" actId="478"/>
          <ac:spMkLst>
            <pc:docMk/>
            <pc:sldMk cId="457011742" sldId="563"/>
            <ac:spMk id="2" creationId="{012F9E77-891E-4246-910B-E63D510FC181}"/>
          </ac:spMkLst>
        </pc:spChg>
        <pc:spChg chg="mod">
          <ac:chgData name="Nicolás Ignacio Araya Rivera" userId="d33c523cfd04ac5b" providerId="LiveId" clId="{8A99570F-1CCD-43DC-AA69-0FE1AC132E17}" dt="2021-09-22T12:18:24.568" v="30160"/>
          <ac:spMkLst>
            <pc:docMk/>
            <pc:sldMk cId="457011742" sldId="563"/>
            <ac:spMk id="3" creationId="{8CE8B077-E571-4BE8-8D55-2DCE7469D005}"/>
          </ac:spMkLst>
        </pc:spChg>
        <pc:spChg chg="add del mod">
          <ac:chgData name="Nicolás Ignacio Araya Rivera" userId="d33c523cfd04ac5b" providerId="LiveId" clId="{8A99570F-1CCD-43DC-AA69-0FE1AC132E17}" dt="2021-09-08T21:52:21.992" v="25582" actId="478"/>
          <ac:spMkLst>
            <pc:docMk/>
            <pc:sldMk cId="457011742" sldId="563"/>
            <ac:spMk id="5" creationId="{4E1807CD-B9AD-477B-967A-0D6EAE77A21B}"/>
          </ac:spMkLst>
        </pc:spChg>
      </pc:sldChg>
      <pc:sldChg chg="delSp modSp new mod">
        <pc:chgData name="Nicolás Ignacio Araya Rivera" userId="d33c523cfd04ac5b" providerId="LiveId" clId="{8A99570F-1CCD-43DC-AA69-0FE1AC132E17}" dt="2021-09-22T12:19:21.818" v="30167" actId="207"/>
        <pc:sldMkLst>
          <pc:docMk/>
          <pc:sldMk cId="2691576900" sldId="564"/>
        </pc:sldMkLst>
        <pc:spChg chg="del">
          <ac:chgData name="Nicolás Ignacio Araya Rivera" userId="d33c523cfd04ac5b" providerId="LiveId" clId="{8A99570F-1CCD-43DC-AA69-0FE1AC132E17}" dt="2021-09-08T20:03:19.525" v="25370" actId="478"/>
          <ac:spMkLst>
            <pc:docMk/>
            <pc:sldMk cId="2691576900" sldId="564"/>
            <ac:spMk id="2" creationId="{F474DEC7-55C2-4BA4-9A66-59A7D2AA4200}"/>
          </ac:spMkLst>
        </pc:spChg>
        <pc:spChg chg="mod">
          <ac:chgData name="Nicolás Ignacio Araya Rivera" userId="d33c523cfd04ac5b" providerId="LiveId" clId="{8A99570F-1CCD-43DC-AA69-0FE1AC132E17}" dt="2021-09-22T12:19:21.818" v="30167" actId="207"/>
          <ac:spMkLst>
            <pc:docMk/>
            <pc:sldMk cId="2691576900" sldId="564"/>
            <ac:spMk id="3" creationId="{440B71C6-EF97-489A-9D20-FF2C802A7993}"/>
          </ac:spMkLst>
        </pc:spChg>
      </pc:sldChg>
      <pc:sldChg chg="delSp modSp new mod">
        <pc:chgData name="Nicolás Ignacio Araya Rivera" userId="d33c523cfd04ac5b" providerId="LiveId" clId="{8A99570F-1CCD-43DC-AA69-0FE1AC132E17}" dt="2021-09-08T21:57:17.583" v="25762" actId="20577"/>
        <pc:sldMkLst>
          <pc:docMk/>
          <pc:sldMk cId="1518100159" sldId="565"/>
        </pc:sldMkLst>
        <pc:spChg chg="del">
          <ac:chgData name="Nicolás Ignacio Araya Rivera" userId="d33c523cfd04ac5b" providerId="LiveId" clId="{8A99570F-1CCD-43DC-AA69-0FE1AC132E17}" dt="2021-09-08T20:09:34.884" v="25411" actId="478"/>
          <ac:spMkLst>
            <pc:docMk/>
            <pc:sldMk cId="1518100159" sldId="565"/>
            <ac:spMk id="2" creationId="{744E46F3-D87C-47E5-A33B-BC58EDFD05A7}"/>
          </ac:spMkLst>
        </pc:spChg>
        <pc:spChg chg="mod">
          <ac:chgData name="Nicolás Ignacio Araya Rivera" userId="d33c523cfd04ac5b" providerId="LiveId" clId="{8A99570F-1CCD-43DC-AA69-0FE1AC132E17}" dt="2021-09-08T21:57:17.583" v="25762" actId="20577"/>
          <ac:spMkLst>
            <pc:docMk/>
            <pc:sldMk cId="1518100159" sldId="565"/>
            <ac:spMk id="3" creationId="{F5DEF6F8-5D7D-4F59-9FBA-44832F73C9B7}"/>
          </ac:spMkLst>
        </pc:spChg>
      </pc:sldChg>
      <pc:sldChg chg="new del">
        <pc:chgData name="Nicolás Ignacio Araya Rivera" userId="d33c523cfd04ac5b" providerId="LiveId" clId="{8A99570F-1CCD-43DC-AA69-0FE1AC132E17}" dt="2021-09-08T22:02:41.981" v="25777" actId="47"/>
        <pc:sldMkLst>
          <pc:docMk/>
          <pc:sldMk cId="1002269495" sldId="566"/>
        </pc:sldMkLst>
      </pc:sldChg>
      <pc:sldChg chg="addSp delSp modSp new mod modAnim">
        <pc:chgData name="Nicolás Ignacio Araya Rivera" userId="d33c523cfd04ac5b" providerId="LiveId" clId="{8A99570F-1CCD-43DC-AA69-0FE1AC132E17}" dt="2021-09-10T12:31:28.262" v="26875"/>
        <pc:sldMkLst>
          <pc:docMk/>
          <pc:sldMk cId="1721598095" sldId="566"/>
        </pc:sldMkLst>
        <pc:spChg chg="mod">
          <ac:chgData name="Nicolás Ignacio Araya Rivera" userId="d33c523cfd04ac5b" providerId="LiveId" clId="{8A99570F-1CCD-43DC-AA69-0FE1AC132E17}" dt="2021-09-09T16:44:18.660" v="26149" actId="20577"/>
          <ac:spMkLst>
            <pc:docMk/>
            <pc:sldMk cId="1721598095" sldId="566"/>
            <ac:spMk id="2" creationId="{48161B9F-02DA-4D1C-9F7E-9E88E34B35B3}"/>
          </ac:spMkLst>
        </pc:spChg>
        <pc:spChg chg="mod">
          <ac:chgData name="Nicolás Ignacio Araya Rivera" userId="d33c523cfd04ac5b" providerId="LiveId" clId="{8A99570F-1CCD-43DC-AA69-0FE1AC132E17}" dt="2021-09-09T16:54:29.376" v="26621" actId="207"/>
          <ac:spMkLst>
            <pc:docMk/>
            <pc:sldMk cId="1721598095" sldId="566"/>
            <ac:spMk id="3" creationId="{FCEA481D-3C07-4193-916E-A3E93EE719C6}"/>
          </ac:spMkLst>
        </pc:spChg>
        <pc:picChg chg="add del mod">
          <ac:chgData name="Nicolás Ignacio Araya Rivera" userId="d33c523cfd04ac5b" providerId="LiveId" clId="{8A99570F-1CCD-43DC-AA69-0FE1AC132E17}" dt="2021-09-09T16:50:33.342" v="26396" actId="478"/>
          <ac:picMkLst>
            <pc:docMk/>
            <pc:sldMk cId="1721598095" sldId="566"/>
            <ac:picMk id="4" creationId="{5DAE4CC4-96A3-425E-9D2E-6A58E5F551A1}"/>
          </ac:picMkLst>
        </pc:picChg>
        <pc:picChg chg="add del mod">
          <ac:chgData name="Nicolás Ignacio Araya Rivera" userId="d33c523cfd04ac5b" providerId="LiveId" clId="{8A99570F-1CCD-43DC-AA69-0FE1AC132E17}" dt="2021-09-09T16:53:45.986" v="26600" actId="478"/>
          <ac:picMkLst>
            <pc:docMk/>
            <pc:sldMk cId="1721598095" sldId="566"/>
            <ac:picMk id="5" creationId="{5A356221-F46F-4187-A78A-8D8E88AFBC5D}"/>
          </ac:picMkLst>
        </pc:picChg>
      </pc:sldChg>
      <pc:sldChg chg="addSp delSp modSp new mod">
        <pc:chgData name="Nicolás Ignacio Araya Rivera" userId="d33c523cfd04ac5b" providerId="LiveId" clId="{8A99570F-1CCD-43DC-AA69-0FE1AC132E17}" dt="2021-09-10T12:54:57.410" v="27112" actId="947"/>
        <pc:sldMkLst>
          <pc:docMk/>
          <pc:sldMk cId="788829735" sldId="567"/>
        </pc:sldMkLst>
        <pc:spChg chg="mod">
          <ac:chgData name="Nicolás Ignacio Araya Rivera" userId="d33c523cfd04ac5b" providerId="LiveId" clId="{8A99570F-1CCD-43DC-AA69-0FE1AC132E17}" dt="2021-09-10T12:48:40.288" v="27104" actId="14100"/>
          <ac:spMkLst>
            <pc:docMk/>
            <pc:sldMk cId="788829735" sldId="567"/>
            <ac:spMk id="3" creationId="{BDF556AA-C02F-4531-99F9-CA8EFDC5FD9A}"/>
          </ac:spMkLst>
        </pc:spChg>
        <pc:spChg chg="add del mod">
          <ac:chgData name="Nicolás Ignacio Araya Rivera" userId="d33c523cfd04ac5b" providerId="LiveId" clId="{8A99570F-1CCD-43DC-AA69-0FE1AC132E17}" dt="2021-09-10T12:47:55.816" v="27095"/>
          <ac:spMkLst>
            <pc:docMk/>
            <pc:sldMk cId="788829735" sldId="567"/>
            <ac:spMk id="5" creationId="{0C79EE53-034C-4E68-AD70-D42FE1D4717C}"/>
          </ac:spMkLst>
        </pc:spChg>
        <pc:spChg chg="add del mod">
          <ac:chgData name="Nicolás Ignacio Araya Rivera" userId="d33c523cfd04ac5b" providerId="LiveId" clId="{8A99570F-1CCD-43DC-AA69-0FE1AC132E17}" dt="2021-09-10T12:47:55.816" v="27095"/>
          <ac:spMkLst>
            <pc:docMk/>
            <pc:sldMk cId="788829735" sldId="567"/>
            <ac:spMk id="6" creationId="{BC210B4E-EDE1-4F84-9837-64D637EDB9AF}"/>
          </ac:spMkLst>
        </pc:spChg>
        <pc:spChg chg="add del mod">
          <ac:chgData name="Nicolás Ignacio Araya Rivera" userId="d33c523cfd04ac5b" providerId="LiveId" clId="{8A99570F-1CCD-43DC-AA69-0FE1AC132E17}" dt="2021-09-10T12:47:55.816" v="27095"/>
          <ac:spMkLst>
            <pc:docMk/>
            <pc:sldMk cId="788829735" sldId="567"/>
            <ac:spMk id="7" creationId="{D1C3B342-63E9-48EE-9141-8345F3180B5C}"/>
          </ac:spMkLst>
        </pc:spChg>
        <pc:spChg chg="add del mod">
          <ac:chgData name="Nicolás Ignacio Araya Rivera" userId="d33c523cfd04ac5b" providerId="LiveId" clId="{8A99570F-1CCD-43DC-AA69-0FE1AC132E17}" dt="2021-09-10T12:47:55.816" v="27095"/>
          <ac:spMkLst>
            <pc:docMk/>
            <pc:sldMk cId="788829735" sldId="567"/>
            <ac:spMk id="10" creationId="{52EDFC53-EDC9-4275-B48F-34FA606EBC39}"/>
          </ac:spMkLst>
        </pc:spChg>
        <pc:spChg chg="add del mod">
          <ac:chgData name="Nicolás Ignacio Araya Rivera" userId="d33c523cfd04ac5b" providerId="LiveId" clId="{8A99570F-1CCD-43DC-AA69-0FE1AC132E17}" dt="2021-09-10T12:47:55.816" v="27095"/>
          <ac:spMkLst>
            <pc:docMk/>
            <pc:sldMk cId="788829735" sldId="567"/>
            <ac:spMk id="11" creationId="{70D912B6-BF94-42D8-B75B-8607EBF54DD1}"/>
          </ac:spMkLst>
        </pc:spChg>
        <pc:spChg chg="add del mod">
          <ac:chgData name="Nicolás Ignacio Araya Rivera" userId="d33c523cfd04ac5b" providerId="LiveId" clId="{8A99570F-1CCD-43DC-AA69-0FE1AC132E17}" dt="2021-09-10T12:47:55.816" v="27095"/>
          <ac:spMkLst>
            <pc:docMk/>
            <pc:sldMk cId="788829735" sldId="567"/>
            <ac:spMk id="12" creationId="{11E4AB60-1EA5-4CCD-AB6E-D1C1CEEA4121}"/>
          </ac:spMkLst>
        </pc:spChg>
        <pc:spChg chg="add del mod">
          <ac:chgData name="Nicolás Ignacio Araya Rivera" userId="d33c523cfd04ac5b" providerId="LiveId" clId="{8A99570F-1CCD-43DC-AA69-0FE1AC132E17}" dt="2021-09-10T12:47:55.816" v="27095"/>
          <ac:spMkLst>
            <pc:docMk/>
            <pc:sldMk cId="788829735" sldId="567"/>
            <ac:spMk id="13" creationId="{061F4A8B-6194-4279-BA7F-AFA223907344}"/>
          </ac:spMkLst>
        </pc:spChg>
        <pc:spChg chg="add del mod">
          <ac:chgData name="Nicolás Ignacio Araya Rivera" userId="d33c523cfd04ac5b" providerId="LiveId" clId="{8A99570F-1CCD-43DC-AA69-0FE1AC132E17}" dt="2021-09-10T12:47:55.816" v="27095"/>
          <ac:spMkLst>
            <pc:docMk/>
            <pc:sldMk cId="788829735" sldId="567"/>
            <ac:spMk id="14" creationId="{78F75334-0A55-4CF2-894A-1C86D2DA5896}"/>
          </ac:spMkLst>
        </pc:spChg>
        <pc:spChg chg="add del mod">
          <ac:chgData name="Nicolás Ignacio Araya Rivera" userId="d33c523cfd04ac5b" providerId="LiveId" clId="{8A99570F-1CCD-43DC-AA69-0FE1AC132E17}" dt="2021-09-10T12:47:55.816" v="27095"/>
          <ac:spMkLst>
            <pc:docMk/>
            <pc:sldMk cId="788829735" sldId="567"/>
            <ac:spMk id="15" creationId="{57D0E646-75DD-4BE2-9FAD-D01CC30093D5}"/>
          </ac:spMkLst>
        </pc:spChg>
        <pc:spChg chg="add del mod">
          <ac:chgData name="Nicolás Ignacio Araya Rivera" userId="d33c523cfd04ac5b" providerId="LiveId" clId="{8A99570F-1CCD-43DC-AA69-0FE1AC132E17}" dt="2021-09-10T12:48:13.193" v="27097"/>
          <ac:spMkLst>
            <pc:docMk/>
            <pc:sldMk cId="788829735" sldId="567"/>
            <ac:spMk id="16" creationId="{B0AE0A8C-C861-41FE-AD99-4D145B1A9A83}"/>
          </ac:spMkLst>
        </pc:spChg>
        <pc:spChg chg="add del mod">
          <ac:chgData name="Nicolás Ignacio Araya Rivera" userId="d33c523cfd04ac5b" providerId="LiveId" clId="{8A99570F-1CCD-43DC-AA69-0FE1AC132E17}" dt="2021-09-10T12:48:13.193" v="27097"/>
          <ac:spMkLst>
            <pc:docMk/>
            <pc:sldMk cId="788829735" sldId="567"/>
            <ac:spMk id="17" creationId="{375849FA-DD99-4CC6-876F-4E03CE6504E0}"/>
          </ac:spMkLst>
        </pc:spChg>
        <pc:spChg chg="add del mod">
          <ac:chgData name="Nicolás Ignacio Araya Rivera" userId="d33c523cfd04ac5b" providerId="LiveId" clId="{8A99570F-1CCD-43DC-AA69-0FE1AC132E17}" dt="2021-09-10T12:48:13.193" v="27097"/>
          <ac:spMkLst>
            <pc:docMk/>
            <pc:sldMk cId="788829735" sldId="567"/>
            <ac:spMk id="18" creationId="{9E00CED6-94E9-4529-B1A0-2C2A67E8F53B}"/>
          </ac:spMkLst>
        </pc:spChg>
        <pc:spChg chg="add del mod">
          <ac:chgData name="Nicolás Ignacio Araya Rivera" userId="d33c523cfd04ac5b" providerId="LiveId" clId="{8A99570F-1CCD-43DC-AA69-0FE1AC132E17}" dt="2021-09-10T12:48:13.193" v="27097"/>
          <ac:spMkLst>
            <pc:docMk/>
            <pc:sldMk cId="788829735" sldId="567"/>
            <ac:spMk id="21" creationId="{518BE027-229F-496C-ADF6-4486CC3BA9AA}"/>
          </ac:spMkLst>
        </pc:spChg>
        <pc:spChg chg="add del mod">
          <ac:chgData name="Nicolás Ignacio Araya Rivera" userId="d33c523cfd04ac5b" providerId="LiveId" clId="{8A99570F-1CCD-43DC-AA69-0FE1AC132E17}" dt="2021-09-10T12:48:13.193" v="27097"/>
          <ac:spMkLst>
            <pc:docMk/>
            <pc:sldMk cId="788829735" sldId="567"/>
            <ac:spMk id="22" creationId="{B2B171FE-3EF4-470A-9B59-272A81A91E2F}"/>
          </ac:spMkLst>
        </pc:spChg>
        <pc:spChg chg="add del mod">
          <ac:chgData name="Nicolás Ignacio Araya Rivera" userId="d33c523cfd04ac5b" providerId="LiveId" clId="{8A99570F-1CCD-43DC-AA69-0FE1AC132E17}" dt="2021-09-10T12:48:13.193" v="27097"/>
          <ac:spMkLst>
            <pc:docMk/>
            <pc:sldMk cId="788829735" sldId="567"/>
            <ac:spMk id="23" creationId="{1E85A828-D99E-4BAF-9BD5-A6DDDC43C13B}"/>
          </ac:spMkLst>
        </pc:spChg>
        <pc:spChg chg="add del mod">
          <ac:chgData name="Nicolás Ignacio Araya Rivera" userId="d33c523cfd04ac5b" providerId="LiveId" clId="{8A99570F-1CCD-43DC-AA69-0FE1AC132E17}" dt="2021-09-10T12:48:13.193" v="27097"/>
          <ac:spMkLst>
            <pc:docMk/>
            <pc:sldMk cId="788829735" sldId="567"/>
            <ac:spMk id="24" creationId="{C9EA6461-AEC2-4430-BD02-38867328C0B9}"/>
          </ac:spMkLst>
        </pc:spChg>
        <pc:spChg chg="add del mod">
          <ac:chgData name="Nicolás Ignacio Araya Rivera" userId="d33c523cfd04ac5b" providerId="LiveId" clId="{8A99570F-1CCD-43DC-AA69-0FE1AC132E17}" dt="2021-09-10T12:48:13.193" v="27097"/>
          <ac:spMkLst>
            <pc:docMk/>
            <pc:sldMk cId="788829735" sldId="567"/>
            <ac:spMk id="25" creationId="{3FDF9EDA-56A2-419D-938A-EAD956BADA43}"/>
          </ac:spMkLst>
        </pc:spChg>
        <pc:spChg chg="add del mod">
          <ac:chgData name="Nicolás Ignacio Araya Rivera" userId="d33c523cfd04ac5b" providerId="LiveId" clId="{8A99570F-1CCD-43DC-AA69-0FE1AC132E17}" dt="2021-09-10T12:48:13.193" v="27097"/>
          <ac:spMkLst>
            <pc:docMk/>
            <pc:sldMk cId="788829735" sldId="567"/>
            <ac:spMk id="26" creationId="{FEC27356-78DC-4864-BFAC-7FF8EA7FD131}"/>
          </ac:spMkLst>
        </pc:spChg>
        <pc:spChg chg="add mod">
          <ac:chgData name="Nicolás Ignacio Araya Rivera" userId="d33c523cfd04ac5b" providerId="LiveId" clId="{8A99570F-1CCD-43DC-AA69-0FE1AC132E17}" dt="2021-09-10T12:48:34.920" v="27102" actId="1076"/>
          <ac:spMkLst>
            <pc:docMk/>
            <pc:sldMk cId="788829735" sldId="567"/>
            <ac:spMk id="27" creationId="{E03FD00E-CD2F-403B-B46A-E97C62FAA1CC}"/>
          </ac:spMkLst>
        </pc:spChg>
        <pc:spChg chg="add mod">
          <ac:chgData name="Nicolás Ignacio Araya Rivera" userId="d33c523cfd04ac5b" providerId="LiveId" clId="{8A99570F-1CCD-43DC-AA69-0FE1AC132E17}" dt="2021-09-10T12:48:34.920" v="27102" actId="1076"/>
          <ac:spMkLst>
            <pc:docMk/>
            <pc:sldMk cId="788829735" sldId="567"/>
            <ac:spMk id="28" creationId="{84908029-1BD3-4619-B529-D56C9E311422}"/>
          </ac:spMkLst>
        </pc:spChg>
        <pc:spChg chg="add mod">
          <ac:chgData name="Nicolás Ignacio Araya Rivera" userId="d33c523cfd04ac5b" providerId="LiveId" clId="{8A99570F-1CCD-43DC-AA69-0FE1AC132E17}" dt="2021-09-10T12:48:34.920" v="27102" actId="1076"/>
          <ac:spMkLst>
            <pc:docMk/>
            <pc:sldMk cId="788829735" sldId="567"/>
            <ac:spMk id="29" creationId="{DE1F41D2-C41B-4045-A09B-0754360CF269}"/>
          </ac:spMkLst>
        </pc:spChg>
        <pc:spChg chg="add mod">
          <ac:chgData name="Nicolás Ignacio Araya Rivera" userId="d33c523cfd04ac5b" providerId="LiveId" clId="{8A99570F-1CCD-43DC-AA69-0FE1AC132E17}" dt="2021-09-10T12:48:34.920" v="27102" actId="1076"/>
          <ac:spMkLst>
            <pc:docMk/>
            <pc:sldMk cId="788829735" sldId="567"/>
            <ac:spMk id="32" creationId="{666E64F0-6BC4-4779-A665-7481ACEDEF05}"/>
          </ac:spMkLst>
        </pc:spChg>
        <pc:spChg chg="add mod">
          <ac:chgData name="Nicolás Ignacio Araya Rivera" userId="d33c523cfd04ac5b" providerId="LiveId" clId="{8A99570F-1CCD-43DC-AA69-0FE1AC132E17}" dt="2021-09-10T12:48:34.920" v="27102" actId="1076"/>
          <ac:spMkLst>
            <pc:docMk/>
            <pc:sldMk cId="788829735" sldId="567"/>
            <ac:spMk id="33" creationId="{03C92AB2-66F8-4C0A-A2F8-6F2079FE09A5}"/>
          </ac:spMkLst>
        </pc:spChg>
        <pc:spChg chg="add mod">
          <ac:chgData name="Nicolás Ignacio Araya Rivera" userId="d33c523cfd04ac5b" providerId="LiveId" clId="{8A99570F-1CCD-43DC-AA69-0FE1AC132E17}" dt="2021-09-10T12:48:34.920" v="27102" actId="1076"/>
          <ac:spMkLst>
            <pc:docMk/>
            <pc:sldMk cId="788829735" sldId="567"/>
            <ac:spMk id="34" creationId="{75E7A526-B0E9-4C1E-9C15-ED5A3A268014}"/>
          </ac:spMkLst>
        </pc:spChg>
        <pc:spChg chg="add mod">
          <ac:chgData name="Nicolás Ignacio Araya Rivera" userId="d33c523cfd04ac5b" providerId="LiveId" clId="{8A99570F-1CCD-43DC-AA69-0FE1AC132E17}" dt="2021-09-10T12:48:34.920" v="27102" actId="1076"/>
          <ac:spMkLst>
            <pc:docMk/>
            <pc:sldMk cId="788829735" sldId="567"/>
            <ac:spMk id="35" creationId="{B2931297-2735-46A9-9900-B704246817AE}"/>
          </ac:spMkLst>
        </pc:spChg>
        <pc:spChg chg="add mod">
          <ac:chgData name="Nicolás Ignacio Araya Rivera" userId="d33c523cfd04ac5b" providerId="LiveId" clId="{8A99570F-1CCD-43DC-AA69-0FE1AC132E17}" dt="2021-09-10T12:48:34.920" v="27102" actId="1076"/>
          <ac:spMkLst>
            <pc:docMk/>
            <pc:sldMk cId="788829735" sldId="567"/>
            <ac:spMk id="36" creationId="{9A88D5E8-6779-4488-A847-58981538C07E}"/>
          </ac:spMkLst>
        </pc:spChg>
        <pc:spChg chg="add mod">
          <ac:chgData name="Nicolás Ignacio Araya Rivera" userId="d33c523cfd04ac5b" providerId="LiveId" clId="{8A99570F-1CCD-43DC-AA69-0FE1AC132E17}" dt="2021-09-10T12:48:34.920" v="27102" actId="1076"/>
          <ac:spMkLst>
            <pc:docMk/>
            <pc:sldMk cId="788829735" sldId="567"/>
            <ac:spMk id="37" creationId="{CEF31DA5-8AB2-4379-9421-3FB491BA64CD}"/>
          </ac:spMkLst>
        </pc:spChg>
        <pc:spChg chg="add mod">
          <ac:chgData name="Nicolás Ignacio Araya Rivera" userId="d33c523cfd04ac5b" providerId="LiveId" clId="{8A99570F-1CCD-43DC-AA69-0FE1AC132E17}" dt="2021-09-10T12:48:34.920" v="27102" actId="1076"/>
          <ac:spMkLst>
            <pc:docMk/>
            <pc:sldMk cId="788829735" sldId="567"/>
            <ac:spMk id="38" creationId="{C8B0EBB9-531C-4376-B0A1-2C57C4A866DA}"/>
          </ac:spMkLst>
        </pc:spChg>
        <pc:spChg chg="add mod">
          <ac:chgData name="Nicolás Ignacio Araya Rivera" userId="d33c523cfd04ac5b" providerId="LiveId" clId="{8A99570F-1CCD-43DC-AA69-0FE1AC132E17}" dt="2021-09-10T12:54:57.410" v="27112" actId="947"/>
          <ac:spMkLst>
            <pc:docMk/>
            <pc:sldMk cId="788829735" sldId="567"/>
            <ac:spMk id="39" creationId="{FBE798C1-2816-4577-AAAF-1DC12B7134DE}"/>
          </ac:spMkLst>
        </pc:spChg>
        <pc:picChg chg="add del mod">
          <ac:chgData name="Nicolás Ignacio Araya Rivera" userId="d33c523cfd04ac5b" providerId="LiveId" clId="{8A99570F-1CCD-43DC-AA69-0FE1AC132E17}" dt="2021-09-10T12:48:37.275" v="27103" actId="478"/>
          <ac:picMkLst>
            <pc:docMk/>
            <pc:sldMk cId="788829735" sldId="567"/>
            <ac:picMk id="4" creationId="{7012658F-8850-46F7-952D-BAC11AABD03C}"/>
          </ac:picMkLst>
        </pc:picChg>
        <pc:cxnChg chg="add del mod">
          <ac:chgData name="Nicolás Ignacio Araya Rivera" userId="d33c523cfd04ac5b" providerId="LiveId" clId="{8A99570F-1CCD-43DC-AA69-0FE1AC132E17}" dt="2021-09-10T12:47:55.816" v="27095"/>
          <ac:cxnSpMkLst>
            <pc:docMk/>
            <pc:sldMk cId="788829735" sldId="567"/>
            <ac:cxnSpMk id="8" creationId="{E7855893-4C64-4CA4-9EE5-BD2A454208A4}"/>
          </ac:cxnSpMkLst>
        </pc:cxnChg>
        <pc:cxnChg chg="add del mod">
          <ac:chgData name="Nicolás Ignacio Araya Rivera" userId="d33c523cfd04ac5b" providerId="LiveId" clId="{8A99570F-1CCD-43DC-AA69-0FE1AC132E17}" dt="2021-09-10T12:47:55.816" v="27095"/>
          <ac:cxnSpMkLst>
            <pc:docMk/>
            <pc:sldMk cId="788829735" sldId="567"/>
            <ac:cxnSpMk id="9" creationId="{127A8CCC-641B-4E43-A15F-C348F2E29F34}"/>
          </ac:cxnSpMkLst>
        </pc:cxnChg>
        <pc:cxnChg chg="add del mod">
          <ac:chgData name="Nicolás Ignacio Araya Rivera" userId="d33c523cfd04ac5b" providerId="LiveId" clId="{8A99570F-1CCD-43DC-AA69-0FE1AC132E17}" dt="2021-09-10T12:48:13.193" v="27097"/>
          <ac:cxnSpMkLst>
            <pc:docMk/>
            <pc:sldMk cId="788829735" sldId="567"/>
            <ac:cxnSpMk id="19" creationId="{E4FA9061-C8D2-4876-8130-E8616EA34164}"/>
          </ac:cxnSpMkLst>
        </pc:cxnChg>
        <pc:cxnChg chg="add del mod">
          <ac:chgData name="Nicolás Ignacio Araya Rivera" userId="d33c523cfd04ac5b" providerId="LiveId" clId="{8A99570F-1CCD-43DC-AA69-0FE1AC132E17}" dt="2021-09-10T12:48:13.193" v="27097"/>
          <ac:cxnSpMkLst>
            <pc:docMk/>
            <pc:sldMk cId="788829735" sldId="567"/>
            <ac:cxnSpMk id="20" creationId="{51D7B18B-9D62-49E2-8FCA-D31FA4D82DAD}"/>
          </ac:cxnSpMkLst>
        </pc:cxnChg>
        <pc:cxnChg chg="add mod">
          <ac:chgData name="Nicolás Ignacio Araya Rivera" userId="d33c523cfd04ac5b" providerId="LiveId" clId="{8A99570F-1CCD-43DC-AA69-0FE1AC132E17}" dt="2021-09-10T12:48:34.920" v="27102" actId="1076"/>
          <ac:cxnSpMkLst>
            <pc:docMk/>
            <pc:sldMk cId="788829735" sldId="567"/>
            <ac:cxnSpMk id="30" creationId="{708E0575-78D6-4345-AA4E-3038D98EB06C}"/>
          </ac:cxnSpMkLst>
        </pc:cxnChg>
        <pc:cxnChg chg="add mod">
          <ac:chgData name="Nicolás Ignacio Araya Rivera" userId="d33c523cfd04ac5b" providerId="LiveId" clId="{8A99570F-1CCD-43DC-AA69-0FE1AC132E17}" dt="2021-09-10T12:48:34.920" v="27102" actId="1076"/>
          <ac:cxnSpMkLst>
            <pc:docMk/>
            <pc:sldMk cId="788829735" sldId="567"/>
            <ac:cxnSpMk id="31" creationId="{2302BBB3-97B4-4BA5-8DA4-73FED826342E}"/>
          </ac:cxnSpMkLst>
        </pc:cxnChg>
      </pc:sldChg>
      <pc:sldChg chg="addSp modSp new mod">
        <pc:chgData name="Nicolás Ignacio Araya Rivera" userId="d33c523cfd04ac5b" providerId="LiveId" clId="{8A99570F-1CCD-43DC-AA69-0FE1AC132E17}" dt="2021-09-10T12:47:28.295" v="27085" actId="20577"/>
        <pc:sldMkLst>
          <pc:docMk/>
          <pc:sldMk cId="3708624926" sldId="568"/>
        </pc:sldMkLst>
        <pc:spChg chg="add mod">
          <ac:chgData name="Nicolás Ignacio Araya Rivera" userId="d33c523cfd04ac5b" providerId="LiveId" clId="{8A99570F-1CCD-43DC-AA69-0FE1AC132E17}" dt="2021-09-10T12:47:28.295" v="27085" actId="20577"/>
          <ac:spMkLst>
            <pc:docMk/>
            <pc:sldMk cId="3708624926" sldId="568"/>
            <ac:spMk id="6" creationId="{52CFABE6-D731-49F0-8BDB-2C69E8D901A3}"/>
          </ac:spMkLst>
        </pc:spChg>
        <pc:picChg chg="add mod">
          <ac:chgData name="Nicolás Ignacio Araya Rivera" userId="d33c523cfd04ac5b" providerId="LiveId" clId="{8A99570F-1CCD-43DC-AA69-0FE1AC132E17}" dt="2021-09-10T12:47:08.400" v="27030" actId="1076"/>
          <ac:picMkLst>
            <pc:docMk/>
            <pc:sldMk cId="3708624926" sldId="568"/>
            <ac:picMk id="5" creationId="{1774E7A0-17E7-470E-B92F-D85F8F6FCB60}"/>
          </ac:picMkLst>
        </pc:picChg>
      </pc:sldChg>
      <pc:sldChg chg="addSp modSp new mod">
        <pc:chgData name="Nicolás Ignacio Araya Rivera" userId="d33c523cfd04ac5b" providerId="LiveId" clId="{8A99570F-1CCD-43DC-AA69-0FE1AC132E17}" dt="2021-09-10T12:46:46.208" v="27029" actId="1076"/>
        <pc:sldMkLst>
          <pc:docMk/>
          <pc:sldMk cId="3200481009" sldId="569"/>
        </pc:sldMkLst>
        <pc:spChg chg="mod">
          <ac:chgData name="Nicolás Ignacio Araya Rivera" userId="d33c523cfd04ac5b" providerId="LiveId" clId="{8A99570F-1CCD-43DC-AA69-0FE1AC132E17}" dt="2021-09-10T12:46:35.193" v="27027" actId="1076"/>
          <ac:spMkLst>
            <pc:docMk/>
            <pc:sldMk cId="3200481009" sldId="569"/>
            <ac:spMk id="3" creationId="{6C7F9749-7C6B-4137-861D-D4F63CE8A5A9}"/>
          </ac:spMkLst>
        </pc:spChg>
        <pc:picChg chg="add mod">
          <ac:chgData name="Nicolás Ignacio Araya Rivera" userId="d33c523cfd04ac5b" providerId="LiveId" clId="{8A99570F-1CCD-43DC-AA69-0FE1AC132E17}" dt="2021-09-10T12:46:46.208" v="27029" actId="1076"/>
          <ac:picMkLst>
            <pc:docMk/>
            <pc:sldMk cId="3200481009" sldId="569"/>
            <ac:picMk id="5" creationId="{BB11095F-8A02-4436-AAFC-8BDFAA5C03DD}"/>
          </ac:picMkLst>
        </pc:picChg>
      </pc:sldChg>
      <pc:sldChg chg="addSp delSp modSp new mod">
        <pc:chgData name="Nicolás Ignacio Araya Rivera" userId="d33c523cfd04ac5b" providerId="LiveId" clId="{8A99570F-1CCD-43DC-AA69-0FE1AC132E17}" dt="2021-09-10T13:19:14.739" v="27527" actId="27636"/>
        <pc:sldMkLst>
          <pc:docMk/>
          <pc:sldMk cId="626355808" sldId="570"/>
        </pc:sldMkLst>
        <pc:spChg chg="del">
          <ac:chgData name="Nicolás Ignacio Araya Rivera" userId="d33c523cfd04ac5b" providerId="LiveId" clId="{8A99570F-1CCD-43DC-AA69-0FE1AC132E17}" dt="2021-09-10T13:18:56.618" v="27504" actId="478"/>
          <ac:spMkLst>
            <pc:docMk/>
            <pc:sldMk cId="626355808" sldId="570"/>
            <ac:spMk id="2" creationId="{3D673A28-5095-4205-8EBC-93E1C424CE5C}"/>
          </ac:spMkLst>
        </pc:spChg>
        <pc:spChg chg="mod">
          <ac:chgData name="Nicolás Ignacio Araya Rivera" userId="d33c523cfd04ac5b" providerId="LiveId" clId="{8A99570F-1CCD-43DC-AA69-0FE1AC132E17}" dt="2021-09-10T13:19:14.739" v="27527" actId="27636"/>
          <ac:spMkLst>
            <pc:docMk/>
            <pc:sldMk cId="626355808" sldId="570"/>
            <ac:spMk id="3" creationId="{64FE2B63-3AFB-466B-826A-84BD9FE571D3}"/>
          </ac:spMkLst>
        </pc:spChg>
        <pc:picChg chg="add mod">
          <ac:chgData name="Nicolás Ignacio Araya Rivera" userId="d33c523cfd04ac5b" providerId="LiveId" clId="{8A99570F-1CCD-43DC-AA69-0FE1AC132E17}" dt="2021-09-10T13:16:47.090" v="27117" actId="1076"/>
          <ac:picMkLst>
            <pc:docMk/>
            <pc:sldMk cId="626355808" sldId="570"/>
            <ac:picMk id="5" creationId="{63149329-FA59-4052-87A2-87B886594782}"/>
          </ac:picMkLst>
        </pc:picChg>
      </pc:sldChg>
      <pc:sldChg chg="addSp delSp modSp new mod">
        <pc:chgData name="Nicolás Ignacio Araya Rivera" userId="d33c523cfd04ac5b" providerId="LiveId" clId="{8A99570F-1CCD-43DC-AA69-0FE1AC132E17}" dt="2021-09-10T17:27:05.916" v="29861" actId="478"/>
        <pc:sldMkLst>
          <pc:docMk/>
          <pc:sldMk cId="1588510008" sldId="571"/>
        </pc:sldMkLst>
        <pc:spChg chg="mod">
          <ac:chgData name="Nicolás Ignacio Araya Rivera" userId="d33c523cfd04ac5b" providerId="LiveId" clId="{8A99570F-1CCD-43DC-AA69-0FE1AC132E17}" dt="2021-09-10T13:20:56.820" v="27548" actId="20577"/>
          <ac:spMkLst>
            <pc:docMk/>
            <pc:sldMk cId="1588510008" sldId="571"/>
            <ac:spMk id="2" creationId="{6181CA5C-3C74-480E-AE44-F06BFF6A6E2E}"/>
          </ac:spMkLst>
        </pc:spChg>
        <pc:spChg chg="mod">
          <ac:chgData name="Nicolás Ignacio Araya Rivera" userId="d33c523cfd04ac5b" providerId="LiveId" clId="{8A99570F-1CCD-43DC-AA69-0FE1AC132E17}" dt="2021-09-10T13:28:21.911" v="28071" actId="20577"/>
          <ac:spMkLst>
            <pc:docMk/>
            <pc:sldMk cId="1588510008" sldId="571"/>
            <ac:spMk id="3" creationId="{12CAC806-A135-47C4-A37D-E4BADC7B7637}"/>
          </ac:spMkLst>
        </pc:spChg>
        <pc:picChg chg="add del mod">
          <ac:chgData name="Nicolás Ignacio Araya Rivera" userId="d33c523cfd04ac5b" providerId="LiveId" clId="{8A99570F-1CCD-43DC-AA69-0FE1AC132E17}" dt="2021-09-10T17:27:05.916" v="29861" actId="478"/>
          <ac:picMkLst>
            <pc:docMk/>
            <pc:sldMk cId="1588510008" sldId="571"/>
            <ac:picMk id="4" creationId="{EF959A4D-2A6B-4212-95FB-A21A94680E04}"/>
          </ac:picMkLst>
        </pc:picChg>
      </pc:sldChg>
      <pc:sldChg chg="addSp delSp modSp new mod">
        <pc:chgData name="Nicolás Ignacio Araya Rivera" userId="d33c523cfd04ac5b" providerId="LiveId" clId="{8A99570F-1CCD-43DC-AA69-0FE1AC132E17}" dt="2021-09-10T13:59:58.543" v="28228" actId="20577"/>
        <pc:sldMkLst>
          <pc:docMk/>
          <pc:sldMk cId="1775256872" sldId="572"/>
        </pc:sldMkLst>
        <pc:spChg chg="mod">
          <ac:chgData name="Nicolás Ignacio Araya Rivera" userId="d33c523cfd04ac5b" providerId="LiveId" clId="{8A99570F-1CCD-43DC-AA69-0FE1AC132E17}" dt="2021-09-10T13:46:17.897" v="28194" actId="16959"/>
          <ac:spMkLst>
            <pc:docMk/>
            <pc:sldMk cId="1775256872" sldId="572"/>
            <ac:spMk id="3" creationId="{9257C6B9-6973-4EA6-9DBD-B00A7E2DFBB8}"/>
          </ac:spMkLst>
        </pc:spChg>
        <pc:spChg chg="add mod">
          <ac:chgData name="Nicolás Ignacio Araya Rivera" userId="d33c523cfd04ac5b" providerId="LiveId" clId="{8A99570F-1CCD-43DC-AA69-0FE1AC132E17}" dt="2021-09-10T13:50:19.805" v="28195"/>
          <ac:spMkLst>
            <pc:docMk/>
            <pc:sldMk cId="1775256872" sldId="572"/>
            <ac:spMk id="4" creationId="{2C957915-2DCD-4573-96CF-A1AA6D374287}"/>
          </ac:spMkLst>
        </pc:spChg>
        <pc:spChg chg="add mod">
          <ac:chgData name="Nicolás Ignacio Araya Rivera" userId="d33c523cfd04ac5b" providerId="LiveId" clId="{8A99570F-1CCD-43DC-AA69-0FE1AC132E17}" dt="2021-09-10T13:50:40.644" v="28197" actId="1076"/>
          <ac:spMkLst>
            <pc:docMk/>
            <pc:sldMk cId="1775256872" sldId="572"/>
            <ac:spMk id="5" creationId="{DE98B4FB-C263-4D56-A1EE-009DCFACAB27}"/>
          </ac:spMkLst>
        </pc:spChg>
        <pc:spChg chg="add del mod">
          <ac:chgData name="Nicolás Ignacio Araya Rivera" userId="d33c523cfd04ac5b" providerId="LiveId" clId="{8A99570F-1CCD-43DC-AA69-0FE1AC132E17}" dt="2021-09-10T13:50:31.873" v="28196" actId="478"/>
          <ac:spMkLst>
            <pc:docMk/>
            <pc:sldMk cId="1775256872" sldId="572"/>
            <ac:spMk id="6" creationId="{D7E2A4E3-9F2A-48CE-A2FC-D1F8488BF28E}"/>
          </ac:spMkLst>
        </pc:spChg>
        <pc:spChg chg="add mod">
          <ac:chgData name="Nicolás Ignacio Araya Rivera" userId="d33c523cfd04ac5b" providerId="LiveId" clId="{8A99570F-1CCD-43DC-AA69-0FE1AC132E17}" dt="2021-09-10T13:50:19.805" v="28195"/>
          <ac:spMkLst>
            <pc:docMk/>
            <pc:sldMk cId="1775256872" sldId="572"/>
            <ac:spMk id="9" creationId="{A2002005-1E6B-4DCD-9114-69FA739A2DD4}"/>
          </ac:spMkLst>
        </pc:spChg>
        <pc:spChg chg="add mod">
          <ac:chgData name="Nicolás Ignacio Araya Rivera" userId="d33c523cfd04ac5b" providerId="LiveId" clId="{8A99570F-1CCD-43DC-AA69-0FE1AC132E17}" dt="2021-09-10T13:50:19.805" v="28195"/>
          <ac:spMkLst>
            <pc:docMk/>
            <pc:sldMk cId="1775256872" sldId="572"/>
            <ac:spMk id="10" creationId="{089A7A6A-C70D-46FC-A06C-21294016D5BD}"/>
          </ac:spMkLst>
        </pc:spChg>
        <pc:spChg chg="add del mod">
          <ac:chgData name="Nicolás Ignacio Araya Rivera" userId="d33c523cfd04ac5b" providerId="LiveId" clId="{8A99570F-1CCD-43DC-AA69-0FE1AC132E17}" dt="2021-09-10T13:50:53.580" v="28200" actId="478"/>
          <ac:spMkLst>
            <pc:docMk/>
            <pc:sldMk cId="1775256872" sldId="572"/>
            <ac:spMk id="11" creationId="{08748787-9231-45B1-BA27-C68851F1F74F}"/>
          </ac:spMkLst>
        </pc:spChg>
        <pc:spChg chg="add del mod">
          <ac:chgData name="Nicolás Ignacio Araya Rivera" userId="d33c523cfd04ac5b" providerId="LiveId" clId="{8A99570F-1CCD-43DC-AA69-0FE1AC132E17}" dt="2021-09-10T13:50:46.380" v="28198" actId="478"/>
          <ac:spMkLst>
            <pc:docMk/>
            <pc:sldMk cId="1775256872" sldId="572"/>
            <ac:spMk id="12" creationId="{93779258-612D-4B41-9CF2-33AE95D9DB4B}"/>
          </ac:spMkLst>
        </pc:spChg>
        <pc:spChg chg="add del mod">
          <ac:chgData name="Nicolás Ignacio Araya Rivera" userId="d33c523cfd04ac5b" providerId="LiveId" clId="{8A99570F-1CCD-43DC-AA69-0FE1AC132E17}" dt="2021-09-10T13:51:03.700" v="28201" actId="478"/>
          <ac:spMkLst>
            <pc:docMk/>
            <pc:sldMk cId="1775256872" sldId="572"/>
            <ac:spMk id="13" creationId="{8803F354-30EB-4776-996E-CA4AE26DD979}"/>
          </ac:spMkLst>
        </pc:spChg>
        <pc:spChg chg="add mod">
          <ac:chgData name="Nicolás Ignacio Araya Rivera" userId="d33c523cfd04ac5b" providerId="LiveId" clId="{8A99570F-1CCD-43DC-AA69-0FE1AC132E17}" dt="2021-09-10T13:50:19.805" v="28195"/>
          <ac:spMkLst>
            <pc:docMk/>
            <pc:sldMk cId="1775256872" sldId="572"/>
            <ac:spMk id="14" creationId="{FA7BE236-BECB-4D70-85CD-0831D730A172}"/>
          </ac:spMkLst>
        </pc:spChg>
        <pc:spChg chg="add del mod">
          <ac:chgData name="Nicolás Ignacio Araya Rivera" userId="d33c523cfd04ac5b" providerId="LiveId" clId="{8A99570F-1CCD-43DC-AA69-0FE1AC132E17}" dt="2021-09-10T13:50:49.812" v="28199" actId="478"/>
          <ac:spMkLst>
            <pc:docMk/>
            <pc:sldMk cId="1775256872" sldId="572"/>
            <ac:spMk id="15" creationId="{76A35BA1-CB63-4A23-A45D-927172E67E07}"/>
          </ac:spMkLst>
        </pc:spChg>
        <pc:spChg chg="add mod">
          <ac:chgData name="Nicolás Ignacio Araya Rivera" userId="d33c523cfd04ac5b" providerId="LiveId" clId="{8A99570F-1CCD-43DC-AA69-0FE1AC132E17}" dt="2021-09-10T13:53:49.492" v="28220" actId="1076"/>
          <ac:spMkLst>
            <pc:docMk/>
            <pc:sldMk cId="1775256872" sldId="572"/>
            <ac:spMk id="16" creationId="{4CA14339-4DCA-4CCD-BAB7-E82DEBA487FD}"/>
          </ac:spMkLst>
        </pc:spChg>
        <pc:spChg chg="add mod">
          <ac:chgData name="Nicolás Ignacio Araya Rivera" userId="d33c523cfd04ac5b" providerId="LiveId" clId="{8A99570F-1CCD-43DC-AA69-0FE1AC132E17}" dt="2021-09-10T13:59:58.543" v="28228" actId="20577"/>
          <ac:spMkLst>
            <pc:docMk/>
            <pc:sldMk cId="1775256872" sldId="572"/>
            <ac:spMk id="17" creationId="{8A99414D-6849-40DD-A6FD-A462E6C16F34}"/>
          </ac:spMkLst>
        </pc:spChg>
        <pc:cxnChg chg="add mod">
          <ac:chgData name="Nicolás Ignacio Araya Rivera" userId="d33c523cfd04ac5b" providerId="LiveId" clId="{8A99570F-1CCD-43DC-AA69-0FE1AC132E17}" dt="2021-09-10T13:50:19.805" v="28195"/>
          <ac:cxnSpMkLst>
            <pc:docMk/>
            <pc:sldMk cId="1775256872" sldId="572"/>
            <ac:cxnSpMk id="7" creationId="{327DD3D8-55D2-477A-8FA4-72240EE1A3E0}"/>
          </ac:cxnSpMkLst>
        </pc:cxnChg>
        <pc:cxnChg chg="add mod">
          <ac:chgData name="Nicolás Ignacio Araya Rivera" userId="d33c523cfd04ac5b" providerId="LiveId" clId="{8A99570F-1CCD-43DC-AA69-0FE1AC132E17}" dt="2021-09-10T13:50:19.805" v="28195"/>
          <ac:cxnSpMkLst>
            <pc:docMk/>
            <pc:sldMk cId="1775256872" sldId="572"/>
            <ac:cxnSpMk id="8" creationId="{D3301826-C6E5-4E68-A84D-1DD678AC219A}"/>
          </ac:cxnSpMkLst>
        </pc:cxnChg>
      </pc:sldChg>
      <pc:sldChg chg="addSp modSp new mod ord">
        <pc:chgData name="Nicolás Ignacio Araya Rivera" userId="d33c523cfd04ac5b" providerId="LiveId" clId="{8A99570F-1CCD-43DC-AA69-0FE1AC132E17}" dt="2021-09-10T14:02:53.514" v="28459" actId="20577"/>
        <pc:sldMkLst>
          <pc:docMk/>
          <pc:sldMk cId="2989357568" sldId="573"/>
        </pc:sldMkLst>
        <pc:spChg chg="mod">
          <ac:chgData name="Nicolás Ignacio Araya Rivera" userId="d33c523cfd04ac5b" providerId="LiveId" clId="{8A99570F-1CCD-43DC-AA69-0FE1AC132E17}" dt="2021-09-10T14:02:53.514" v="28459" actId="20577"/>
          <ac:spMkLst>
            <pc:docMk/>
            <pc:sldMk cId="2989357568" sldId="573"/>
            <ac:spMk id="3" creationId="{A8406B52-6123-47DE-A8D9-854901D71266}"/>
          </ac:spMkLst>
        </pc:spChg>
        <pc:picChg chg="add mod">
          <ac:chgData name="Nicolás Ignacio Araya Rivera" userId="d33c523cfd04ac5b" providerId="LiveId" clId="{8A99570F-1CCD-43DC-AA69-0FE1AC132E17}" dt="2021-09-10T14:00:35.508" v="28239" actId="1076"/>
          <ac:picMkLst>
            <pc:docMk/>
            <pc:sldMk cId="2989357568" sldId="573"/>
            <ac:picMk id="4" creationId="{0F28A61E-B15F-4204-9962-C6458C0DCC95}"/>
          </ac:picMkLst>
        </pc:picChg>
      </pc:sldChg>
      <pc:sldChg chg="addSp delSp modSp new mod ord">
        <pc:chgData name="Nicolás Ignacio Araya Rivera" userId="d33c523cfd04ac5b" providerId="LiveId" clId="{8A99570F-1CCD-43DC-AA69-0FE1AC132E17}" dt="2021-09-10T16:37:05.077" v="29419" actId="1076"/>
        <pc:sldMkLst>
          <pc:docMk/>
          <pc:sldMk cId="3210992209" sldId="574"/>
        </pc:sldMkLst>
        <pc:spChg chg="del">
          <ac:chgData name="Nicolás Ignacio Araya Rivera" userId="d33c523cfd04ac5b" providerId="LiveId" clId="{8A99570F-1CCD-43DC-AA69-0FE1AC132E17}" dt="2021-09-10T14:21:07.154" v="29103" actId="478"/>
          <ac:spMkLst>
            <pc:docMk/>
            <pc:sldMk cId="3210992209" sldId="574"/>
            <ac:spMk id="2" creationId="{51E57C41-90C7-4564-99EB-3508106628A7}"/>
          </ac:spMkLst>
        </pc:spChg>
        <pc:spChg chg="del">
          <ac:chgData name="Nicolás Ignacio Araya Rivera" userId="d33c523cfd04ac5b" providerId="LiveId" clId="{8A99570F-1CCD-43DC-AA69-0FE1AC132E17}" dt="2021-09-10T14:21:05.627" v="29102" actId="478"/>
          <ac:spMkLst>
            <pc:docMk/>
            <pc:sldMk cId="3210992209" sldId="574"/>
            <ac:spMk id="3" creationId="{4AA26FE6-4DF5-41F6-98E0-5FB389E37A57}"/>
          </ac:spMkLst>
        </pc:spChg>
        <pc:spChg chg="add mod">
          <ac:chgData name="Nicolás Ignacio Araya Rivera" userId="d33c523cfd04ac5b" providerId="LiveId" clId="{8A99570F-1CCD-43DC-AA69-0FE1AC132E17}" dt="2021-09-10T14:33:35.173" v="29118" actId="1076"/>
          <ac:spMkLst>
            <pc:docMk/>
            <pc:sldMk cId="3210992209" sldId="574"/>
            <ac:spMk id="4" creationId="{AA048942-20DA-4C80-AD74-D04A2CF6FD95}"/>
          </ac:spMkLst>
        </pc:spChg>
        <pc:spChg chg="add mod">
          <ac:chgData name="Nicolás Ignacio Araya Rivera" userId="d33c523cfd04ac5b" providerId="LiveId" clId="{8A99570F-1CCD-43DC-AA69-0FE1AC132E17}" dt="2021-09-10T14:37:47.661" v="29176" actId="1076"/>
          <ac:spMkLst>
            <pc:docMk/>
            <pc:sldMk cId="3210992209" sldId="574"/>
            <ac:spMk id="8" creationId="{C51557B2-A40F-40E7-A98B-904487AD5EC3}"/>
          </ac:spMkLst>
        </pc:spChg>
        <pc:spChg chg="add mod">
          <ac:chgData name="Nicolás Ignacio Araya Rivera" userId="d33c523cfd04ac5b" providerId="LiveId" clId="{8A99570F-1CCD-43DC-AA69-0FE1AC132E17}" dt="2021-09-10T16:37:05.077" v="29419" actId="1076"/>
          <ac:spMkLst>
            <pc:docMk/>
            <pc:sldMk cId="3210992209" sldId="574"/>
            <ac:spMk id="10" creationId="{B95DE173-FA75-43BD-A71C-97B84FCA09BF}"/>
          </ac:spMkLst>
        </pc:spChg>
        <pc:spChg chg="add mod">
          <ac:chgData name="Nicolás Ignacio Araya Rivera" userId="d33c523cfd04ac5b" providerId="LiveId" clId="{8A99570F-1CCD-43DC-AA69-0FE1AC132E17}" dt="2021-09-10T16:37:01.789" v="29418" actId="1076"/>
          <ac:spMkLst>
            <pc:docMk/>
            <pc:sldMk cId="3210992209" sldId="574"/>
            <ac:spMk id="12" creationId="{AA96FACF-166E-403C-BDE8-4EA47B27760F}"/>
          </ac:spMkLst>
        </pc:spChg>
        <pc:picChg chg="add mod">
          <ac:chgData name="Nicolás Ignacio Araya Rivera" userId="d33c523cfd04ac5b" providerId="LiveId" clId="{8A99570F-1CCD-43DC-AA69-0FE1AC132E17}" dt="2021-09-10T14:37:38.333" v="29172" actId="1076"/>
          <ac:picMkLst>
            <pc:docMk/>
            <pc:sldMk cId="3210992209" sldId="574"/>
            <ac:picMk id="1026" creationId="{7D867261-809E-4AF4-A357-E34AB8DC716B}"/>
          </ac:picMkLst>
        </pc:picChg>
        <pc:picChg chg="add mod">
          <ac:chgData name="Nicolás Ignacio Araya Rivera" userId="d33c523cfd04ac5b" providerId="LiveId" clId="{8A99570F-1CCD-43DC-AA69-0FE1AC132E17}" dt="2021-09-10T14:33:32.230" v="29117" actId="1076"/>
          <ac:picMkLst>
            <pc:docMk/>
            <pc:sldMk cId="3210992209" sldId="574"/>
            <ac:picMk id="1028" creationId="{D27C5124-DF52-4850-ACF7-7921AFB4B034}"/>
          </ac:picMkLst>
        </pc:picChg>
      </pc:sldChg>
      <pc:sldChg chg="modSp new mod ord">
        <pc:chgData name="Nicolás Ignacio Araya Rivera" userId="d33c523cfd04ac5b" providerId="LiveId" clId="{8A99570F-1CCD-43DC-AA69-0FE1AC132E17}" dt="2021-09-10T18:48:28.285" v="29988" actId="20577"/>
        <pc:sldMkLst>
          <pc:docMk/>
          <pc:sldMk cId="1705109518" sldId="575"/>
        </pc:sldMkLst>
        <pc:spChg chg="mod">
          <ac:chgData name="Nicolás Ignacio Araya Rivera" userId="d33c523cfd04ac5b" providerId="LiveId" clId="{8A99570F-1CCD-43DC-AA69-0FE1AC132E17}" dt="2021-09-10T18:48:28.285" v="29988" actId="20577"/>
          <ac:spMkLst>
            <pc:docMk/>
            <pc:sldMk cId="1705109518" sldId="575"/>
            <ac:spMk id="2" creationId="{0DBE4817-19F9-40A6-A92B-2C0E352A9F63}"/>
          </ac:spMkLst>
        </pc:spChg>
      </pc:sldChg>
      <pc:sldChg chg="new del ord">
        <pc:chgData name="Nicolás Ignacio Araya Rivera" userId="d33c523cfd04ac5b" providerId="LiveId" clId="{8A99570F-1CCD-43DC-AA69-0FE1AC132E17}" dt="2021-09-10T16:53:06.975" v="29634" actId="2696"/>
        <pc:sldMkLst>
          <pc:docMk/>
          <pc:sldMk cId="1209149287" sldId="576"/>
        </pc:sldMkLst>
      </pc:sldChg>
      <pc:sldChg chg="new del">
        <pc:chgData name="Nicolás Ignacio Araya Rivera" userId="d33c523cfd04ac5b" providerId="LiveId" clId="{8A99570F-1CCD-43DC-AA69-0FE1AC132E17}" dt="2021-09-10T16:53:06.975" v="29634" actId="2696"/>
        <pc:sldMkLst>
          <pc:docMk/>
          <pc:sldMk cId="80577857" sldId="577"/>
        </pc:sldMkLst>
      </pc:sldChg>
      <pc:sldChg chg="addSp modSp new del mod ord">
        <pc:chgData name="Nicolás Ignacio Araya Rivera" userId="d33c523cfd04ac5b" providerId="LiveId" clId="{8A99570F-1CCD-43DC-AA69-0FE1AC132E17}" dt="2021-09-13T16:46:31.283" v="30098" actId="2696"/>
        <pc:sldMkLst>
          <pc:docMk/>
          <pc:sldMk cId="2279632212" sldId="578"/>
        </pc:sldMkLst>
        <pc:spChg chg="mod">
          <ac:chgData name="Nicolás Ignacio Araya Rivera" userId="d33c523cfd04ac5b" providerId="LiveId" clId="{8A99570F-1CCD-43DC-AA69-0FE1AC132E17}" dt="2021-09-10T16:54:22.879" v="29667" actId="20577"/>
          <ac:spMkLst>
            <pc:docMk/>
            <pc:sldMk cId="2279632212" sldId="578"/>
            <ac:spMk id="2" creationId="{6278E8EE-0FA1-4548-B4C5-46DB22937BE6}"/>
          </ac:spMkLst>
        </pc:spChg>
        <pc:spChg chg="mod">
          <ac:chgData name="Nicolás Ignacio Araya Rivera" userId="d33c523cfd04ac5b" providerId="LiveId" clId="{8A99570F-1CCD-43DC-AA69-0FE1AC132E17}" dt="2021-09-10T16:54:37.796" v="29723" actId="20577"/>
          <ac:spMkLst>
            <pc:docMk/>
            <pc:sldMk cId="2279632212" sldId="578"/>
            <ac:spMk id="3" creationId="{231AE048-9009-4A62-9E0C-0F390CA09A64}"/>
          </ac:spMkLst>
        </pc:spChg>
        <pc:picChg chg="add mod">
          <ac:chgData name="Nicolás Ignacio Araya Rivera" userId="d33c523cfd04ac5b" providerId="LiveId" clId="{8A99570F-1CCD-43DC-AA69-0FE1AC132E17}" dt="2021-09-13T16:40:43.974" v="29999" actId="1076"/>
          <ac:picMkLst>
            <pc:docMk/>
            <pc:sldMk cId="2279632212" sldId="578"/>
            <ac:picMk id="5" creationId="{81C4E9FB-8A67-4EA4-9823-B84F002B00EA}"/>
          </ac:picMkLst>
        </pc:picChg>
      </pc:sldChg>
      <pc:sldChg chg="addSp new del mod ord">
        <pc:chgData name="Nicolás Ignacio Araya Rivera" userId="d33c523cfd04ac5b" providerId="LiveId" clId="{8A99570F-1CCD-43DC-AA69-0FE1AC132E17}" dt="2021-09-13T16:46:31.283" v="30098" actId="2696"/>
        <pc:sldMkLst>
          <pc:docMk/>
          <pc:sldMk cId="3646512272" sldId="579"/>
        </pc:sldMkLst>
        <pc:picChg chg="add">
          <ac:chgData name="Nicolás Ignacio Araya Rivera" userId="d33c523cfd04ac5b" providerId="LiveId" clId="{8A99570F-1CCD-43DC-AA69-0FE1AC132E17}" dt="2021-09-10T17:23:05.285" v="29726" actId="22"/>
          <ac:picMkLst>
            <pc:docMk/>
            <pc:sldMk cId="3646512272" sldId="579"/>
            <ac:picMk id="5" creationId="{FD726D5F-5EB0-4A31-921D-CA6619ADFADF}"/>
          </ac:picMkLst>
        </pc:picChg>
      </pc:sldChg>
      <pc:sldChg chg="addSp new del mod ord">
        <pc:chgData name="Nicolás Ignacio Araya Rivera" userId="d33c523cfd04ac5b" providerId="LiveId" clId="{8A99570F-1CCD-43DC-AA69-0FE1AC132E17}" dt="2021-09-13T16:46:31.283" v="30098" actId="2696"/>
        <pc:sldMkLst>
          <pc:docMk/>
          <pc:sldMk cId="1511931201" sldId="580"/>
        </pc:sldMkLst>
        <pc:picChg chg="add">
          <ac:chgData name="Nicolás Ignacio Araya Rivera" userId="d33c523cfd04ac5b" providerId="LiveId" clId="{8A99570F-1CCD-43DC-AA69-0FE1AC132E17}" dt="2021-09-10T17:23:19.716" v="29728" actId="22"/>
          <ac:picMkLst>
            <pc:docMk/>
            <pc:sldMk cId="1511931201" sldId="580"/>
            <ac:picMk id="5" creationId="{185FFABD-B5F4-43DE-846E-5BA0426CB3AA}"/>
          </ac:picMkLst>
        </pc:picChg>
      </pc:sldChg>
      <pc:sldChg chg="addSp modSp new del mod ord">
        <pc:chgData name="Nicolás Ignacio Araya Rivera" userId="d33c523cfd04ac5b" providerId="LiveId" clId="{8A99570F-1CCD-43DC-AA69-0FE1AC132E17}" dt="2021-09-13T16:46:31.283" v="30098" actId="2696"/>
        <pc:sldMkLst>
          <pc:docMk/>
          <pc:sldMk cId="728177597" sldId="581"/>
        </pc:sldMkLst>
        <pc:picChg chg="add mod">
          <ac:chgData name="Nicolás Ignacio Araya Rivera" userId="d33c523cfd04ac5b" providerId="LiveId" clId="{8A99570F-1CCD-43DC-AA69-0FE1AC132E17}" dt="2021-09-10T17:23:48.824" v="29731" actId="1076"/>
          <ac:picMkLst>
            <pc:docMk/>
            <pc:sldMk cId="728177597" sldId="581"/>
            <ac:picMk id="5" creationId="{A23B26B1-8154-43C3-9964-8D63B6DF3688}"/>
          </ac:picMkLst>
        </pc:picChg>
        <pc:picChg chg="add mod">
          <ac:chgData name="Nicolás Ignacio Araya Rivera" userId="d33c523cfd04ac5b" providerId="LiveId" clId="{8A99570F-1CCD-43DC-AA69-0FE1AC132E17}" dt="2021-09-10T17:24:00.304" v="29733" actId="1076"/>
          <ac:picMkLst>
            <pc:docMk/>
            <pc:sldMk cId="728177597" sldId="581"/>
            <ac:picMk id="7" creationId="{2B1FA43D-FEEF-4527-8449-B000E79FDF34}"/>
          </ac:picMkLst>
        </pc:picChg>
      </pc:sldChg>
      <pc:sldChg chg="addSp modSp new del mod ord">
        <pc:chgData name="Nicolás Ignacio Araya Rivera" userId="d33c523cfd04ac5b" providerId="LiveId" clId="{8A99570F-1CCD-43DC-AA69-0FE1AC132E17}" dt="2021-09-13T16:46:31.283" v="30098" actId="2696"/>
        <pc:sldMkLst>
          <pc:docMk/>
          <pc:sldMk cId="3492019045" sldId="582"/>
        </pc:sldMkLst>
        <pc:picChg chg="add mod">
          <ac:chgData name="Nicolás Ignacio Araya Rivera" userId="d33c523cfd04ac5b" providerId="LiveId" clId="{8A99570F-1CCD-43DC-AA69-0FE1AC132E17}" dt="2021-09-10T17:24:22.097" v="29736" actId="1076"/>
          <ac:picMkLst>
            <pc:docMk/>
            <pc:sldMk cId="3492019045" sldId="582"/>
            <ac:picMk id="5" creationId="{5B018481-CADB-4F9D-A509-0E9F937091A9}"/>
          </ac:picMkLst>
        </pc:picChg>
      </pc:sldChg>
      <pc:sldChg chg="modSp new del mod ord">
        <pc:chgData name="Nicolás Ignacio Araya Rivera" userId="d33c523cfd04ac5b" providerId="LiveId" clId="{8A99570F-1CCD-43DC-AA69-0FE1AC132E17}" dt="2021-09-13T16:46:31.283" v="30098" actId="2696"/>
        <pc:sldMkLst>
          <pc:docMk/>
          <pc:sldMk cId="4080542646" sldId="583"/>
        </pc:sldMkLst>
        <pc:spChg chg="mod">
          <ac:chgData name="Nicolás Ignacio Araya Rivera" userId="d33c523cfd04ac5b" providerId="LiveId" clId="{8A99570F-1CCD-43DC-AA69-0FE1AC132E17}" dt="2021-09-10T17:24:35.882" v="29758" actId="20577"/>
          <ac:spMkLst>
            <pc:docMk/>
            <pc:sldMk cId="4080542646" sldId="583"/>
            <ac:spMk id="2" creationId="{1E4580B3-B409-4F2C-B4EF-6DF470FD792D}"/>
          </ac:spMkLst>
        </pc:spChg>
      </pc:sldChg>
      <pc:sldChg chg="modSp new mod">
        <pc:chgData name="Nicolás Ignacio Araya Rivera" userId="d33c523cfd04ac5b" providerId="LiveId" clId="{8A99570F-1CCD-43DC-AA69-0FE1AC132E17}" dt="2021-09-10T17:26:37.145" v="29860" actId="20577"/>
        <pc:sldMkLst>
          <pc:docMk/>
          <pc:sldMk cId="1910979802" sldId="584"/>
        </pc:sldMkLst>
        <pc:spChg chg="mod">
          <ac:chgData name="Nicolás Ignacio Araya Rivera" userId="d33c523cfd04ac5b" providerId="LiveId" clId="{8A99570F-1CCD-43DC-AA69-0FE1AC132E17}" dt="2021-09-10T17:25:58.687" v="29795" actId="20577"/>
          <ac:spMkLst>
            <pc:docMk/>
            <pc:sldMk cId="1910979802" sldId="584"/>
            <ac:spMk id="2" creationId="{866F88FD-F1FE-43E1-ABDB-F3197C1B76D8}"/>
          </ac:spMkLst>
        </pc:spChg>
        <pc:spChg chg="mod">
          <ac:chgData name="Nicolás Ignacio Araya Rivera" userId="d33c523cfd04ac5b" providerId="LiveId" clId="{8A99570F-1CCD-43DC-AA69-0FE1AC132E17}" dt="2021-09-10T17:26:37.145" v="29860" actId="20577"/>
          <ac:spMkLst>
            <pc:docMk/>
            <pc:sldMk cId="1910979802" sldId="584"/>
            <ac:spMk id="3" creationId="{0A2AEE70-20EF-4F2F-B9AA-42F6E0593D77}"/>
          </ac:spMkLst>
        </pc:spChg>
      </pc:sldChg>
      <pc:sldChg chg="new del ord">
        <pc:chgData name="Nicolás Ignacio Araya Rivera" userId="d33c523cfd04ac5b" providerId="LiveId" clId="{8A99570F-1CCD-43DC-AA69-0FE1AC132E17}" dt="2021-09-13T16:46:31.283" v="30098" actId="2696"/>
        <pc:sldMkLst>
          <pc:docMk/>
          <pc:sldMk cId="1219483661" sldId="585"/>
        </pc:sldMkLst>
      </pc:sldChg>
      <pc:sldChg chg="new del">
        <pc:chgData name="Nicolás Ignacio Araya Rivera" userId="d33c523cfd04ac5b" providerId="LiveId" clId="{8A99570F-1CCD-43DC-AA69-0FE1AC132E17}" dt="2021-09-10T18:48:25.055" v="29982" actId="47"/>
        <pc:sldMkLst>
          <pc:docMk/>
          <pc:sldMk cId="2613010982" sldId="585"/>
        </pc:sldMkLst>
      </pc:sldChg>
      <pc:sldChg chg="new del">
        <pc:chgData name="Nicolás Ignacio Araya Rivera" userId="d33c523cfd04ac5b" providerId="LiveId" clId="{8A99570F-1CCD-43DC-AA69-0FE1AC132E17}" dt="2021-09-13T16:46:31.283" v="30098" actId="2696"/>
        <pc:sldMkLst>
          <pc:docMk/>
          <pc:sldMk cId="1284999467" sldId="586"/>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L"/>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24DC212-0F59-4F25-8DEB-C56FB695C352}" type="datetimeFigureOut">
              <a:rPr lang="es-CL" smtClean="0"/>
              <a:t>22-09-2021</a:t>
            </a:fld>
            <a:endParaRPr lang="es-CL"/>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L"/>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L"/>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1CA29F5-0F32-4F39-A6EC-0BD557D37644}" type="slidenum">
              <a:rPr lang="es-CL" smtClean="0"/>
              <a:t>‹Nº›</a:t>
            </a:fld>
            <a:endParaRPr lang="es-CL"/>
          </a:p>
        </p:txBody>
      </p:sp>
    </p:spTree>
    <p:extLst>
      <p:ext uri="{BB962C8B-B14F-4D97-AF65-F5344CB8AC3E}">
        <p14:creationId xmlns:p14="http://schemas.microsoft.com/office/powerpoint/2010/main" val="37673978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dirty="0"/>
          </a:p>
        </p:txBody>
      </p:sp>
      <p:sp>
        <p:nvSpPr>
          <p:cNvPr id="4" name="Marcador de número de diapositiva 3"/>
          <p:cNvSpPr>
            <a:spLocks noGrp="1"/>
          </p:cNvSpPr>
          <p:nvPr>
            <p:ph type="sldNum" sz="quarter" idx="5"/>
          </p:nvPr>
        </p:nvSpPr>
        <p:spPr/>
        <p:txBody>
          <a:bodyPr/>
          <a:lstStyle/>
          <a:p>
            <a:fld id="{F1CA29F5-0F32-4F39-A6EC-0BD557D37644}" type="slidenum">
              <a:rPr lang="es-CL" smtClean="0"/>
              <a:t>41</a:t>
            </a:fld>
            <a:endParaRPr lang="es-CL"/>
          </a:p>
        </p:txBody>
      </p:sp>
    </p:spTree>
    <p:extLst>
      <p:ext uri="{BB962C8B-B14F-4D97-AF65-F5344CB8AC3E}">
        <p14:creationId xmlns:p14="http://schemas.microsoft.com/office/powerpoint/2010/main" val="24367105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dirty="0"/>
          </a:p>
        </p:txBody>
      </p:sp>
      <p:sp>
        <p:nvSpPr>
          <p:cNvPr id="4" name="Marcador de número de diapositiva 3"/>
          <p:cNvSpPr>
            <a:spLocks noGrp="1"/>
          </p:cNvSpPr>
          <p:nvPr>
            <p:ph type="sldNum" sz="quarter" idx="5"/>
          </p:nvPr>
        </p:nvSpPr>
        <p:spPr/>
        <p:txBody>
          <a:bodyPr/>
          <a:lstStyle/>
          <a:p>
            <a:fld id="{F1CA29F5-0F32-4F39-A6EC-0BD557D37644}" type="slidenum">
              <a:rPr lang="es-CL" smtClean="0"/>
              <a:t>46</a:t>
            </a:fld>
            <a:endParaRPr lang="es-CL"/>
          </a:p>
        </p:txBody>
      </p:sp>
    </p:spTree>
    <p:extLst>
      <p:ext uri="{BB962C8B-B14F-4D97-AF65-F5344CB8AC3E}">
        <p14:creationId xmlns:p14="http://schemas.microsoft.com/office/powerpoint/2010/main" val="36831326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dirty="0"/>
          </a:p>
        </p:txBody>
      </p:sp>
      <p:sp>
        <p:nvSpPr>
          <p:cNvPr id="4" name="Marcador de número de diapositiva 3"/>
          <p:cNvSpPr>
            <a:spLocks noGrp="1"/>
          </p:cNvSpPr>
          <p:nvPr>
            <p:ph type="sldNum" sz="quarter" idx="5"/>
          </p:nvPr>
        </p:nvSpPr>
        <p:spPr/>
        <p:txBody>
          <a:bodyPr/>
          <a:lstStyle/>
          <a:p>
            <a:fld id="{F1CA29F5-0F32-4F39-A6EC-0BD557D37644}" type="slidenum">
              <a:rPr lang="es-CL" smtClean="0"/>
              <a:t>93</a:t>
            </a:fld>
            <a:endParaRPr lang="es-CL"/>
          </a:p>
        </p:txBody>
      </p:sp>
    </p:spTree>
    <p:extLst>
      <p:ext uri="{BB962C8B-B14F-4D97-AF65-F5344CB8AC3E}">
        <p14:creationId xmlns:p14="http://schemas.microsoft.com/office/powerpoint/2010/main" val="32391485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dirty="0"/>
          </a:p>
        </p:txBody>
      </p:sp>
      <p:sp>
        <p:nvSpPr>
          <p:cNvPr id="4" name="Marcador de número de diapositiva 3"/>
          <p:cNvSpPr>
            <a:spLocks noGrp="1"/>
          </p:cNvSpPr>
          <p:nvPr>
            <p:ph type="sldNum" sz="quarter" idx="5"/>
          </p:nvPr>
        </p:nvSpPr>
        <p:spPr/>
        <p:txBody>
          <a:bodyPr/>
          <a:lstStyle/>
          <a:p>
            <a:fld id="{F1CA29F5-0F32-4F39-A6EC-0BD557D37644}" type="slidenum">
              <a:rPr lang="es-CL" smtClean="0"/>
              <a:t>125</a:t>
            </a:fld>
            <a:endParaRPr lang="es-CL"/>
          </a:p>
        </p:txBody>
      </p:sp>
    </p:spTree>
    <p:extLst>
      <p:ext uri="{BB962C8B-B14F-4D97-AF65-F5344CB8AC3E}">
        <p14:creationId xmlns:p14="http://schemas.microsoft.com/office/powerpoint/2010/main" val="19255070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dirty="0"/>
          </a:p>
        </p:txBody>
      </p:sp>
      <p:sp>
        <p:nvSpPr>
          <p:cNvPr id="4" name="Marcador de número de diapositiva 3"/>
          <p:cNvSpPr>
            <a:spLocks noGrp="1"/>
          </p:cNvSpPr>
          <p:nvPr>
            <p:ph type="sldNum" sz="quarter" idx="5"/>
          </p:nvPr>
        </p:nvSpPr>
        <p:spPr/>
        <p:txBody>
          <a:bodyPr/>
          <a:lstStyle/>
          <a:p>
            <a:fld id="{F1CA29F5-0F32-4F39-A6EC-0BD557D37644}" type="slidenum">
              <a:rPr lang="es-CL" smtClean="0"/>
              <a:t>133</a:t>
            </a:fld>
            <a:endParaRPr lang="es-CL"/>
          </a:p>
        </p:txBody>
      </p:sp>
    </p:spTree>
    <p:extLst>
      <p:ext uri="{BB962C8B-B14F-4D97-AF65-F5344CB8AC3E}">
        <p14:creationId xmlns:p14="http://schemas.microsoft.com/office/powerpoint/2010/main" val="23953037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dirty="0"/>
          </a:p>
        </p:txBody>
      </p:sp>
      <p:sp>
        <p:nvSpPr>
          <p:cNvPr id="4" name="Marcador de número de diapositiva 3"/>
          <p:cNvSpPr>
            <a:spLocks noGrp="1"/>
          </p:cNvSpPr>
          <p:nvPr>
            <p:ph type="sldNum" sz="quarter" idx="5"/>
          </p:nvPr>
        </p:nvSpPr>
        <p:spPr/>
        <p:txBody>
          <a:bodyPr/>
          <a:lstStyle/>
          <a:p>
            <a:fld id="{F1CA29F5-0F32-4F39-A6EC-0BD557D37644}" type="slidenum">
              <a:rPr lang="es-CL" smtClean="0"/>
              <a:t>134</a:t>
            </a:fld>
            <a:endParaRPr lang="es-CL"/>
          </a:p>
        </p:txBody>
      </p:sp>
    </p:spTree>
    <p:extLst>
      <p:ext uri="{BB962C8B-B14F-4D97-AF65-F5344CB8AC3E}">
        <p14:creationId xmlns:p14="http://schemas.microsoft.com/office/powerpoint/2010/main" val="35469040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00A96FE6-4CDB-463F-A2BA-60699A421AFA}" type="datetimeFigureOut">
              <a:rPr lang="es-CL" smtClean="0"/>
              <a:t>22-09-2021</a:t>
            </a:fld>
            <a:endParaRPr lang="es-CL"/>
          </a:p>
        </p:txBody>
      </p:sp>
      <p:sp>
        <p:nvSpPr>
          <p:cNvPr id="5" name="Footer Placeholder 4"/>
          <p:cNvSpPr>
            <a:spLocks noGrp="1"/>
          </p:cNvSpPr>
          <p:nvPr>
            <p:ph type="ftr" sz="quarter" idx="11"/>
          </p:nvPr>
        </p:nvSpPr>
        <p:spPr/>
        <p:txBody>
          <a:bodyPr/>
          <a:lstStyle/>
          <a:p>
            <a:endParaRPr lang="es-CL"/>
          </a:p>
        </p:txBody>
      </p:sp>
      <p:sp>
        <p:nvSpPr>
          <p:cNvPr id="6" name="Slide Number Placeholder 5"/>
          <p:cNvSpPr>
            <a:spLocks noGrp="1"/>
          </p:cNvSpPr>
          <p:nvPr>
            <p:ph type="sldNum" sz="quarter" idx="12"/>
          </p:nvPr>
        </p:nvSpPr>
        <p:spPr/>
        <p:txBody>
          <a:bodyPr/>
          <a:lstStyle/>
          <a:p>
            <a:fld id="{9F7ABCF8-0B35-44B3-B838-3934834A3D2C}" type="slidenum">
              <a:rPr lang="es-CL" smtClean="0"/>
              <a:t>‹Nº›</a:t>
            </a:fld>
            <a:endParaRPr lang="es-CL"/>
          </a:p>
        </p:txBody>
      </p:sp>
    </p:spTree>
    <p:extLst>
      <p:ext uri="{BB962C8B-B14F-4D97-AF65-F5344CB8AC3E}">
        <p14:creationId xmlns:p14="http://schemas.microsoft.com/office/powerpoint/2010/main" val="2429556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00A96FE6-4CDB-463F-A2BA-60699A421AFA}" type="datetimeFigureOut">
              <a:rPr lang="es-CL" smtClean="0"/>
              <a:t>22-09-2021</a:t>
            </a:fld>
            <a:endParaRPr lang="es-CL"/>
          </a:p>
        </p:txBody>
      </p:sp>
      <p:sp>
        <p:nvSpPr>
          <p:cNvPr id="5" name="Footer Placeholder 4"/>
          <p:cNvSpPr>
            <a:spLocks noGrp="1"/>
          </p:cNvSpPr>
          <p:nvPr>
            <p:ph type="ftr" sz="quarter" idx="11"/>
          </p:nvPr>
        </p:nvSpPr>
        <p:spPr/>
        <p:txBody>
          <a:bodyPr/>
          <a:lstStyle/>
          <a:p>
            <a:endParaRPr lang="es-CL"/>
          </a:p>
        </p:txBody>
      </p:sp>
      <p:sp>
        <p:nvSpPr>
          <p:cNvPr id="6" name="Slide Number Placeholder 5"/>
          <p:cNvSpPr>
            <a:spLocks noGrp="1"/>
          </p:cNvSpPr>
          <p:nvPr>
            <p:ph type="sldNum" sz="quarter" idx="12"/>
          </p:nvPr>
        </p:nvSpPr>
        <p:spPr/>
        <p:txBody>
          <a:bodyPr/>
          <a:lstStyle/>
          <a:p>
            <a:fld id="{9F7ABCF8-0B35-44B3-B838-3934834A3D2C}" type="slidenum">
              <a:rPr lang="es-CL" smtClean="0"/>
              <a:t>‹Nº›</a:t>
            </a:fld>
            <a:endParaRPr lang="es-CL"/>
          </a:p>
        </p:txBody>
      </p:sp>
    </p:spTree>
    <p:extLst>
      <p:ext uri="{BB962C8B-B14F-4D97-AF65-F5344CB8AC3E}">
        <p14:creationId xmlns:p14="http://schemas.microsoft.com/office/powerpoint/2010/main" val="30374015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00A96FE6-4CDB-463F-A2BA-60699A421AFA}" type="datetimeFigureOut">
              <a:rPr lang="es-CL" smtClean="0"/>
              <a:t>22-09-2021</a:t>
            </a:fld>
            <a:endParaRPr lang="es-CL"/>
          </a:p>
        </p:txBody>
      </p:sp>
      <p:sp>
        <p:nvSpPr>
          <p:cNvPr id="5" name="Footer Placeholder 4"/>
          <p:cNvSpPr>
            <a:spLocks noGrp="1"/>
          </p:cNvSpPr>
          <p:nvPr>
            <p:ph type="ftr" sz="quarter" idx="11"/>
          </p:nvPr>
        </p:nvSpPr>
        <p:spPr/>
        <p:txBody>
          <a:bodyPr/>
          <a:lstStyle/>
          <a:p>
            <a:endParaRPr lang="es-CL"/>
          </a:p>
        </p:txBody>
      </p:sp>
      <p:sp>
        <p:nvSpPr>
          <p:cNvPr id="6" name="Slide Number Placeholder 5"/>
          <p:cNvSpPr>
            <a:spLocks noGrp="1"/>
          </p:cNvSpPr>
          <p:nvPr>
            <p:ph type="sldNum" sz="quarter" idx="12"/>
          </p:nvPr>
        </p:nvSpPr>
        <p:spPr/>
        <p:txBody>
          <a:bodyPr/>
          <a:lstStyle/>
          <a:p>
            <a:fld id="{9F7ABCF8-0B35-44B3-B838-3934834A3D2C}" type="slidenum">
              <a:rPr lang="es-CL" smtClean="0"/>
              <a:t>‹Nº›</a:t>
            </a:fld>
            <a:endParaRPr lang="es-CL"/>
          </a:p>
        </p:txBody>
      </p:sp>
    </p:spTree>
    <p:extLst>
      <p:ext uri="{BB962C8B-B14F-4D97-AF65-F5344CB8AC3E}">
        <p14:creationId xmlns:p14="http://schemas.microsoft.com/office/powerpoint/2010/main" val="38365511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00A96FE6-4CDB-463F-A2BA-60699A421AFA}" type="datetimeFigureOut">
              <a:rPr lang="es-CL" smtClean="0"/>
              <a:t>22-09-2021</a:t>
            </a:fld>
            <a:endParaRPr lang="es-CL"/>
          </a:p>
        </p:txBody>
      </p:sp>
      <p:sp>
        <p:nvSpPr>
          <p:cNvPr id="5" name="Footer Placeholder 4"/>
          <p:cNvSpPr>
            <a:spLocks noGrp="1"/>
          </p:cNvSpPr>
          <p:nvPr>
            <p:ph type="ftr" sz="quarter" idx="11"/>
          </p:nvPr>
        </p:nvSpPr>
        <p:spPr/>
        <p:txBody>
          <a:bodyPr/>
          <a:lstStyle/>
          <a:p>
            <a:endParaRPr lang="es-CL"/>
          </a:p>
        </p:txBody>
      </p:sp>
      <p:sp>
        <p:nvSpPr>
          <p:cNvPr id="6" name="Slide Number Placeholder 5"/>
          <p:cNvSpPr>
            <a:spLocks noGrp="1"/>
          </p:cNvSpPr>
          <p:nvPr>
            <p:ph type="sldNum" sz="quarter" idx="12"/>
          </p:nvPr>
        </p:nvSpPr>
        <p:spPr/>
        <p:txBody>
          <a:bodyPr/>
          <a:lstStyle/>
          <a:p>
            <a:fld id="{9F7ABCF8-0B35-44B3-B838-3934834A3D2C}" type="slidenum">
              <a:rPr lang="es-CL" smtClean="0"/>
              <a:t>‹Nº›</a:t>
            </a:fld>
            <a:endParaRPr lang="es-CL"/>
          </a:p>
        </p:txBody>
      </p:sp>
    </p:spTree>
    <p:extLst>
      <p:ext uri="{BB962C8B-B14F-4D97-AF65-F5344CB8AC3E}">
        <p14:creationId xmlns:p14="http://schemas.microsoft.com/office/powerpoint/2010/main" val="37851512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00A96FE6-4CDB-463F-A2BA-60699A421AFA}" type="datetimeFigureOut">
              <a:rPr lang="es-CL" smtClean="0"/>
              <a:t>22-09-2021</a:t>
            </a:fld>
            <a:endParaRPr lang="es-CL"/>
          </a:p>
        </p:txBody>
      </p:sp>
      <p:sp>
        <p:nvSpPr>
          <p:cNvPr id="5" name="Footer Placeholder 4"/>
          <p:cNvSpPr>
            <a:spLocks noGrp="1"/>
          </p:cNvSpPr>
          <p:nvPr>
            <p:ph type="ftr" sz="quarter" idx="11"/>
          </p:nvPr>
        </p:nvSpPr>
        <p:spPr/>
        <p:txBody>
          <a:bodyPr/>
          <a:lstStyle/>
          <a:p>
            <a:endParaRPr lang="es-CL"/>
          </a:p>
        </p:txBody>
      </p:sp>
      <p:sp>
        <p:nvSpPr>
          <p:cNvPr id="6" name="Slide Number Placeholder 5"/>
          <p:cNvSpPr>
            <a:spLocks noGrp="1"/>
          </p:cNvSpPr>
          <p:nvPr>
            <p:ph type="sldNum" sz="quarter" idx="12"/>
          </p:nvPr>
        </p:nvSpPr>
        <p:spPr/>
        <p:txBody>
          <a:bodyPr/>
          <a:lstStyle/>
          <a:p>
            <a:fld id="{9F7ABCF8-0B35-44B3-B838-3934834A3D2C}" type="slidenum">
              <a:rPr lang="es-CL" smtClean="0"/>
              <a:t>‹Nº›</a:t>
            </a:fld>
            <a:endParaRPr lang="es-CL"/>
          </a:p>
        </p:txBody>
      </p:sp>
    </p:spTree>
    <p:extLst>
      <p:ext uri="{BB962C8B-B14F-4D97-AF65-F5344CB8AC3E}">
        <p14:creationId xmlns:p14="http://schemas.microsoft.com/office/powerpoint/2010/main" val="20811229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00A96FE6-4CDB-463F-A2BA-60699A421AFA}" type="datetimeFigureOut">
              <a:rPr lang="es-CL" smtClean="0"/>
              <a:t>22-09-2021</a:t>
            </a:fld>
            <a:endParaRPr lang="es-CL"/>
          </a:p>
        </p:txBody>
      </p:sp>
      <p:sp>
        <p:nvSpPr>
          <p:cNvPr id="6" name="Footer Placeholder 5"/>
          <p:cNvSpPr>
            <a:spLocks noGrp="1"/>
          </p:cNvSpPr>
          <p:nvPr>
            <p:ph type="ftr" sz="quarter" idx="11"/>
          </p:nvPr>
        </p:nvSpPr>
        <p:spPr/>
        <p:txBody>
          <a:bodyPr/>
          <a:lstStyle/>
          <a:p>
            <a:endParaRPr lang="es-CL"/>
          </a:p>
        </p:txBody>
      </p:sp>
      <p:sp>
        <p:nvSpPr>
          <p:cNvPr id="7" name="Slide Number Placeholder 6"/>
          <p:cNvSpPr>
            <a:spLocks noGrp="1"/>
          </p:cNvSpPr>
          <p:nvPr>
            <p:ph type="sldNum" sz="quarter" idx="12"/>
          </p:nvPr>
        </p:nvSpPr>
        <p:spPr/>
        <p:txBody>
          <a:bodyPr/>
          <a:lstStyle/>
          <a:p>
            <a:fld id="{9F7ABCF8-0B35-44B3-B838-3934834A3D2C}" type="slidenum">
              <a:rPr lang="es-CL" smtClean="0"/>
              <a:t>‹Nº›</a:t>
            </a:fld>
            <a:endParaRPr lang="es-CL"/>
          </a:p>
        </p:txBody>
      </p:sp>
    </p:spTree>
    <p:extLst>
      <p:ext uri="{BB962C8B-B14F-4D97-AF65-F5344CB8AC3E}">
        <p14:creationId xmlns:p14="http://schemas.microsoft.com/office/powerpoint/2010/main" val="12646427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00A96FE6-4CDB-463F-A2BA-60699A421AFA}" type="datetimeFigureOut">
              <a:rPr lang="es-CL" smtClean="0"/>
              <a:t>22-09-2021</a:t>
            </a:fld>
            <a:endParaRPr lang="es-CL"/>
          </a:p>
        </p:txBody>
      </p:sp>
      <p:sp>
        <p:nvSpPr>
          <p:cNvPr id="8" name="Footer Placeholder 7"/>
          <p:cNvSpPr>
            <a:spLocks noGrp="1"/>
          </p:cNvSpPr>
          <p:nvPr>
            <p:ph type="ftr" sz="quarter" idx="11"/>
          </p:nvPr>
        </p:nvSpPr>
        <p:spPr/>
        <p:txBody>
          <a:bodyPr/>
          <a:lstStyle/>
          <a:p>
            <a:endParaRPr lang="es-CL"/>
          </a:p>
        </p:txBody>
      </p:sp>
      <p:sp>
        <p:nvSpPr>
          <p:cNvPr id="9" name="Slide Number Placeholder 8"/>
          <p:cNvSpPr>
            <a:spLocks noGrp="1"/>
          </p:cNvSpPr>
          <p:nvPr>
            <p:ph type="sldNum" sz="quarter" idx="12"/>
          </p:nvPr>
        </p:nvSpPr>
        <p:spPr/>
        <p:txBody>
          <a:bodyPr/>
          <a:lstStyle/>
          <a:p>
            <a:fld id="{9F7ABCF8-0B35-44B3-B838-3934834A3D2C}" type="slidenum">
              <a:rPr lang="es-CL" smtClean="0"/>
              <a:t>‹Nº›</a:t>
            </a:fld>
            <a:endParaRPr lang="es-CL"/>
          </a:p>
        </p:txBody>
      </p:sp>
    </p:spTree>
    <p:extLst>
      <p:ext uri="{BB962C8B-B14F-4D97-AF65-F5344CB8AC3E}">
        <p14:creationId xmlns:p14="http://schemas.microsoft.com/office/powerpoint/2010/main" val="35130008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00A96FE6-4CDB-463F-A2BA-60699A421AFA}" type="datetimeFigureOut">
              <a:rPr lang="es-CL" smtClean="0"/>
              <a:t>22-09-2021</a:t>
            </a:fld>
            <a:endParaRPr lang="es-CL"/>
          </a:p>
        </p:txBody>
      </p:sp>
      <p:sp>
        <p:nvSpPr>
          <p:cNvPr id="4" name="Footer Placeholder 3"/>
          <p:cNvSpPr>
            <a:spLocks noGrp="1"/>
          </p:cNvSpPr>
          <p:nvPr>
            <p:ph type="ftr" sz="quarter" idx="11"/>
          </p:nvPr>
        </p:nvSpPr>
        <p:spPr/>
        <p:txBody>
          <a:bodyPr/>
          <a:lstStyle/>
          <a:p>
            <a:endParaRPr lang="es-CL"/>
          </a:p>
        </p:txBody>
      </p:sp>
      <p:sp>
        <p:nvSpPr>
          <p:cNvPr id="5" name="Slide Number Placeholder 4"/>
          <p:cNvSpPr>
            <a:spLocks noGrp="1"/>
          </p:cNvSpPr>
          <p:nvPr>
            <p:ph type="sldNum" sz="quarter" idx="12"/>
          </p:nvPr>
        </p:nvSpPr>
        <p:spPr/>
        <p:txBody>
          <a:bodyPr/>
          <a:lstStyle/>
          <a:p>
            <a:fld id="{9F7ABCF8-0B35-44B3-B838-3934834A3D2C}" type="slidenum">
              <a:rPr lang="es-CL" smtClean="0"/>
              <a:t>‹Nº›</a:t>
            </a:fld>
            <a:endParaRPr lang="es-CL"/>
          </a:p>
        </p:txBody>
      </p:sp>
    </p:spTree>
    <p:extLst>
      <p:ext uri="{BB962C8B-B14F-4D97-AF65-F5344CB8AC3E}">
        <p14:creationId xmlns:p14="http://schemas.microsoft.com/office/powerpoint/2010/main" val="30889961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0A96FE6-4CDB-463F-A2BA-60699A421AFA}" type="datetimeFigureOut">
              <a:rPr lang="es-CL" smtClean="0"/>
              <a:t>22-09-2021</a:t>
            </a:fld>
            <a:endParaRPr lang="es-CL"/>
          </a:p>
        </p:txBody>
      </p:sp>
      <p:sp>
        <p:nvSpPr>
          <p:cNvPr id="3" name="Footer Placeholder 2"/>
          <p:cNvSpPr>
            <a:spLocks noGrp="1"/>
          </p:cNvSpPr>
          <p:nvPr>
            <p:ph type="ftr" sz="quarter" idx="11"/>
          </p:nvPr>
        </p:nvSpPr>
        <p:spPr/>
        <p:txBody>
          <a:bodyPr/>
          <a:lstStyle/>
          <a:p>
            <a:endParaRPr lang="es-CL"/>
          </a:p>
        </p:txBody>
      </p:sp>
      <p:sp>
        <p:nvSpPr>
          <p:cNvPr id="4" name="Slide Number Placeholder 3"/>
          <p:cNvSpPr>
            <a:spLocks noGrp="1"/>
          </p:cNvSpPr>
          <p:nvPr>
            <p:ph type="sldNum" sz="quarter" idx="12"/>
          </p:nvPr>
        </p:nvSpPr>
        <p:spPr/>
        <p:txBody>
          <a:bodyPr/>
          <a:lstStyle/>
          <a:p>
            <a:fld id="{9F7ABCF8-0B35-44B3-B838-3934834A3D2C}" type="slidenum">
              <a:rPr lang="es-CL" smtClean="0"/>
              <a:t>‹Nº›</a:t>
            </a:fld>
            <a:endParaRPr lang="es-CL"/>
          </a:p>
        </p:txBody>
      </p:sp>
    </p:spTree>
    <p:extLst>
      <p:ext uri="{BB962C8B-B14F-4D97-AF65-F5344CB8AC3E}">
        <p14:creationId xmlns:p14="http://schemas.microsoft.com/office/powerpoint/2010/main" val="33166773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00A96FE6-4CDB-463F-A2BA-60699A421AFA}" type="datetimeFigureOut">
              <a:rPr lang="es-CL" smtClean="0"/>
              <a:t>22-09-2021</a:t>
            </a:fld>
            <a:endParaRPr lang="es-CL"/>
          </a:p>
        </p:txBody>
      </p:sp>
      <p:sp>
        <p:nvSpPr>
          <p:cNvPr id="6" name="Footer Placeholder 5"/>
          <p:cNvSpPr>
            <a:spLocks noGrp="1"/>
          </p:cNvSpPr>
          <p:nvPr>
            <p:ph type="ftr" sz="quarter" idx="11"/>
          </p:nvPr>
        </p:nvSpPr>
        <p:spPr/>
        <p:txBody>
          <a:bodyPr/>
          <a:lstStyle/>
          <a:p>
            <a:endParaRPr lang="es-CL"/>
          </a:p>
        </p:txBody>
      </p:sp>
      <p:sp>
        <p:nvSpPr>
          <p:cNvPr id="7" name="Slide Number Placeholder 6"/>
          <p:cNvSpPr>
            <a:spLocks noGrp="1"/>
          </p:cNvSpPr>
          <p:nvPr>
            <p:ph type="sldNum" sz="quarter" idx="12"/>
          </p:nvPr>
        </p:nvSpPr>
        <p:spPr/>
        <p:txBody>
          <a:bodyPr/>
          <a:lstStyle/>
          <a:p>
            <a:fld id="{9F7ABCF8-0B35-44B3-B838-3934834A3D2C}" type="slidenum">
              <a:rPr lang="es-CL" smtClean="0"/>
              <a:t>‹Nº›</a:t>
            </a:fld>
            <a:endParaRPr lang="es-CL"/>
          </a:p>
        </p:txBody>
      </p:sp>
    </p:spTree>
    <p:extLst>
      <p:ext uri="{BB962C8B-B14F-4D97-AF65-F5344CB8AC3E}">
        <p14:creationId xmlns:p14="http://schemas.microsoft.com/office/powerpoint/2010/main" val="3381926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00A96FE6-4CDB-463F-A2BA-60699A421AFA}" type="datetimeFigureOut">
              <a:rPr lang="es-CL" smtClean="0"/>
              <a:t>22-09-2021</a:t>
            </a:fld>
            <a:endParaRPr lang="es-CL"/>
          </a:p>
        </p:txBody>
      </p:sp>
      <p:sp>
        <p:nvSpPr>
          <p:cNvPr id="6" name="Footer Placeholder 5"/>
          <p:cNvSpPr>
            <a:spLocks noGrp="1"/>
          </p:cNvSpPr>
          <p:nvPr>
            <p:ph type="ftr" sz="quarter" idx="11"/>
          </p:nvPr>
        </p:nvSpPr>
        <p:spPr/>
        <p:txBody>
          <a:bodyPr/>
          <a:lstStyle/>
          <a:p>
            <a:endParaRPr lang="es-CL"/>
          </a:p>
        </p:txBody>
      </p:sp>
      <p:sp>
        <p:nvSpPr>
          <p:cNvPr id="7" name="Slide Number Placeholder 6"/>
          <p:cNvSpPr>
            <a:spLocks noGrp="1"/>
          </p:cNvSpPr>
          <p:nvPr>
            <p:ph type="sldNum" sz="quarter" idx="12"/>
          </p:nvPr>
        </p:nvSpPr>
        <p:spPr/>
        <p:txBody>
          <a:bodyPr/>
          <a:lstStyle/>
          <a:p>
            <a:fld id="{9F7ABCF8-0B35-44B3-B838-3934834A3D2C}" type="slidenum">
              <a:rPr lang="es-CL" smtClean="0"/>
              <a:t>‹Nº›</a:t>
            </a:fld>
            <a:endParaRPr lang="es-CL"/>
          </a:p>
        </p:txBody>
      </p:sp>
    </p:spTree>
    <p:extLst>
      <p:ext uri="{BB962C8B-B14F-4D97-AF65-F5344CB8AC3E}">
        <p14:creationId xmlns:p14="http://schemas.microsoft.com/office/powerpoint/2010/main" val="1263000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0A96FE6-4CDB-463F-A2BA-60699A421AFA}" type="datetimeFigureOut">
              <a:rPr lang="es-CL" smtClean="0"/>
              <a:t>22-09-2021</a:t>
            </a:fld>
            <a:endParaRPr lang="es-CL"/>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L"/>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F7ABCF8-0B35-44B3-B838-3934834A3D2C}" type="slidenum">
              <a:rPr lang="es-CL" smtClean="0"/>
              <a:t>‹Nº›</a:t>
            </a:fld>
            <a:endParaRPr lang="es-CL"/>
          </a:p>
        </p:txBody>
      </p:sp>
    </p:spTree>
    <p:extLst>
      <p:ext uri="{BB962C8B-B14F-4D97-AF65-F5344CB8AC3E}">
        <p14:creationId xmlns:p14="http://schemas.microsoft.com/office/powerpoint/2010/main" val="1116746503"/>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 Id="rId5" Type="http://schemas.openxmlformats.org/officeDocument/2006/relationships/image" Target="../media/image91.png"/><Relationship Id="rId4" Type="http://schemas.openxmlformats.org/officeDocument/2006/relationships/image" Target="../media/image90.png"/></Relationships>
</file>

<file path=ppt/slides/_rels/slide108.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5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920.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image" Target="../media/image930.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940.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1020.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2.xml"/><Relationship Id="rId5" Type="http://schemas.openxmlformats.org/officeDocument/2006/relationships/image" Target="../media/image123.png"/><Relationship Id="rId4" Type="http://schemas.openxmlformats.org/officeDocument/2006/relationships/image" Target="../media/image122.png"/></Relationships>
</file>

<file path=ppt/slides/_rels/slide138.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13.png"/><Relationship Id="rId1" Type="http://schemas.openxmlformats.org/officeDocument/2006/relationships/slideLayout" Target="../slideLayouts/slideLayout7.xml"/><Relationship Id="rId4" Type="http://schemas.openxmlformats.org/officeDocument/2006/relationships/image" Target="../media/image130.png"/></Relationships>
</file>

<file path=ppt/slides/_rels/slide143.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3" Type="http://schemas.openxmlformats.org/officeDocument/2006/relationships/image" Target="../media/image279.png"/><Relationship Id="rId2" Type="http://schemas.openxmlformats.org/officeDocument/2006/relationships/image" Target="../media/image117.png"/><Relationship Id="rId1" Type="http://schemas.openxmlformats.org/officeDocument/2006/relationships/slideLayout" Target="../slideLayouts/slideLayout7.xml"/><Relationship Id="rId4" Type="http://schemas.openxmlformats.org/officeDocument/2006/relationships/image" Target="../media/image116.png"/></Relationships>
</file>

<file path=ppt/slides/_rels/slide148.xml.rels><?xml version="1.0" encoding="UTF-8" standalone="yes"?>
<Relationships xmlns="http://schemas.openxmlformats.org/package/2006/relationships"><Relationship Id="rId3" Type="http://schemas.openxmlformats.org/officeDocument/2006/relationships/image" Target="../media/image2800.png"/><Relationship Id="rId2" Type="http://schemas.openxmlformats.org/officeDocument/2006/relationships/image" Target="../media/image118.png"/><Relationship Id="rId1" Type="http://schemas.openxmlformats.org/officeDocument/2006/relationships/slideLayout" Target="../slideLayouts/slideLayout7.xml"/><Relationship Id="rId5" Type="http://schemas.openxmlformats.org/officeDocument/2006/relationships/image" Target="../media/image2810.png"/><Relationship Id="rId4" Type="http://schemas.openxmlformats.org/officeDocument/2006/relationships/image" Target="../media/image113.png"/></Relationships>
</file>

<file path=ppt/slides/_rels/slide149.xml.rels><?xml version="1.0" encoding="UTF-8" standalone="yes"?>
<Relationships xmlns="http://schemas.openxmlformats.org/package/2006/relationships"><Relationship Id="rId3" Type="http://schemas.openxmlformats.org/officeDocument/2006/relationships/image" Target="../media/image283.png"/><Relationship Id="rId2" Type="http://schemas.openxmlformats.org/officeDocument/2006/relationships/image" Target="../media/image119.png"/><Relationship Id="rId1" Type="http://schemas.openxmlformats.org/officeDocument/2006/relationships/slideLayout" Target="../slideLayouts/slideLayout7.xml"/><Relationship Id="rId5" Type="http://schemas.openxmlformats.org/officeDocument/2006/relationships/image" Target="../media/image285.png"/><Relationship Id="rId4" Type="http://schemas.openxmlformats.org/officeDocument/2006/relationships/image" Target="../media/image121.png"/></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3" Type="http://schemas.openxmlformats.org/officeDocument/2006/relationships/image" Target="../media/image287.png"/><Relationship Id="rId2" Type="http://schemas.openxmlformats.org/officeDocument/2006/relationships/image" Target="../media/image124.png"/><Relationship Id="rId1" Type="http://schemas.openxmlformats.org/officeDocument/2006/relationships/slideLayout" Target="../slideLayouts/slideLayout7.xml"/><Relationship Id="rId5" Type="http://schemas.openxmlformats.org/officeDocument/2006/relationships/image" Target="../media/image289.png"/><Relationship Id="rId4" Type="http://schemas.openxmlformats.org/officeDocument/2006/relationships/image" Target="../media/image125.png"/></Relationships>
</file>

<file path=ppt/slides/_rels/slide151.xml.rels><?xml version="1.0" encoding="UTF-8" standalone="yes"?>
<Relationships xmlns="http://schemas.openxmlformats.org/package/2006/relationships"><Relationship Id="rId3" Type="http://schemas.openxmlformats.org/officeDocument/2006/relationships/image" Target="../media/image291.png"/><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2" Type="http://schemas.openxmlformats.org/officeDocument/2006/relationships/image" Target="../media/image292.png"/><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2" Type="http://schemas.openxmlformats.org/officeDocument/2006/relationships/image" Target="../media/image293.png"/><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8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0.png"/></Relationships>
</file>

<file path=ppt/slides/_rels/slide41.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7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1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4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5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60.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51.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62.xml.rels><?xml version="1.0" encoding="UTF-8" standalone="yes"?>
<Relationships xmlns="http://schemas.openxmlformats.org/package/2006/relationships"><Relationship Id="rId2" Type="http://schemas.openxmlformats.org/officeDocument/2006/relationships/image" Target="../media/image270.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390.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71.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image" Target="../media/image45.png"/><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png"/><Relationship Id="rId10" Type="http://schemas.openxmlformats.org/officeDocument/2006/relationships/image" Target="../media/image53.png"/><Relationship Id="rId4" Type="http://schemas.openxmlformats.org/officeDocument/2006/relationships/image" Target="../media/image47.png"/><Relationship Id="rId9" Type="http://schemas.openxmlformats.org/officeDocument/2006/relationships/image" Target="../media/image52.png"/></Relationships>
</file>

<file path=ppt/slides/_rels/slide7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36914F4-0194-44F9-BFCA-661FAF9FC486}"/>
              </a:ext>
            </a:extLst>
          </p:cNvPr>
          <p:cNvSpPr>
            <a:spLocks noGrp="1"/>
          </p:cNvSpPr>
          <p:nvPr>
            <p:ph type="ctrTitle"/>
          </p:nvPr>
        </p:nvSpPr>
        <p:spPr/>
        <p:txBody>
          <a:bodyPr/>
          <a:lstStyle/>
          <a:p>
            <a:r>
              <a:rPr lang="es-CL" dirty="0"/>
              <a:t>Transferencia de calor por conducción</a:t>
            </a:r>
          </a:p>
        </p:txBody>
      </p:sp>
      <p:sp>
        <p:nvSpPr>
          <p:cNvPr id="3" name="Subtítulo 2">
            <a:extLst>
              <a:ext uri="{FF2B5EF4-FFF2-40B4-BE49-F238E27FC236}">
                <a16:creationId xmlns:a16="http://schemas.microsoft.com/office/drawing/2014/main" id="{C4AE735E-D442-48DC-85AE-D434D3F77F4E}"/>
              </a:ext>
            </a:extLst>
          </p:cNvPr>
          <p:cNvSpPr>
            <a:spLocks noGrp="1"/>
          </p:cNvSpPr>
          <p:nvPr>
            <p:ph type="subTitle" idx="1"/>
          </p:nvPr>
        </p:nvSpPr>
        <p:spPr/>
        <p:txBody>
          <a:bodyPr/>
          <a:lstStyle/>
          <a:p>
            <a:r>
              <a:rPr lang="es-CL" dirty="0"/>
              <a:t>Transferencia de calor – Dr. Nicolás Araya.</a:t>
            </a:r>
          </a:p>
        </p:txBody>
      </p:sp>
    </p:spTree>
    <p:extLst>
      <p:ext uri="{BB962C8B-B14F-4D97-AF65-F5344CB8AC3E}">
        <p14:creationId xmlns:p14="http://schemas.microsoft.com/office/powerpoint/2010/main" val="31982305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3FC8659-BBCA-45EC-BAAD-BB351FF8477F}"/>
              </a:ext>
            </a:extLst>
          </p:cNvPr>
          <p:cNvSpPr>
            <a:spLocks noGrp="1"/>
          </p:cNvSpPr>
          <p:nvPr>
            <p:ph type="title"/>
          </p:nvPr>
        </p:nvSpPr>
        <p:spPr/>
        <p:txBody>
          <a:bodyPr/>
          <a:lstStyle/>
          <a:p>
            <a:r>
              <a:rPr lang="es-CL" dirty="0"/>
              <a:t>Conducción en sólidos</a:t>
            </a:r>
          </a:p>
        </p:txBody>
      </p:sp>
      <p:sp>
        <p:nvSpPr>
          <p:cNvPr id="3" name="Marcador de contenido 2">
            <a:extLst>
              <a:ext uri="{FF2B5EF4-FFF2-40B4-BE49-F238E27FC236}">
                <a16:creationId xmlns:a16="http://schemas.microsoft.com/office/drawing/2014/main" id="{F436CE62-C62B-4AC1-ABAB-45F535678B10}"/>
              </a:ext>
            </a:extLst>
          </p:cNvPr>
          <p:cNvSpPr>
            <a:spLocks noGrp="1"/>
          </p:cNvSpPr>
          <p:nvPr>
            <p:ph idx="1"/>
          </p:nvPr>
        </p:nvSpPr>
        <p:spPr/>
        <p:txBody>
          <a:bodyPr/>
          <a:lstStyle/>
          <a:p>
            <a:r>
              <a:rPr lang="es-CL" dirty="0"/>
              <a:t>Átomos organizados en redes cristalinas.</a:t>
            </a:r>
          </a:p>
          <a:p>
            <a:r>
              <a:rPr lang="es-CL" dirty="0"/>
              <a:t>Calor es transferido mediante migración de electrones libres y vibraciones en la red cristalina (fonones).</a:t>
            </a:r>
          </a:p>
          <a:p>
            <a:r>
              <a:rPr lang="es-CL" dirty="0"/>
              <a:t>En metales domina la conducción de calor debido a movimiento de electrones y en materiales no conductores la contribución de los fonones será la más relevante</a:t>
            </a:r>
          </a:p>
        </p:txBody>
      </p:sp>
      <p:pic>
        <p:nvPicPr>
          <p:cNvPr id="1026" name="Picture 2" descr="Phonon - Assignment Point">
            <a:extLst>
              <a:ext uri="{FF2B5EF4-FFF2-40B4-BE49-F238E27FC236}">
                <a16:creationId xmlns:a16="http://schemas.microsoft.com/office/drawing/2014/main" id="{3E4AB716-2AAE-4736-8A48-D64F32A5557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05955" y="4200739"/>
            <a:ext cx="4572000" cy="238125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Thermal Conductivity of Metals - a Physics Explanation">
            <a:extLst>
              <a:ext uri="{FF2B5EF4-FFF2-40B4-BE49-F238E27FC236}">
                <a16:creationId xmlns:a16="http://schemas.microsoft.com/office/drawing/2014/main" id="{BAECA02D-33E7-4147-AE6E-7373464D52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2885" y="4599013"/>
            <a:ext cx="4494194" cy="21218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583865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A56AC5A-49C7-44CC-AC24-796EDDFB4A03}"/>
              </a:ext>
            </a:extLst>
          </p:cNvPr>
          <p:cNvSpPr>
            <a:spLocks noGrp="1"/>
          </p:cNvSpPr>
          <p:nvPr>
            <p:ph type="title"/>
          </p:nvPr>
        </p:nvSpPr>
        <p:spPr/>
        <p:txBody>
          <a:bodyPr/>
          <a:lstStyle/>
          <a:p>
            <a:r>
              <a:rPr lang="es-ES" dirty="0"/>
              <a:t>Para la casa</a:t>
            </a:r>
            <a:endParaRPr lang="es-CL" dirty="0"/>
          </a:p>
        </p:txBody>
      </p:sp>
      <p:sp>
        <p:nvSpPr>
          <p:cNvPr id="3" name="Marcador de contenido 2">
            <a:extLst>
              <a:ext uri="{FF2B5EF4-FFF2-40B4-BE49-F238E27FC236}">
                <a16:creationId xmlns:a16="http://schemas.microsoft.com/office/drawing/2014/main" id="{554B32B2-72D3-4FDE-A849-657D30803AC4}"/>
              </a:ext>
            </a:extLst>
          </p:cNvPr>
          <p:cNvSpPr>
            <a:spLocks noGrp="1"/>
          </p:cNvSpPr>
          <p:nvPr>
            <p:ph idx="1"/>
          </p:nvPr>
        </p:nvSpPr>
        <p:spPr/>
        <p:txBody>
          <a:bodyPr/>
          <a:lstStyle/>
          <a:p>
            <a:r>
              <a:rPr lang="es-ES" dirty="0"/>
              <a:t>Que es una red nodal?</a:t>
            </a:r>
          </a:p>
          <a:p>
            <a:r>
              <a:rPr lang="es-ES" dirty="0"/>
              <a:t>Que es un nodo?</a:t>
            </a:r>
          </a:p>
          <a:p>
            <a:r>
              <a:rPr lang="es-ES" dirty="0"/>
              <a:t>Ecuaciones de diferencias finitas</a:t>
            </a:r>
            <a:endParaRPr lang="es-CL" dirty="0"/>
          </a:p>
        </p:txBody>
      </p:sp>
    </p:spTree>
    <p:extLst>
      <p:ext uri="{BB962C8B-B14F-4D97-AF65-F5344CB8AC3E}">
        <p14:creationId xmlns:p14="http://schemas.microsoft.com/office/powerpoint/2010/main" val="143278449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Levantar la mano | Saludconcosas">
            <a:extLst>
              <a:ext uri="{FF2B5EF4-FFF2-40B4-BE49-F238E27FC236}">
                <a16:creationId xmlns:a16="http://schemas.microsoft.com/office/drawing/2014/main" id="{1453A331-B584-4998-9F31-C34AE70D141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200"/>
          <a:stretch/>
        </p:blipFill>
        <p:spPr bwMode="auto">
          <a:xfrm>
            <a:off x="3523488" y="10"/>
            <a:ext cx="8668512"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a:extLst>
              <a:ext uri="{FF2B5EF4-FFF2-40B4-BE49-F238E27FC236}">
                <a16:creationId xmlns:a16="http://schemas.microsoft.com/office/drawing/2014/main" id="{BA002D60-5C02-4DA7-BC53-D1E030A9EBC1}"/>
              </a:ext>
            </a:extLst>
          </p:cNvPr>
          <p:cNvSpPr>
            <a:spLocks noGrp="1"/>
          </p:cNvSpPr>
          <p:nvPr>
            <p:ph type="title"/>
          </p:nvPr>
        </p:nvSpPr>
        <p:spPr>
          <a:xfrm>
            <a:off x="118385" y="1132637"/>
            <a:ext cx="4772113" cy="3204134"/>
          </a:xfrm>
        </p:spPr>
        <p:txBody>
          <a:bodyPr vert="horz" lIns="91440" tIns="45720" rIns="91440" bIns="45720" rtlCol="0" anchor="b">
            <a:normAutofit/>
          </a:bodyPr>
          <a:lstStyle/>
          <a:p>
            <a:r>
              <a:rPr lang="en-US" sz="4800" dirty="0" err="1"/>
              <a:t>Repaso</a:t>
            </a:r>
            <a:r>
              <a:rPr lang="en-US" sz="4800" dirty="0"/>
              <a:t>/</a:t>
            </a:r>
            <a:r>
              <a:rPr lang="en-US" sz="4800" dirty="0" err="1"/>
              <a:t>Dudas</a:t>
            </a:r>
            <a:r>
              <a:rPr lang="en-US" sz="4800" dirty="0"/>
              <a:t> y </a:t>
            </a:r>
            <a:r>
              <a:rPr lang="en-US" sz="4800" dirty="0" err="1"/>
              <a:t>comentarios</a:t>
            </a:r>
            <a:endParaRPr lang="en-US" sz="4800" dirty="0"/>
          </a:p>
        </p:txBody>
      </p:sp>
    </p:spTree>
    <p:extLst>
      <p:ext uri="{BB962C8B-B14F-4D97-AF65-F5344CB8AC3E}">
        <p14:creationId xmlns:p14="http://schemas.microsoft.com/office/powerpoint/2010/main" val="707614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7BE3E77-B936-4960-B08C-2ABAB51842D0}"/>
              </a:ext>
            </a:extLst>
          </p:cNvPr>
          <p:cNvSpPr>
            <a:spLocks noGrp="1"/>
          </p:cNvSpPr>
          <p:nvPr>
            <p:ph type="title"/>
          </p:nvPr>
        </p:nvSpPr>
        <p:spPr/>
        <p:txBody>
          <a:bodyPr/>
          <a:lstStyle/>
          <a:p>
            <a:r>
              <a:rPr lang="es-ES" dirty="0"/>
              <a:t>Conducción transiente</a:t>
            </a:r>
            <a:endParaRPr lang="es-CL" dirty="0"/>
          </a:p>
        </p:txBody>
      </p:sp>
      <p:sp>
        <p:nvSpPr>
          <p:cNvPr id="3" name="Marcador de contenido 2">
            <a:extLst>
              <a:ext uri="{FF2B5EF4-FFF2-40B4-BE49-F238E27FC236}">
                <a16:creationId xmlns:a16="http://schemas.microsoft.com/office/drawing/2014/main" id="{8AC8F19F-83E8-4EA5-9DB6-0E2E19BE4CE6}"/>
              </a:ext>
            </a:extLst>
          </p:cNvPr>
          <p:cNvSpPr>
            <a:spLocks noGrp="1"/>
          </p:cNvSpPr>
          <p:nvPr>
            <p:ph idx="1"/>
          </p:nvPr>
        </p:nvSpPr>
        <p:spPr/>
        <p:txBody>
          <a:bodyPr/>
          <a:lstStyle/>
          <a:p>
            <a:r>
              <a:rPr lang="es-ES" dirty="0"/>
              <a:t>Hasta ahora no hemos considerado la influencia del tiempo en los problemas de transferencia de calor</a:t>
            </a:r>
          </a:p>
          <a:p>
            <a:r>
              <a:rPr lang="es-ES" dirty="0"/>
              <a:t>Sin embargo muchos problemas prácticos son dependientes del tiempo como calentar un reactor o templar una pieza.</a:t>
            </a:r>
          </a:p>
          <a:p>
            <a:r>
              <a:rPr lang="es-CL" dirty="0"/>
              <a:t>Nuestro objetivo es entonces determinar el perfil de temperaturas y el flujo de calor en función del tiempo.</a:t>
            </a:r>
          </a:p>
        </p:txBody>
      </p:sp>
    </p:spTree>
    <p:extLst>
      <p:ext uri="{BB962C8B-B14F-4D97-AF65-F5344CB8AC3E}">
        <p14:creationId xmlns:p14="http://schemas.microsoft.com/office/powerpoint/2010/main" val="323274291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352BEC0E-22F8-46D0-9632-375DB541B0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888C82A3-33B0-4EDC-806B-43559BB1B6DE}"/>
              </a:ext>
            </a:extLst>
          </p:cNvPr>
          <p:cNvSpPr>
            <a:spLocks noGrp="1"/>
          </p:cNvSpPr>
          <p:nvPr>
            <p:ph type="title"/>
          </p:nvPr>
        </p:nvSpPr>
        <p:spPr>
          <a:xfrm>
            <a:off x="640080" y="329184"/>
            <a:ext cx="6894576" cy="1783080"/>
          </a:xfrm>
        </p:spPr>
        <p:txBody>
          <a:bodyPr anchor="b">
            <a:normAutofit/>
          </a:bodyPr>
          <a:lstStyle/>
          <a:p>
            <a:r>
              <a:rPr lang="es-ES" sz="5000"/>
              <a:t>Método de la resistencia interna despreciable</a:t>
            </a:r>
            <a:endParaRPr lang="es-CL" sz="5000"/>
          </a:p>
        </p:txBody>
      </p:sp>
      <p:sp>
        <p:nvSpPr>
          <p:cNvPr id="73"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8952" y="2395728"/>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Marcador de contenido 2">
            <a:extLst>
              <a:ext uri="{FF2B5EF4-FFF2-40B4-BE49-F238E27FC236}">
                <a16:creationId xmlns:a16="http://schemas.microsoft.com/office/drawing/2014/main" id="{7347B8A2-861B-486D-ACCC-B83A9263F596}"/>
              </a:ext>
            </a:extLst>
          </p:cNvPr>
          <p:cNvSpPr>
            <a:spLocks noGrp="1"/>
          </p:cNvSpPr>
          <p:nvPr>
            <p:ph idx="1"/>
          </p:nvPr>
        </p:nvSpPr>
        <p:spPr>
          <a:xfrm>
            <a:off x="640080" y="2706624"/>
            <a:ext cx="6894576" cy="3483864"/>
          </a:xfrm>
        </p:spPr>
        <p:txBody>
          <a:bodyPr>
            <a:normAutofit/>
          </a:bodyPr>
          <a:lstStyle/>
          <a:p>
            <a:r>
              <a:rPr lang="es-CL" sz="2200"/>
              <a:t>Consideremos una pieza de metal la cual se encuentra a una temperatura T</a:t>
            </a:r>
            <a:r>
              <a:rPr lang="es-CL" sz="2200" baseline="-25000"/>
              <a:t>i</a:t>
            </a:r>
            <a:r>
              <a:rPr lang="es-CL" sz="2200"/>
              <a:t> y luego es templada en un líquido a T</a:t>
            </a:r>
            <a:r>
              <a:rPr lang="es-CL" sz="2200" baseline="-25000"/>
              <a:t>∞</a:t>
            </a:r>
            <a:r>
              <a:rPr lang="es-CL" sz="2200"/>
              <a:t> menor a T</a:t>
            </a:r>
            <a:r>
              <a:rPr lang="es-CL" sz="2200" baseline="-25000"/>
              <a:t>i</a:t>
            </a:r>
          </a:p>
          <a:p>
            <a:r>
              <a:rPr lang="es-CL" sz="2200"/>
              <a:t>Aquí la reducción de temperatura se debe a convección desde la superficie del sólido hacia el líquido. </a:t>
            </a:r>
          </a:p>
          <a:p>
            <a:r>
              <a:rPr lang="es-CL" sz="2200"/>
              <a:t>La esencia del método de resistencia interna despreciable es considerar que los gradientes de temperatura espaciales dentro del objeto son minúsculos.</a:t>
            </a:r>
          </a:p>
        </p:txBody>
      </p:sp>
      <p:pic>
        <p:nvPicPr>
          <p:cNvPr id="6" name="Imagen 5">
            <a:extLst>
              <a:ext uri="{FF2B5EF4-FFF2-40B4-BE49-F238E27FC236}">
                <a16:creationId xmlns:a16="http://schemas.microsoft.com/office/drawing/2014/main" id="{F3771A89-BD85-4F16-8B33-48A833CE34E8}"/>
              </a:ext>
            </a:extLst>
          </p:cNvPr>
          <p:cNvPicPr>
            <a:picLocks noChangeAspect="1"/>
          </p:cNvPicPr>
          <p:nvPr/>
        </p:nvPicPr>
        <p:blipFill rotWithShape="1">
          <a:blip r:embed="rId2"/>
          <a:srcRect r="40447" b="70007"/>
          <a:stretch/>
        </p:blipFill>
        <p:spPr>
          <a:xfrm>
            <a:off x="7863840" y="1189999"/>
            <a:ext cx="4014216" cy="1708336"/>
          </a:xfrm>
          <a:prstGeom prst="rect">
            <a:avLst/>
          </a:prstGeom>
        </p:spPr>
      </p:pic>
      <p:pic>
        <p:nvPicPr>
          <p:cNvPr id="1026" name="Picture 2" descr="Why Does Quenching Make Metal Brittle? - Clinton Aluminum">
            <a:extLst>
              <a:ext uri="{FF2B5EF4-FFF2-40B4-BE49-F238E27FC236}">
                <a16:creationId xmlns:a16="http://schemas.microsoft.com/office/drawing/2014/main" id="{75D8BA6B-50DE-48E1-9728-241FC89715EF}"/>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863840" y="4253260"/>
            <a:ext cx="3995928" cy="18281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652867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5D2120B6-DE39-4E44-A307-BBD14C53A822}"/>
              </a:ext>
            </a:extLst>
          </p:cNvPr>
          <p:cNvSpPr>
            <a:spLocks noGrp="1"/>
          </p:cNvSpPr>
          <p:nvPr>
            <p:ph idx="1"/>
          </p:nvPr>
        </p:nvSpPr>
        <p:spPr>
          <a:xfrm>
            <a:off x="838200" y="612559"/>
            <a:ext cx="10515600" cy="5564404"/>
          </a:xfrm>
        </p:spPr>
        <p:txBody>
          <a:bodyPr/>
          <a:lstStyle/>
          <a:p>
            <a:r>
              <a:rPr lang="es-CL" dirty="0"/>
              <a:t>Esta suposición implica considerar una conductividad térmica infinita (imposible).</a:t>
            </a:r>
          </a:p>
          <a:p>
            <a:r>
              <a:rPr lang="es-CL" dirty="0"/>
              <a:t>Sin embargo, si la resistencia a la conducción dentro del sólido es mucho menor que la resistencia a la transferencia de calor entre este y el medio externo podemos utilizar este método satisfactoriamente.</a:t>
            </a:r>
          </a:p>
          <a:p>
            <a:r>
              <a:rPr lang="pt-BR" dirty="0"/>
              <a:t>Al negar este gradiente de temperatura, no podemos utilizar </a:t>
            </a:r>
            <a:r>
              <a:rPr lang="pt-BR" dirty="0" err="1"/>
              <a:t>la</a:t>
            </a:r>
            <a:r>
              <a:rPr lang="pt-BR" dirty="0"/>
              <a:t> </a:t>
            </a:r>
            <a:r>
              <a:rPr lang="pt-BR" dirty="0" err="1"/>
              <a:t>ley</a:t>
            </a:r>
            <a:r>
              <a:rPr lang="pt-BR" dirty="0"/>
              <a:t> de Fourier </a:t>
            </a:r>
            <a:r>
              <a:rPr lang="es-ES" dirty="0"/>
              <a:t>(que depende del gradiente en el espacio).</a:t>
            </a:r>
          </a:p>
          <a:p>
            <a:r>
              <a:rPr lang="es-ES" dirty="0"/>
              <a:t>Por lo tanto realizaremos un balance de energía global relacionando la pérdida de energía en la superficie con los cambios en la energía interna.</a:t>
            </a:r>
            <a:endParaRPr lang="es-CL" dirty="0"/>
          </a:p>
        </p:txBody>
      </p:sp>
      <p:pic>
        <p:nvPicPr>
          <p:cNvPr id="5" name="Imagen 4">
            <a:extLst>
              <a:ext uri="{FF2B5EF4-FFF2-40B4-BE49-F238E27FC236}">
                <a16:creationId xmlns:a16="http://schemas.microsoft.com/office/drawing/2014/main" id="{E94B31F6-07A5-4A37-A9B9-8A8878AF0460}"/>
              </a:ext>
            </a:extLst>
          </p:cNvPr>
          <p:cNvPicPr>
            <a:picLocks noChangeAspect="1"/>
          </p:cNvPicPr>
          <p:nvPr/>
        </p:nvPicPr>
        <p:blipFill rotWithShape="1">
          <a:blip r:embed="rId2"/>
          <a:srcRect r="1219" b="66723"/>
          <a:stretch/>
        </p:blipFill>
        <p:spPr>
          <a:xfrm>
            <a:off x="2886583" y="4740676"/>
            <a:ext cx="6777914" cy="1929837"/>
          </a:xfrm>
          <a:prstGeom prst="rect">
            <a:avLst/>
          </a:prstGeom>
        </p:spPr>
      </p:pic>
    </p:spTree>
    <p:extLst>
      <p:ext uri="{BB962C8B-B14F-4D97-AF65-F5344CB8AC3E}">
        <p14:creationId xmlns:p14="http://schemas.microsoft.com/office/powerpoint/2010/main" val="67663218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Marcador de contenido 2">
                <a:extLst>
                  <a:ext uri="{FF2B5EF4-FFF2-40B4-BE49-F238E27FC236}">
                    <a16:creationId xmlns:a16="http://schemas.microsoft.com/office/drawing/2014/main" id="{7138A2E0-5D4F-4EB8-A465-D7F623DADA16}"/>
                  </a:ext>
                </a:extLst>
              </p:cNvPr>
              <p:cNvSpPr>
                <a:spLocks noGrp="1"/>
              </p:cNvSpPr>
              <p:nvPr>
                <p:ph idx="1"/>
              </p:nvPr>
            </p:nvSpPr>
            <p:spPr>
              <a:xfrm>
                <a:off x="838200" y="257452"/>
                <a:ext cx="10515600" cy="5919511"/>
              </a:xfrm>
            </p:spPr>
            <p:txBody>
              <a:bodyPr/>
              <a:lstStyle/>
              <a:p>
                <a14:m>
                  <m:oMath xmlns:m="http://schemas.openxmlformats.org/officeDocument/2006/math">
                    <m:r>
                      <a:rPr lang="es-ES" b="0" i="1" smtClean="0">
                        <a:solidFill>
                          <a:srgbClr val="FFFF00"/>
                        </a:solidFill>
                        <a:latin typeface="Cambria Math" panose="02040503050406030204" pitchFamily="18" charset="0"/>
                      </a:rPr>
                      <m:t>−</m:t>
                    </m:r>
                    <m:sSub>
                      <m:sSubPr>
                        <m:ctrlPr>
                          <a:rPr lang="es-ES" b="0" i="1" smtClean="0">
                            <a:solidFill>
                              <a:srgbClr val="FFFF00"/>
                            </a:solidFill>
                            <a:latin typeface="Cambria Math" panose="02040503050406030204" pitchFamily="18" charset="0"/>
                          </a:rPr>
                        </m:ctrlPr>
                      </m:sSubPr>
                      <m:e>
                        <m:acc>
                          <m:accPr>
                            <m:chr m:val="̇"/>
                            <m:ctrlPr>
                              <a:rPr lang="es-ES" b="0" i="1" smtClean="0">
                                <a:solidFill>
                                  <a:srgbClr val="FFFF00"/>
                                </a:solidFill>
                                <a:latin typeface="Cambria Math" panose="02040503050406030204" pitchFamily="18" charset="0"/>
                              </a:rPr>
                            </m:ctrlPr>
                          </m:accPr>
                          <m:e>
                            <m:r>
                              <a:rPr lang="es-ES" b="0" i="1" smtClean="0">
                                <a:solidFill>
                                  <a:srgbClr val="FFFF00"/>
                                </a:solidFill>
                                <a:latin typeface="Cambria Math" panose="02040503050406030204" pitchFamily="18" charset="0"/>
                              </a:rPr>
                              <m:t>𝐸</m:t>
                            </m:r>
                          </m:e>
                        </m:acc>
                      </m:e>
                      <m:sub>
                        <m:r>
                          <a:rPr lang="es-ES" b="0" i="1" smtClean="0">
                            <a:solidFill>
                              <a:srgbClr val="FFFF00"/>
                            </a:solidFill>
                            <a:latin typeface="Cambria Math" panose="02040503050406030204" pitchFamily="18" charset="0"/>
                          </a:rPr>
                          <m:t>𝑜𝑢𝑡</m:t>
                        </m:r>
                      </m:sub>
                    </m:sSub>
                    <m:r>
                      <a:rPr lang="es-ES" b="0" i="1" smtClean="0">
                        <a:solidFill>
                          <a:srgbClr val="FFFF00"/>
                        </a:solidFill>
                        <a:latin typeface="Cambria Math" panose="02040503050406030204" pitchFamily="18" charset="0"/>
                      </a:rPr>
                      <m:t>=</m:t>
                    </m:r>
                    <m:sSub>
                      <m:sSubPr>
                        <m:ctrlPr>
                          <a:rPr lang="es-ES" i="1">
                            <a:solidFill>
                              <a:srgbClr val="FFFF00"/>
                            </a:solidFill>
                            <a:latin typeface="Cambria Math" panose="02040503050406030204" pitchFamily="18" charset="0"/>
                          </a:rPr>
                        </m:ctrlPr>
                      </m:sSubPr>
                      <m:e>
                        <m:acc>
                          <m:accPr>
                            <m:chr m:val="̇"/>
                            <m:ctrlPr>
                              <a:rPr lang="es-ES" i="1">
                                <a:solidFill>
                                  <a:srgbClr val="FFFF00"/>
                                </a:solidFill>
                                <a:latin typeface="Cambria Math" panose="02040503050406030204" pitchFamily="18" charset="0"/>
                              </a:rPr>
                            </m:ctrlPr>
                          </m:accPr>
                          <m:e>
                            <m:r>
                              <a:rPr lang="es-ES" i="1">
                                <a:solidFill>
                                  <a:srgbClr val="FFFF00"/>
                                </a:solidFill>
                                <a:latin typeface="Cambria Math" panose="02040503050406030204" pitchFamily="18" charset="0"/>
                              </a:rPr>
                              <m:t>𝐸</m:t>
                            </m:r>
                          </m:e>
                        </m:acc>
                      </m:e>
                      <m:sub>
                        <m:r>
                          <a:rPr lang="es-ES" b="0" i="1" smtClean="0">
                            <a:solidFill>
                              <a:srgbClr val="FFFF00"/>
                            </a:solidFill>
                            <a:latin typeface="Cambria Math" panose="02040503050406030204" pitchFamily="18" charset="0"/>
                          </a:rPr>
                          <m:t>𝑎𝑐</m:t>
                        </m:r>
                      </m:sub>
                    </m:sSub>
                  </m:oMath>
                </a14:m>
                <a:endParaRPr lang="es-CL" dirty="0"/>
              </a:p>
              <a:p>
                <a14:m>
                  <m:oMath xmlns:m="http://schemas.openxmlformats.org/officeDocument/2006/math">
                    <m:r>
                      <a:rPr lang="es-ES" b="0" i="1" smtClean="0">
                        <a:solidFill>
                          <a:srgbClr val="FFFF00"/>
                        </a:solidFill>
                        <a:latin typeface="Cambria Math" panose="02040503050406030204" pitchFamily="18" charset="0"/>
                      </a:rPr>
                      <m:t>−</m:t>
                    </m:r>
                    <m:r>
                      <a:rPr lang="es-ES" b="0" i="1" smtClean="0">
                        <a:solidFill>
                          <a:srgbClr val="FFFF00"/>
                        </a:solidFill>
                        <a:latin typeface="Cambria Math" panose="02040503050406030204" pitchFamily="18" charset="0"/>
                      </a:rPr>
                      <m:t>h</m:t>
                    </m:r>
                    <m:sSub>
                      <m:sSubPr>
                        <m:ctrlPr>
                          <a:rPr lang="es-ES" b="0" i="1" smtClean="0">
                            <a:solidFill>
                              <a:srgbClr val="FFFF00"/>
                            </a:solidFill>
                            <a:latin typeface="Cambria Math" panose="02040503050406030204" pitchFamily="18" charset="0"/>
                          </a:rPr>
                        </m:ctrlPr>
                      </m:sSubPr>
                      <m:e>
                        <m:r>
                          <a:rPr lang="es-ES" b="0" i="1" smtClean="0">
                            <a:solidFill>
                              <a:srgbClr val="FFFF00"/>
                            </a:solidFill>
                            <a:latin typeface="Cambria Math" panose="02040503050406030204" pitchFamily="18" charset="0"/>
                          </a:rPr>
                          <m:t>𝐴</m:t>
                        </m:r>
                      </m:e>
                      <m:sub>
                        <m:r>
                          <a:rPr lang="es-ES" b="0" i="1" smtClean="0">
                            <a:solidFill>
                              <a:srgbClr val="FFFF00"/>
                            </a:solidFill>
                            <a:latin typeface="Cambria Math" panose="02040503050406030204" pitchFamily="18" charset="0"/>
                          </a:rPr>
                          <m:t>𝑠</m:t>
                        </m:r>
                      </m:sub>
                    </m:sSub>
                    <m:d>
                      <m:dPr>
                        <m:ctrlPr>
                          <a:rPr lang="es-ES" b="0" i="1" smtClean="0">
                            <a:solidFill>
                              <a:srgbClr val="FFFF00"/>
                            </a:solidFill>
                            <a:latin typeface="Cambria Math" panose="02040503050406030204" pitchFamily="18" charset="0"/>
                          </a:rPr>
                        </m:ctrlPr>
                      </m:dPr>
                      <m:e>
                        <m:r>
                          <a:rPr lang="es-ES" b="0" i="1" smtClean="0">
                            <a:solidFill>
                              <a:srgbClr val="FFFF00"/>
                            </a:solidFill>
                            <a:latin typeface="Cambria Math" panose="02040503050406030204" pitchFamily="18" charset="0"/>
                          </a:rPr>
                          <m:t>𝑇</m:t>
                        </m:r>
                        <m:r>
                          <a:rPr lang="es-ES" b="0" i="1" smtClean="0">
                            <a:solidFill>
                              <a:srgbClr val="FFFF00"/>
                            </a:solidFill>
                            <a:latin typeface="Cambria Math" panose="02040503050406030204" pitchFamily="18" charset="0"/>
                          </a:rPr>
                          <m:t>−</m:t>
                        </m:r>
                        <m:sSub>
                          <m:sSubPr>
                            <m:ctrlPr>
                              <a:rPr lang="es-ES" b="0" i="1" smtClean="0">
                                <a:solidFill>
                                  <a:srgbClr val="FFFF00"/>
                                </a:solidFill>
                                <a:latin typeface="Cambria Math" panose="02040503050406030204" pitchFamily="18" charset="0"/>
                              </a:rPr>
                            </m:ctrlPr>
                          </m:sSubPr>
                          <m:e>
                            <m:r>
                              <a:rPr lang="es-ES" b="0" i="1" smtClean="0">
                                <a:solidFill>
                                  <a:srgbClr val="FFFF00"/>
                                </a:solidFill>
                                <a:latin typeface="Cambria Math" panose="02040503050406030204" pitchFamily="18" charset="0"/>
                              </a:rPr>
                              <m:t>𝑇</m:t>
                            </m:r>
                          </m:e>
                          <m:sub>
                            <m:r>
                              <a:rPr lang="es-ES" b="0" i="1" smtClean="0">
                                <a:solidFill>
                                  <a:srgbClr val="FFFF00"/>
                                </a:solidFill>
                                <a:latin typeface="Cambria Math" panose="02040503050406030204" pitchFamily="18" charset="0"/>
                                <a:ea typeface="Cambria Math" panose="02040503050406030204" pitchFamily="18" charset="0"/>
                              </a:rPr>
                              <m:t>∞</m:t>
                            </m:r>
                          </m:sub>
                        </m:sSub>
                      </m:e>
                    </m:d>
                    <m:r>
                      <a:rPr lang="es-ES" b="0" i="1" smtClean="0">
                        <a:solidFill>
                          <a:srgbClr val="FFFF00"/>
                        </a:solidFill>
                        <a:latin typeface="Cambria Math" panose="02040503050406030204" pitchFamily="18" charset="0"/>
                      </a:rPr>
                      <m:t>=</m:t>
                    </m:r>
                    <m:r>
                      <a:rPr lang="es-ES" b="0" i="1" smtClean="0">
                        <a:solidFill>
                          <a:srgbClr val="FFFF00"/>
                        </a:solidFill>
                        <a:latin typeface="Cambria Math" panose="02040503050406030204" pitchFamily="18" charset="0"/>
                        <a:ea typeface="Cambria Math" panose="02040503050406030204" pitchFamily="18" charset="0"/>
                      </a:rPr>
                      <m:t>𝜌</m:t>
                    </m:r>
                    <m:r>
                      <a:rPr lang="es-ES" b="0" i="1" smtClean="0">
                        <a:solidFill>
                          <a:srgbClr val="FFFF00"/>
                        </a:solidFill>
                        <a:latin typeface="Cambria Math" panose="02040503050406030204" pitchFamily="18" charset="0"/>
                        <a:ea typeface="Cambria Math" panose="02040503050406030204" pitchFamily="18" charset="0"/>
                      </a:rPr>
                      <m:t>𝑉</m:t>
                    </m:r>
                    <m:r>
                      <a:rPr lang="es-ES" i="1">
                        <a:solidFill>
                          <a:srgbClr val="FFFF00"/>
                        </a:solidFill>
                        <a:latin typeface="Cambria Math" panose="02040503050406030204" pitchFamily="18" charset="0"/>
                        <a:ea typeface="Cambria Math" panose="02040503050406030204" pitchFamily="18" charset="0"/>
                      </a:rPr>
                      <m:t>𝐶𝑝</m:t>
                    </m:r>
                    <m:f>
                      <m:fPr>
                        <m:ctrlPr>
                          <a:rPr lang="es-ES" b="0" i="1" smtClean="0">
                            <a:solidFill>
                              <a:srgbClr val="FFFF00"/>
                            </a:solidFill>
                            <a:latin typeface="Cambria Math" panose="02040503050406030204" pitchFamily="18" charset="0"/>
                            <a:ea typeface="Cambria Math" panose="02040503050406030204" pitchFamily="18" charset="0"/>
                          </a:rPr>
                        </m:ctrlPr>
                      </m:fPr>
                      <m:num>
                        <m:r>
                          <a:rPr lang="es-ES" b="0" i="1" smtClean="0">
                            <a:solidFill>
                              <a:srgbClr val="FFFF00"/>
                            </a:solidFill>
                            <a:latin typeface="Cambria Math" panose="02040503050406030204" pitchFamily="18" charset="0"/>
                            <a:ea typeface="Cambria Math" panose="02040503050406030204" pitchFamily="18" charset="0"/>
                          </a:rPr>
                          <m:t>𝑑𝑇</m:t>
                        </m:r>
                      </m:num>
                      <m:den>
                        <m:r>
                          <a:rPr lang="es-ES" b="0" i="1" smtClean="0">
                            <a:solidFill>
                              <a:srgbClr val="FFFF00"/>
                            </a:solidFill>
                            <a:latin typeface="Cambria Math" panose="02040503050406030204" pitchFamily="18" charset="0"/>
                            <a:ea typeface="Cambria Math" panose="02040503050406030204" pitchFamily="18" charset="0"/>
                          </a:rPr>
                          <m:t>𝑑𝑡</m:t>
                        </m:r>
                      </m:den>
                    </m:f>
                  </m:oMath>
                </a14:m>
                <a:endParaRPr lang="es-CL" dirty="0"/>
              </a:p>
              <a:p>
                <a:r>
                  <a:rPr lang="es-CL" dirty="0"/>
                  <a:t>Introduciendo la transformación: </a:t>
                </a:r>
                <a14:m>
                  <m:oMath xmlns:m="http://schemas.openxmlformats.org/officeDocument/2006/math">
                    <m:r>
                      <m:rPr>
                        <m:sty m:val="p"/>
                      </m:rPr>
                      <a:rPr lang="el-GR" b="0" i="1" smtClean="0">
                        <a:solidFill>
                          <a:srgbClr val="FFFF00"/>
                        </a:solidFill>
                        <a:latin typeface="Cambria Math" panose="02040503050406030204" pitchFamily="18" charset="0"/>
                        <a:ea typeface="Cambria Math" panose="02040503050406030204" pitchFamily="18" charset="0"/>
                      </a:rPr>
                      <m:t>θ</m:t>
                    </m:r>
                    <m:r>
                      <a:rPr lang="es-ES" b="0" i="1" smtClean="0">
                        <a:solidFill>
                          <a:srgbClr val="FFFF00"/>
                        </a:solidFill>
                        <a:latin typeface="Cambria Math" panose="02040503050406030204" pitchFamily="18" charset="0"/>
                        <a:ea typeface="Cambria Math" panose="02040503050406030204" pitchFamily="18" charset="0"/>
                      </a:rPr>
                      <m:t>=</m:t>
                    </m:r>
                    <m:r>
                      <a:rPr lang="es-ES" b="0" i="1" smtClean="0">
                        <a:solidFill>
                          <a:srgbClr val="FFFF00"/>
                        </a:solidFill>
                        <a:latin typeface="Cambria Math" panose="02040503050406030204" pitchFamily="18" charset="0"/>
                      </a:rPr>
                      <m:t>𝑇</m:t>
                    </m:r>
                    <m:r>
                      <a:rPr lang="es-ES" b="0" i="1" smtClean="0">
                        <a:solidFill>
                          <a:srgbClr val="FFFF00"/>
                        </a:solidFill>
                        <a:latin typeface="Cambria Math" panose="02040503050406030204" pitchFamily="18" charset="0"/>
                      </a:rPr>
                      <m:t>−</m:t>
                    </m:r>
                    <m:sSub>
                      <m:sSubPr>
                        <m:ctrlPr>
                          <a:rPr lang="es-ES" b="0" i="1" smtClean="0">
                            <a:solidFill>
                              <a:srgbClr val="FFFF00"/>
                            </a:solidFill>
                            <a:latin typeface="Cambria Math" panose="02040503050406030204" pitchFamily="18" charset="0"/>
                          </a:rPr>
                        </m:ctrlPr>
                      </m:sSubPr>
                      <m:e>
                        <m:r>
                          <a:rPr lang="es-ES" b="0" i="1" smtClean="0">
                            <a:solidFill>
                              <a:srgbClr val="FFFF00"/>
                            </a:solidFill>
                            <a:latin typeface="Cambria Math" panose="02040503050406030204" pitchFamily="18" charset="0"/>
                          </a:rPr>
                          <m:t>𝑇</m:t>
                        </m:r>
                      </m:e>
                      <m:sub>
                        <m:r>
                          <a:rPr lang="es-ES" b="0" i="1" smtClean="0">
                            <a:solidFill>
                              <a:srgbClr val="FFFF00"/>
                            </a:solidFill>
                            <a:latin typeface="Cambria Math" panose="02040503050406030204" pitchFamily="18" charset="0"/>
                            <a:ea typeface="Cambria Math" panose="02040503050406030204" pitchFamily="18" charset="0"/>
                          </a:rPr>
                          <m:t>∞</m:t>
                        </m:r>
                      </m:sub>
                    </m:sSub>
                  </m:oMath>
                </a14:m>
                <a:endParaRPr lang="es-CL" dirty="0"/>
              </a:p>
              <a:p>
                <a:r>
                  <a:rPr lang="es-CL" dirty="0"/>
                  <a:t>Si </a:t>
                </a:r>
                <a14:m>
                  <m:oMath xmlns:m="http://schemas.openxmlformats.org/officeDocument/2006/math">
                    <m:sSub>
                      <m:sSubPr>
                        <m:ctrlPr>
                          <a:rPr lang="es-ES" b="0" i="1" smtClean="0">
                            <a:solidFill>
                              <a:srgbClr val="FFFF00"/>
                            </a:solidFill>
                            <a:latin typeface="Cambria Math" panose="02040503050406030204" pitchFamily="18" charset="0"/>
                          </a:rPr>
                        </m:ctrlPr>
                      </m:sSubPr>
                      <m:e>
                        <m:r>
                          <a:rPr lang="es-ES" b="0" i="1" smtClean="0">
                            <a:solidFill>
                              <a:srgbClr val="FFFF00"/>
                            </a:solidFill>
                            <a:latin typeface="Cambria Math" panose="02040503050406030204" pitchFamily="18" charset="0"/>
                          </a:rPr>
                          <m:t>𝑇</m:t>
                        </m:r>
                      </m:e>
                      <m:sub>
                        <m:r>
                          <a:rPr lang="es-ES" b="0" i="1" smtClean="0">
                            <a:solidFill>
                              <a:srgbClr val="FFFF00"/>
                            </a:solidFill>
                            <a:latin typeface="Cambria Math" panose="02040503050406030204" pitchFamily="18" charset="0"/>
                            <a:ea typeface="Cambria Math" panose="02040503050406030204" pitchFamily="18" charset="0"/>
                          </a:rPr>
                          <m:t>∞</m:t>
                        </m:r>
                      </m:sub>
                    </m:sSub>
                  </m:oMath>
                </a14:m>
                <a:r>
                  <a:rPr lang="es-CL" dirty="0"/>
                  <a:t> es constante entonces: </a:t>
                </a:r>
                <a14:m>
                  <m:oMath xmlns:m="http://schemas.openxmlformats.org/officeDocument/2006/math">
                    <m:f>
                      <m:fPr>
                        <m:ctrlPr>
                          <a:rPr lang="es-ES" i="1">
                            <a:solidFill>
                              <a:srgbClr val="FFFF00"/>
                            </a:solidFill>
                            <a:latin typeface="Cambria Math" panose="02040503050406030204" pitchFamily="18" charset="0"/>
                            <a:ea typeface="Cambria Math" panose="02040503050406030204" pitchFamily="18" charset="0"/>
                          </a:rPr>
                        </m:ctrlPr>
                      </m:fPr>
                      <m:num>
                        <m:r>
                          <a:rPr lang="es-ES" i="1">
                            <a:solidFill>
                              <a:srgbClr val="FFFF00"/>
                            </a:solidFill>
                            <a:latin typeface="Cambria Math" panose="02040503050406030204" pitchFamily="18" charset="0"/>
                            <a:ea typeface="Cambria Math" panose="02040503050406030204" pitchFamily="18" charset="0"/>
                          </a:rPr>
                          <m:t>𝑑</m:t>
                        </m:r>
                        <m:r>
                          <m:rPr>
                            <m:sty m:val="p"/>
                          </m:rPr>
                          <a:rPr lang="el-GR" i="1">
                            <a:solidFill>
                              <a:srgbClr val="FFFF00"/>
                            </a:solidFill>
                            <a:latin typeface="Cambria Math" panose="02040503050406030204" pitchFamily="18" charset="0"/>
                            <a:ea typeface="Cambria Math" panose="02040503050406030204" pitchFamily="18" charset="0"/>
                          </a:rPr>
                          <m:t>θ</m:t>
                        </m:r>
                      </m:num>
                      <m:den>
                        <m:r>
                          <a:rPr lang="es-ES" i="1">
                            <a:solidFill>
                              <a:srgbClr val="FFFF00"/>
                            </a:solidFill>
                            <a:latin typeface="Cambria Math" panose="02040503050406030204" pitchFamily="18" charset="0"/>
                            <a:ea typeface="Cambria Math" panose="02040503050406030204" pitchFamily="18" charset="0"/>
                          </a:rPr>
                          <m:t>𝑑𝑡</m:t>
                        </m:r>
                      </m:den>
                    </m:f>
                    <m:r>
                      <a:rPr lang="es-ES" i="1">
                        <a:solidFill>
                          <a:srgbClr val="FFFF00"/>
                        </a:solidFill>
                        <a:latin typeface="Cambria Math" panose="02040503050406030204" pitchFamily="18" charset="0"/>
                        <a:ea typeface="Cambria Math" panose="02040503050406030204" pitchFamily="18" charset="0"/>
                      </a:rPr>
                      <m:t> </m:t>
                    </m:r>
                  </m:oMath>
                </a14:m>
                <a:r>
                  <a:rPr lang="es-CL" dirty="0"/>
                  <a:t>= </a:t>
                </a:r>
                <a14:m>
                  <m:oMath xmlns:m="http://schemas.openxmlformats.org/officeDocument/2006/math">
                    <m:f>
                      <m:fPr>
                        <m:ctrlPr>
                          <a:rPr lang="es-ES" i="1">
                            <a:solidFill>
                              <a:srgbClr val="FFFF00"/>
                            </a:solidFill>
                            <a:latin typeface="Cambria Math" panose="02040503050406030204" pitchFamily="18" charset="0"/>
                            <a:ea typeface="Cambria Math" panose="02040503050406030204" pitchFamily="18" charset="0"/>
                          </a:rPr>
                        </m:ctrlPr>
                      </m:fPr>
                      <m:num>
                        <m:r>
                          <a:rPr lang="es-ES" i="1">
                            <a:solidFill>
                              <a:srgbClr val="FFFF00"/>
                            </a:solidFill>
                            <a:latin typeface="Cambria Math" panose="02040503050406030204" pitchFamily="18" charset="0"/>
                            <a:ea typeface="Cambria Math" panose="02040503050406030204" pitchFamily="18" charset="0"/>
                          </a:rPr>
                          <m:t>𝑑𝑇</m:t>
                        </m:r>
                      </m:num>
                      <m:den>
                        <m:r>
                          <a:rPr lang="es-ES" i="1">
                            <a:solidFill>
                              <a:srgbClr val="FFFF00"/>
                            </a:solidFill>
                            <a:latin typeface="Cambria Math" panose="02040503050406030204" pitchFamily="18" charset="0"/>
                            <a:ea typeface="Cambria Math" panose="02040503050406030204" pitchFamily="18" charset="0"/>
                          </a:rPr>
                          <m:t>𝑑𝑡</m:t>
                        </m:r>
                      </m:den>
                    </m:f>
                  </m:oMath>
                </a14:m>
                <a:endParaRPr lang="es-CL" dirty="0"/>
              </a:p>
              <a:p>
                <a:r>
                  <a:rPr lang="es-CL" dirty="0"/>
                  <a:t>Por lo tanto:</a:t>
                </a:r>
              </a:p>
              <a:p>
                <a14:m>
                  <m:oMath xmlns:m="http://schemas.openxmlformats.org/officeDocument/2006/math">
                    <m:f>
                      <m:fPr>
                        <m:ctrlPr>
                          <a:rPr lang="es-ES" b="0" i="1" smtClean="0">
                            <a:solidFill>
                              <a:srgbClr val="FFFF00"/>
                            </a:solidFill>
                            <a:latin typeface="Cambria Math" panose="02040503050406030204" pitchFamily="18" charset="0"/>
                            <a:ea typeface="Cambria Math" panose="02040503050406030204" pitchFamily="18" charset="0"/>
                          </a:rPr>
                        </m:ctrlPr>
                      </m:fPr>
                      <m:num>
                        <m:r>
                          <a:rPr lang="es-ES" b="0" i="1" smtClean="0">
                            <a:solidFill>
                              <a:srgbClr val="FFFF00"/>
                            </a:solidFill>
                            <a:latin typeface="Cambria Math" panose="02040503050406030204" pitchFamily="18" charset="0"/>
                            <a:ea typeface="Cambria Math" panose="02040503050406030204" pitchFamily="18" charset="0"/>
                          </a:rPr>
                          <m:t>𝜌</m:t>
                        </m:r>
                        <m:r>
                          <a:rPr lang="es-ES" b="0" i="1" smtClean="0">
                            <a:solidFill>
                              <a:srgbClr val="FFFF00"/>
                            </a:solidFill>
                            <a:latin typeface="Cambria Math" panose="02040503050406030204" pitchFamily="18" charset="0"/>
                            <a:ea typeface="Cambria Math" panose="02040503050406030204" pitchFamily="18" charset="0"/>
                          </a:rPr>
                          <m:t>𝑉</m:t>
                        </m:r>
                        <m:r>
                          <a:rPr lang="es-ES" i="1">
                            <a:solidFill>
                              <a:srgbClr val="FFFF00"/>
                            </a:solidFill>
                            <a:latin typeface="Cambria Math" panose="02040503050406030204" pitchFamily="18" charset="0"/>
                            <a:ea typeface="Cambria Math" panose="02040503050406030204" pitchFamily="18" charset="0"/>
                          </a:rPr>
                          <m:t>𝐶𝑝</m:t>
                        </m:r>
                      </m:num>
                      <m:den>
                        <m:r>
                          <a:rPr lang="es-ES" i="1">
                            <a:solidFill>
                              <a:srgbClr val="FFFF00"/>
                            </a:solidFill>
                            <a:latin typeface="Cambria Math" panose="02040503050406030204" pitchFamily="18" charset="0"/>
                          </a:rPr>
                          <m:t>h</m:t>
                        </m:r>
                        <m:sSub>
                          <m:sSubPr>
                            <m:ctrlPr>
                              <a:rPr lang="es-ES" i="1">
                                <a:solidFill>
                                  <a:srgbClr val="FFFF00"/>
                                </a:solidFill>
                                <a:latin typeface="Cambria Math" panose="02040503050406030204" pitchFamily="18" charset="0"/>
                              </a:rPr>
                            </m:ctrlPr>
                          </m:sSubPr>
                          <m:e>
                            <m:r>
                              <a:rPr lang="es-ES" i="1">
                                <a:solidFill>
                                  <a:srgbClr val="FFFF00"/>
                                </a:solidFill>
                                <a:latin typeface="Cambria Math" panose="02040503050406030204" pitchFamily="18" charset="0"/>
                              </a:rPr>
                              <m:t>𝐴</m:t>
                            </m:r>
                          </m:e>
                          <m:sub>
                            <m:r>
                              <a:rPr lang="es-ES" i="1">
                                <a:solidFill>
                                  <a:srgbClr val="FFFF00"/>
                                </a:solidFill>
                                <a:latin typeface="Cambria Math" panose="02040503050406030204" pitchFamily="18" charset="0"/>
                              </a:rPr>
                              <m:t>𝑠</m:t>
                            </m:r>
                          </m:sub>
                        </m:sSub>
                      </m:den>
                    </m:f>
                    <m:f>
                      <m:fPr>
                        <m:ctrlPr>
                          <a:rPr lang="es-ES" i="1">
                            <a:solidFill>
                              <a:srgbClr val="FFFF00"/>
                            </a:solidFill>
                            <a:latin typeface="Cambria Math" panose="02040503050406030204" pitchFamily="18" charset="0"/>
                            <a:ea typeface="Cambria Math" panose="02040503050406030204" pitchFamily="18" charset="0"/>
                          </a:rPr>
                        </m:ctrlPr>
                      </m:fPr>
                      <m:num>
                        <m:r>
                          <a:rPr lang="es-ES" i="1">
                            <a:solidFill>
                              <a:srgbClr val="FFFF00"/>
                            </a:solidFill>
                            <a:latin typeface="Cambria Math" panose="02040503050406030204" pitchFamily="18" charset="0"/>
                            <a:ea typeface="Cambria Math" panose="02040503050406030204" pitchFamily="18" charset="0"/>
                          </a:rPr>
                          <m:t>𝑑</m:t>
                        </m:r>
                        <m:r>
                          <m:rPr>
                            <m:sty m:val="p"/>
                          </m:rPr>
                          <a:rPr lang="el-GR" i="1">
                            <a:solidFill>
                              <a:srgbClr val="FFFF00"/>
                            </a:solidFill>
                            <a:latin typeface="Cambria Math" panose="02040503050406030204" pitchFamily="18" charset="0"/>
                            <a:ea typeface="Cambria Math" panose="02040503050406030204" pitchFamily="18" charset="0"/>
                          </a:rPr>
                          <m:t>θ</m:t>
                        </m:r>
                      </m:num>
                      <m:den>
                        <m:r>
                          <a:rPr lang="es-ES" i="1">
                            <a:solidFill>
                              <a:srgbClr val="FFFF00"/>
                            </a:solidFill>
                            <a:latin typeface="Cambria Math" panose="02040503050406030204" pitchFamily="18" charset="0"/>
                            <a:ea typeface="Cambria Math" panose="02040503050406030204" pitchFamily="18" charset="0"/>
                          </a:rPr>
                          <m:t>𝑑𝑡</m:t>
                        </m:r>
                      </m:den>
                    </m:f>
                    <m:r>
                      <a:rPr lang="es-ES" b="0" i="1" smtClean="0">
                        <a:solidFill>
                          <a:srgbClr val="FFFF00"/>
                        </a:solidFill>
                        <a:latin typeface="Cambria Math" panose="02040503050406030204" pitchFamily="18" charset="0"/>
                        <a:ea typeface="Cambria Math" panose="02040503050406030204" pitchFamily="18" charset="0"/>
                      </a:rPr>
                      <m:t>=−</m:t>
                    </m:r>
                    <m:r>
                      <m:rPr>
                        <m:sty m:val="p"/>
                      </m:rPr>
                      <a:rPr lang="el-GR" i="1">
                        <a:solidFill>
                          <a:srgbClr val="FFFF00"/>
                        </a:solidFill>
                        <a:latin typeface="Cambria Math" panose="02040503050406030204" pitchFamily="18" charset="0"/>
                        <a:ea typeface="Cambria Math" panose="02040503050406030204" pitchFamily="18" charset="0"/>
                      </a:rPr>
                      <m:t>θ</m:t>
                    </m:r>
                  </m:oMath>
                </a14:m>
                <a:endParaRPr lang="es-CL" dirty="0"/>
              </a:p>
              <a:p>
                <a:r>
                  <a:rPr lang="es-CL" dirty="0"/>
                  <a:t>Integrando entre las condiciones t= 0; T(0) = Ti.</a:t>
                </a:r>
              </a:p>
              <a:p>
                <a14:m>
                  <m:oMath xmlns:m="http://schemas.openxmlformats.org/officeDocument/2006/math">
                    <m:f>
                      <m:fPr>
                        <m:ctrlPr>
                          <a:rPr lang="es-ES" b="0" i="1" smtClean="0">
                            <a:solidFill>
                              <a:srgbClr val="FFFF00"/>
                            </a:solidFill>
                            <a:latin typeface="Cambria Math" panose="02040503050406030204" pitchFamily="18" charset="0"/>
                            <a:ea typeface="Cambria Math" panose="02040503050406030204" pitchFamily="18" charset="0"/>
                          </a:rPr>
                        </m:ctrlPr>
                      </m:fPr>
                      <m:num>
                        <m:r>
                          <a:rPr lang="es-ES" b="0" i="1" smtClean="0">
                            <a:solidFill>
                              <a:srgbClr val="FFFF00"/>
                            </a:solidFill>
                            <a:latin typeface="Cambria Math" panose="02040503050406030204" pitchFamily="18" charset="0"/>
                            <a:ea typeface="Cambria Math" panose="02040503050406030204" pitchFamily="18" charset="0"/>
                          </a:rPr>
                          <m:t>𝜌</m:t>
                        </m:r>
                        <m:r>
                          <a:rPr lang="es-ES" b="0" i="1" smtClean="0">
                            <a:solidFill>
                              <a:srgbClr val="FFFF00"/>
                            </a:solidFill>
                            <a:latin typeface="Cambria Math" panose="02040503050406030204" pitchFamily="18" charset="0"/>
                            <a:ea typeface="Cambria Math" panose="02040503050406030204" pitchFamily="18" charset="0"/>
                          </a:rPr>
                          <m:t>𝑉</m:t>
                        </m:r>
                        <m:r>
                          <a:rPr lang="es-ES" i="1">
                            <a:solidFill>
                              <a:srgbClr val="FFFF00"/>
                            </a:solidFill>
                            <a:latin typeface="Cambria Math" panose="02040503050406030204" pitchFamily="18" charset="0"/>
                            <a:ea typeface="Cambria Math" panose="02040503050406030204" pitchFamily="18" charset="0"/>
                          </a:rPr>
                          <m:t>𝐶𝑝</m:t>
                        </m:r>
                      </m:num>
                      <m:den>
                        <m:r>
                          <a:rPr lang="es-ES" i="1">
                            <a:solidFill>
                              <a:srgbClr val="FFFF00"/>
                            </a:solidFill>
                            <a:latin typeface="Cambria Math" panose="02040503050406030204" pitchFamily="18" charset="0"/>
                          </a:rPr>
                          <m:t>h</m:t>
                        </m:r>
                        <m:sSub>
                          <m:sSubPr>
                            <m:ctrlPr>
                              <a:rPr lang="es-ES" i="1">
                                <a:solidFill>
                                  <a:srgbClr val="FFFF00"/>
                                </a:solidFill>
                                <a:latin typeface="Cambria Math" panose="02040503050406030204" pitchFamily="18" charset="0"/>
                              </a:rPr>
                            </m:ctrlPr>
                          </m:sSubPr>
                          <m:e>
                            <m:r>
                              <a:rPr lang="es-ES" i="1">
                                <a:solidFill>
                                  <a:srgbClr val="FFFF00"/>
                                </a:solidFill>
                                <a:latin typeface="Cambria Math" panose="02040503050406030204" pitchFamily="18" charset="0"/>
                              </a:rPr>
                              <m:t>𝐴</m:t>
                            </m:r>
                          </m:e>
                          <m:sub>
                            <m:r>
                              <a:rPr lang="es-ES" i="1">
                                <a:solidFill>
                                  <a:srgbClr val="FFFF00"/>
                                </a:solidFill>
                                <a:latin typeface="Cambria Math" panose="02040503050406030204" pitchFamily="18" charset="0"/>
                              </a:rPr>
                              <m:t>𝑠</m:t>
                            </m:r>
                          </m:sub>
                        </m:sSub>
                      </m:den>
                    </m:f>
                    <m:nary>
                      <m:naryPr>
                        <m:ctrlPr>
                          <a:rPr lang="es-ES" i="1" smtClean="0">
                            <a:solidFill>
                              <a:srgbClr val="FFFF00"/>
                            </a:solidFill>
                            <a:latin typeface="Cambria Math" panose="02040503050406030204" pitchFamily="18" charset="0"/>
                          </a:rPr>
                        </m:ctrlPr>
                      </m:naryPr>
                      <m:sub>
                        <m:r>
                          <m:rPr>
                            <m:brk m:alnAt="23"/>
                          </m:rPr>
                          <a:rPr lang="es-ES" i="1" smtClean="0">
                            <a:solidFill>
                              <a:srgbClr val="FFFF00"/>
                            </a:solidFill>
                            <a:latin typeface="Cambria Math" panose="02040503050406030204" pitchFamily="18" charset="0"/>
                            <a:ea typeface="Cambria Math" panose="02040503050406030204" pitchFamily="18" charset="0"/>
                          </a:rPr>
                          <m:t>𝜃</m:t>
                        </m:r>
                        <m:r>
                          <a:rPr lang="es-ES" b="0" i="1" smtClean="0">
                            <a:solidFill>
                              <a:srgbClr val="FFFF00"/>
                            </a:solidFill>
                            <a:latin typeface="Cambria Math" panose="02040503050406030204" pitchFamily="18" charset="0"/>
                            <a:ea typeface="Cambria Math" panose="02040503050406030204" pitchFamily="18" charset="0"/>
                          </a:rPr>
                          <m:t>𝑖</m:t>
                        </m:r>
                      </m:sub>
                      <m:sup>
                        <m:r>
                          <a:rPr lang="es-ES" i="1" smtClean="0">
                            <a:solidFill>
                              <a:srgbClr val="FFFF00"/>
                            </a:solidFill>
                            <a:latin typeface="Cambria Math" panose="02040503050406030204" pitchFamily="18" charset="0"/>
                            <a:ea typeface="Cambria Math" panose="02040503050406030204" pitchFamily="18" charset="0"/>
                          </a:rPr>
                          <m:t>𝜃</m:t>
                        </m:r>
                      </m:sup>
                      <m:e>
                        <m:f>
                          <m:fPr>
                            <m:ctrlPr>
                              <a:rPr lang="es-ES" i="1">
                                <a:solidFill>
                                  <a:srgbClr val="FFFF00"/>
                                </a:solidFill>
                                <a:latin typeface="Cambria Math" panose="02040503050406030204" pitchFamily="18" charset="0"/>
                                <a:ea typeface="Cambria Math" panose="02040503050406030204" pitchFamily="18" charset="0"/>
                              </a:rPr>
                            </m:ctrlPr>
                          </m:fPr>
                          <m:num>
                            <m:r>
                              <a:rPr lang="es-ES" i="1">
                                <a:solidFill>
                                  <a:srgbClr val="FFFF00"/>
                                </a:solidFill>
                                <a:latin typeface="Cambria Math" panose="02040503050406030204" pitchFamily="18" charset="0"/>
                                <a:ea typeface="Cambria Math" panose="02040503050406030204" pitchFamily="18" charset="0"/>
                              </a:rPr>
                              <m:t>𝑑</m:t>
                            </m:r>
                            <m:r>
                              <m:rPr>
                                <m:sty m:val="p"/>
                              </m:rPr>
                              <a:rPr lang="el-GR" i="1">
                                <a:solidFill>
                                  <a:srgbClr val="FFFF00"/>
                                </a:solidFill>
                                <a:latin typeface="Cambria Math" panose="02040503050406030204" pitchFamily="18" charset="0"/>
                                <a:ea typeface="Cambria Math" panose="02040503050406030204" pitchFamily="18" charset="0"/>
                              </a:rPr>
                              <m:t>θ</m:t>
                            </m:r>
                          </m:num>
                          <m:den>
                            <m:r>
                              <m:rPr>
                                <m:sty m:val="p"/>
                              </m:rPr>
                              <a:rPr lang="el-GR" i="1">
                                <a:solidFill>
                                  <a:srgbClr val="FFFF00"/>
                                </a:solidFill>
                                <a:latin typeface="Cambria Math" panose="02040503050406030204" pitchFamily="18" charset="0"/>
                                <a:ea typeface="Cambria Math" panose="02040503050406030204" pitchFamily="18" charset="0"/>
                              </a:rPr>
                              <m:t>θ</m:t>
                            </m:r>
                          </m:den>
                        </m:f>
                        <m:r>
                          <a:rPr lang="es-ES" i="1">
                            <a:solidFill>
                              <a:srgbClr val="FFFF00"/>
                            </a:solidFill>
                            <a:latin typeface="Cambria Math" panose="02040503050406030204" pitchFamily="18" charset="0"/>
                            <a:ea typeface="Cambria Math" panose="02040503050406030204" pitchFamily="18" charset="0"/>
                          </a:rPr>
                          <m:t>=</m:t>
                        </m:r>
                      </m:e>
                    </m:nary>
                    <m:r>
                      <a:rPr lang="es-ES" b="0" i="1" smtClean="0">
                        <a:solidFill>
                          <a:srgbClr val="FFFF00"/>
                        </a:solidFill>
                        <a:latin typeface="Cambria Math" panose="02040503050406030204" pitchFamily="18" charset="0"/>
                      </a:rPr>
                      <m:t>−</m:t>
                    </m:r>
                    <m:nary>
                      <m:naryPr>
                        <m:ctrlPr>
                          <a:rPr lang="es-ES" i="1">
                            <a:solidFill>
                              <a:srgbClr val="FFFF00"/>
                            </a:solidFill>
                            <a:latin typeface="Cambria Math" panose="02040503050406030204" pitchFamily="18" charset="0"/>
                          </a:rPr>
                        </m:ctrlPr>
                      </m:naryPr>
                      <m:sub>
                        <m:r>
                          <a:rPr lang="es-ES" b="0" i="1" smtClean="0">
                            <a:solidFill>
                              <a:srgbClr val="FFFF00"/>
                            </a:solidFill>
                            <a:latin typeface="Cambria Math" panose="02040503050406030204" pitchFamily="18" charset="0"/>
                          </a:rPr>
                          <m:t>0</m:t>
                        </m:r>
                      </m:sub>
                      <m:sup>
                        <m:r>
                          <a:rPr lang="es-ES" b="0" i="1" smtClean="0">
                            <a:solidFill>
                              <a:srgbClr val="FFFF00"/>
                            </a:solidFill>
                            <a:latin typeface="Cambria Math" panose="02040503050406030204" pitchFamily="18" charset="0"/>
                            <a:ea typeface="Cambria Math" panose="02040503050406030204" pitchFamily="18" charset="0"/>
                          </a:rPr>
                          <m:t>𝑡</m:t>
                        </m:r>
                      </m:sup>
                      <m:e>
                        <m:r>
                          <a:rPr lang="es-ES" b="0" i="1" smtClean="0">
                            <a:solidFill>
                              <a:srgbClr val="FFFF00"/>
                            </a:solidFill>
                            <a:latin typeface="Cambria Math" panose="02040503050406030204" pitchFamily="18" charset="0"/>
                            <a:ea typeface="Cambria Math" panose="02040503050406030204" pitchFamily="18" charset="0"/>
                          </a:rPr>
                          <m:t>𝑑𝑡</m:t>
                        </m:r>
                      </m:e>
                    </m:nary>
                  </m:oMath>
                </a14:m>
                <a:endParaRPr lang="es-CL" dirty="0"/>
              </a:p>
            </p:txBody>
          </p:sp>
        </mc:Choice>
        <mc:Fallback>
          <p:sp>
            <p:nvSpPr>
              <p:cNvPr id="3" name="Marcador de contenido 2">
                <a:extLst>
                  <a:ext uri="{FF2B5EF4-FFF2-40B4-BE49-F238E27FC236}">
                    <a16:creationId xmlns:a16="http://schemas.microsoft.com/office/drawing/2014/main" id="{7138A2E0-5D4F-4EB8-A465-D7F623DADA16}"/>
                  </a:ext>
                </a:extLst>
              </p:cNvPr>
              <p:cNvSpPr>
                <a:spLocks noGrp="1" noRot="1" noChangeAspect="1" noMove="1" noResize="1" noEditPoints="1" noAdjustHandles="1" noChangeArrowheads="1" noChangeShapeType="1" noTextEdit="1"/>
              </p:cNvSpPr>
              <p:nvPr>
                <p:ph idx="1"/>
              </p:nvPr>
            </p:nvSpPr>
            <p:spPr>
              <a:xfrm>
                <a:off x="838200" y="257452"/>
                <a:ext cx="10515600" cy="5919511"/>
              </a:xfrm>
              <a:blipFill>
                <a:blip r:embed="rId2"/>
                <a:stretch>
                  <a:fillRect l="-1043"/>
                </a:stretch>
              </a:blipFill>
            </p:spPr>
            <p:txBody>
              <a:bodyPr/>
              <a:lstStyle/>
              <a:p>
                <a:r>
                  <a:rPr lang="es-CL">
                    <a:noFill/>
                  </a:rPr>
                  <a:t> </a:t>
                </a:r>
              </a:p>
            </p:txBody>
          </p:sp>
        </mc:Fallback>
      </mc:AlternateContent>
    </p:spTree>
    <p:extLst>
      <p:ext uri="{BB962C8B-B14F-4D97-AF65-F5344CB8AC3E}">
        <p14:creationId xmlns:p14="http://schemas.microsoft.com/office/powerpoint/2010/main" val="1244812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Marcador de contenido 2">
                <a:extLst>
                  <a:ext uri="{FF2B5EF4-FFF2-40B4-BE49-F238E27FC236}">
                    <a16:creationId xmlns:a16="http://schemas.microsoft.com/office/drawing/2014/main" id="{5D8119E5-C39A-492F-960D-5CAF755F779C}"/>
                  </a:ext>
                </a:extLst>
              </p:cNvPr>
              <p:cNvSpPr>
                <a:spLocks noGrp="1"/>
              </p:cNvSpPr>
              <p:nvPr>
                <p:ph idx="1"/>
              </p:nvPr>
            </p:nvSpPr>
            <p:spPr>
              <a:xfrm>
                <a:off x="838200" y="523783"/>
                <a:ext cx="10515600" cy="5653180"/>
              </a:xfrm>
            </p:spPr>
            <p:txBody>
              <a:bodyPr>
                <a:normAutofit lnSpcReduction="10000"/>
              </a:bodyPr>
              <a:lstStyle/>
              <a:p>
                <a:r>
                  <a:rPr lang="es-ES" dirty="0"/>
                  <a:t>Resolviendo…</a:t>
                </a:r>
              </a:p>
              <a:p>
                <a14:m>
                  <m:oMath xmlns:m="http://schemas.openxmlformats.org/officeDocument/2006/math">
                    <m:f>
                      <m:fPr>
                        <m:ctrlPr>
                          <a:rPr lang="es-ES" b="0" i="1" smtClean="0">
                            <a:solidFill>
                              <a:srgbClr val="FFFF00"/>
                            </a:solidFill>
                            <a:latin typeface="Cambria Math" panose="02040503050406030204" pitchFamily="18" charset="0"/>
                            <a:ea typeface="Cambria Math" panose="02040503050406030204" pitchFamily="18" charset="0"/>
                          </a:rPr>
                        </m:ctrlPr>
                      </m:fPr>
                      <m:num>
                        <m:r>
                          <a:rPr lang="es-ES" b="0" i="1" smtClean="0">
                            <a:solidFill>
                              <a:srgbClr val="FFFF00"/>
                            </a:solidFill>
                            <a:latin typeface="Cambria Math" panose="02040503050406030204" pitchFamily="18" charset="0"/>
                            <a:ea typeface="Cambria Math" panose="02040503050406030204" pitchFamily="18" charset="0"/>
                          </a:rPr>
                          <m:t>𝜌</m:t>
                        </m:r>
                        <m:r>
                          <a:rPr lang="es-ES" b="0" i="1" smtClean="0">
                            <a:solidFill>
                              <a:srgbClr val="FFFF00"/>
                            </a:solidFill>
                            <a:latin typeface="Cambria Math" panose="02040503050406030204" pitchFamily="18" charset="0"/>
                            <a:ea typeface="Cambria Math" panose="02040503050406030204" pitchFamily="18" charset="0"/>
                          </a:rPr>
                          <m:t>𝑉</m:t>
                        </m:r>
                        <m:r>
                          <a:rPr lang="es-ES" i="1">
                            <a:solidFill>
                              <a:srgbClr val="FFFF00"/>
                            </a:solidFill>
                            <a:latin typeface="Cambria Math" panose="02040503050406030204" pitchFamily="18" charset="0"/>
                            <a:ea typeface="Cambria Math" panose="02040503050406030204" pitchFamily="18" charset="0"/>
                          </a:rPr>
                          <m:t>𝐶𝑝</m:t>
                        </m:r>
                      </m:num>
                      <m:den>
                        <m:r>
                          <a:rPr lang="es-ES" i="1">
                            <a:solidFill>
                              <a:srgbClr val="FFFF00"/>
                            </a:solidFill>
                            <a:latin typeface="Cambria Math" panose="02040503050406030204" pitchFamily="18" charset="0"/>
                          </a:rPr>
                          <m:t>h</m:t>
                        </m:r>
                        <m:sSub>
                          <m:sSubPr>
                            <m:ctrlPr>
                              <a:rPr lang="es-ES" i="1">
                                <a:solidFill>
                                  <a:srgbClr val="FFFF00"/>
                                </a:solidFill>
                                <a:latin typeface="Cambria Math" panose="02040503050406030204" pitchFamily="18" charset="0"/>
                              </a:rPr>
                            </m:ctrlPr>
                          </m:sSubPr>
                          <m:e>
                            <m:r>
                              <a:rPr lang="es-ES" i="1">
                                <a:solidFill>
                                  <a:srgbClr val="FFFF00"/>
                                </a:solidFill>
                                <a:latin typeface="Cambria Math" panose="02040503050406030204" pitchFamily="18" charset="0"/>
                              </a:rPr>
                              <m:t>𝐴</m:t>
                            </m:r>
                          </m:e>
                          <m:sub>
                            <m:r>
                              <a:rPr lang="es-ES" i="1">
                                <a:solidFill>
                                  <a:srgbClr val="FFFF00"/>
                                </a:solidFill>
                                <a:latin typeface="Cambria Math" panose="02040503050406030204" pitchFamily="18" charset="0"/>
                              </a:rPr>
                              <m:t>𝑠</m:t>
                            </m:r>
                          </m:sub>
                        </m:sSub>
                      </m:den>
                    </m:f>
                    <m:r>
                      <a:rPr lang="es-ES" b="0" i="1" smtClean="0">
                        <a:solidFill>
                          <a:srgbClr val="FFFF00"/>
                        </a:solidFill>
                        <a:latin typeface="Cambria Math" panose="02040503050406030204" pitchFamily="18" charset="0"/>
                      </a:rPr>
                      <m:t>𝑙𝑛</m:t>
                    </m:r>
                    <m:f>
                      <m:fPr>
                        <m:ctrlPr>
                          <a:rPr lang="es-ES" i="1">
                            <a:solidFill>
                              <a:srgbClr val="FFFF00"/>
                            </a:solidFill>
                            <a:latin typeface="Cambria Math" panose="02040503050406030204" pitchFamily="18" charset="0"/>
                            <a:ea typeface="Cambria Math" panose="02040503050406030204" pitchFamily="18" charset="0"/>
                          </a:rPr>
                        </m:ctrlPr>
                      </m:fPr>
                      <m:num>
                        <m:r>
                          <m:rPr>
                            <m:sty m:val="p"/>
                          </m:rPr>
                          <a:rPr lang="el-GR" i="1">
                            <a:solidFill>
                              <a:srgbClr val="FFFF00"/>
                            </a:solidFill>
                            <a:latin typeface="Cambria Math" panose="02040503050406030204" pitchFamily="18" charset="0"/>
                            <a:ea typeface="Cambria Math" panose="02040503050406030204" pitchFamily="18" charset="0"/>
                          </a:rPr>
                          <m:t>θ</m:t>
                        </m:r>
                        <m:r>
                          <a:rPr lang="es-ES" b="0" i="1" smtClean="0">
                            <a:solidFill>
                              <a:srgbClr val="FFFF00"/>
                            </a:solidFill>
                            <a:latin typeface="Cambria Math" panose="02040503050406030204" pitchFamily="18" charset="0"/>
                            <a:ea typeface="Cambria Math" panose="02040503050406030204" pitchFamily="18" charset="0"/>
                          </a:rPr>
                          <m:t>𝑖</m:t>
                        </m:r>
                      </m:num>
                      <m:den>
                        <m:r>
                          <m:rPr>
                            <m:sty m:val="p"/>
                          </m:rPr>
                          <a:rPr lang="el-GR" i="1">
                            <a:solidFill>
                              <a:srgbClr val="FFFF00"/>
                            </a:solidFill>
                            <a:latin typeface="Cambria Math" panose="02040503050406030204" pitchFamily="18" charset="0"/>
                            <a:ea typeface="Cambria Math" panose="02040503050406030204" pitchFamily="18" charset="0"/>
                          </a:rPr>
                          <m:t>θ</m:t>
                        </m:r>
                      </m:den>
                    </m:f>
                    <m:r>
                      <a:rPr lang="es-ES" b="0" i="1" smtClean="0">
                        <a:solidFill>
                          <a:srgbClr val="FFFF00"/>
                        </a:solidFill>
                        <a:latin typeface="Cambria Math" panose="02040503050406030204" pitchFamily="18" charset="0"/>
                        <a:ea typeface="Cambria Math" panose="02040503050406030204" pitchFamily="18" charset="0"/>
                      </a:rPr>
                      <m:t>=−</m:t>
                    </m:r>
                    <m:r>
                      <a:rPr lang="es-ES" b="0" i="1" smtClean="0">
                        <a:solidFill>
                          <a:srgbClr val="FFFF00"/>
                        </a:solidFill>
                        <a:latin typeface="Cambria Math" panose="02040503050406030204" pitchFamily="18" charset="0"/>
                        <a:ea typeface="Cambria Math" panose="02040503050406030204" pitchFamily="18" charset="0"/>
                      </a:rPr>
                      <m:t>𝑡</m:t>
                    </m:r>
                  </m:oMath>
                </a14:m>
                <a:endParaRPr lang="es-CL" dirty="0"/>
              </a:p>
              <a:p>
                <a:r>
                  <a:rPr lang="es-CL" dirty="0"/>
                  <a:t>Despejando para </a:t>
                </a:r>
                <a:r>
                  <a:rPr lang="es-CL" dirty="0">
                    <a:latin typeface="Symbol" panose="05050102010706020507" pitchFamily="18" charset="2"/>
                  </a:rPr>
                  <a:t>q</a:t>
                </a:r>
              </a:p>
              <a:p>
                <a14:m>
                  <m:oMath xmlns:m="http://schemas.openxmlformats.org/officeDocument/2006/math">
                    <m:f>
                      <m:fPr>
                        <m:ctrlPr>
                          <a:rPr lang="es-ES" i="1" smtClean="0">
                            <a:solidFill>
                              <a:srgbClr val="FFFF00"/>
                            </a:solidFill>
                            <a:latin typeface="Cambria Math" panose="02040503050406030204" pitchFamily="18" charset="0"/>
                            <a:ea typeface="Cambria Math" panose="02040503050406030204" pitchFamily="18" charset="0"/>
                          </a:rPr>
                        </m:ctrlPr>
                      </m:fPr>
                      <m:num>
                        <m:r>
                          <m:rPr>
                            <m:sty m:val="p"/>
                          </m:rPr>
                          <a:rPr lang="el-GR" i="1">
                            <a:solidFill>
                              <a:srgbClr val="FFFF00"/>
                            </a:solidFill>
                            <a:latin typeface="Cambria Math" panose="02040503050406030204" pitchFamily="18" charset="0"/>
                            <a:ea typeface="Cambria Math" panose="02040503050406030204" pitchFamily="18" charset="0"/>
                          </a:rPr>
                          <m:t>θ</m:t>
                        </m:r>
                        <m:r>
                          <a:rPr lang="es-ES" b="0" i="1" smtClean="0">
                            <a:solidFill>
                              <a:srgbClr val="FFFF00"/>
                            </a:solidFill>
                            <a:latin typeface="Cambria Math" panose="02040503050406030204" pitchFamily="18" charset="0"/>
                            <a:ea typeface="Cambria Math" panose="02040503050406030204" pitchFamily="18" charset="0"/>
                          </a:rPr>
                          <m:t>𝑖</m:t>
                        </m:r>
                      </m:num>
                      <m:den>
                        <m:r>
                          <m:rPr>
                            <m:sty m:val="p"/>
                          </m:rPr>
                          <a:rPr lang="el-GR" i="1">
                            <a:solidFill>
                              <a:srgbClr val="FFFF00"/>
                            </a:solidFill>
                            <a:latin typeface="Cambria Math" panose="02040503050406030204" pitchFamily="18" charset="0"/>
                            <a:ea typeface="Cambria Math" panose="02040503050406030204" pitchFamily="18" charset="0"/>
                          </a:rPr>
                          <m:t>θ</m:t>
                        </m:r>
                      </m:den>
                    </m:f>
                    <m:r>
                      <a:rPr lang="es-ES" b="0" i="1" smtClean="0">
                        <a:solidFill>
                          <a:srgbClr val="FFFF00"/>
                        </a:solidFill>
                        <a:latin typeface="Cambria Math" panose="02040503050406030204" pitchFamily="18" charset="0"/>
                        <a:ea typeface="Cambria Math" panose="02040503050406030204" pitchFamily="18" charset="0"/>
                      </a:rPr>
                      <m:t>=</m:t>
                    </m:r>
                    <m:f>
                      <m:fPr>
                        <m:ctrlPr>
                          <a:rPr lang="es-ES" b="0" i="1" smtClean="0">
                            <a:solidFill>
                              <a:srgbClr val="FFFF00"/>
                            </a:solidFill>
                            <a:latin typeface="Cambria Math" panose="02040503050406030204" pitchFamily="18" charset="0"/>
                            <a:ea typeface="Cambria Math" panose="02040503050406030204" pitchFamily="18" charset="0"/>
                          </a:rPr>
                        </m:ctrlPr>
                      </m:fPr>
                      <m:num>
                        <m:r>
                          <a:rPr lang="es-ES" b="0" i="1" smtClean="0">
                            <a:solidFill>
                              <a:srgbClr val="FFFF00"/>
                            </a:solidFill>
                            <a:latin typeface="Cambria Math" panose="02040503050406030204" pitchFamily="18" charset="0"/>
                            <a:ea typeface="Cambria Math" panose="02040503050406030204" pitchFamily="18" charset="0"/>
                          </a:rPr>
                          <m:t>𝑇</m:t>
                        </m:r>
                        <m:r>
                          <a:rPr lang="es-ES" b="0" i="1" smtClean="0">
                            <a:solidFill>
                              <a:srgbClr val="FFFF00"/>
                            </a:solidFill>
                            <a:latin typeface="Cambria Math" panose="02040503050406030204" pitchFamily="18" charset="0"/>
                            <a:ea typeface="Cambria Math" panose="02040503050406030204" pitchFamily="18" charset="0"/>
                          </a:rPr>
                          <m:t>−</m:t>
                        </m:r>
                        <m:sSub>
                          <m:sSubPr>
                            <m:ctrlPr>
                              <a:rPr lang="es-ES" b="0" i="1" smtClean="0">
                                <a:solidFill>
                                  <a:srgbClr val="FFFF00"/>
                                </a:solidFill>
                                <a:latin typeface="Cambria Math" panose="02040503050406030204" pitchFamily="18" charset="0"/>
                                <a:ea typeface="Cambria Math" panose="02040503050406030204" pitchFamily="18" charset="0"/>
                              </a:rPr>
                            </m:ctrlPr>
                          </m:sSubPr>
                          <m:e>
                            <m:r>
                              <a:rPr lang="es-ES" b="0" i="1" smtClean="0">
                                <a:solidFill>
                                  <a:srgbClr val="FFFF00"/>
                                </a:solidFill>
                                <a:latin typeface="Cambria Math" panose="02040503050406030204" pitchFamily="18" charset="0"/>
                                <a:ea typeface="Cambria Math" panose="02040503050406030204" pitchFamily="18" charset="0"/>
                              </a:rPr>
                              <m:t>𝑇</m:t>
                            </m:r>
                          </m:e>
                          <m:sub>
                            <m:r>
                              <a:rPr lang="es-ES" b="0" i="1" smtClean="0">
                                <a:solidFill>
                                  <a:srgbClr val="FFFF00"/>
                                </a:solidFill>
                                <a:latin typeface="Cambria Math" panose="02040503050406030204" pitchFamily="18" charset="0"/>
                                <a:ea typeface="Cambria Math" panose="02040503050406030204" pitchFamily="18" charset="0"/>
                              </a:rPr>
                              <m:t>∞</m:t>
                            </m:r>
                          </m:sub>
                        </m:sSub>
                      </m:num>
                      <m:den>
                        <m:sSub>
                          <m:sSubPr>
                            <m:ctrlPr>
                              <a:rPr lang="es-ES" b="0" i="1" smtClean="0">
                                <a:solidFill>
                                  <a:srgbClr val="FFFF00"/>
                                </a:solidFill>
                                <a:latin typeface="Cambria Math" panose="02040503050406030204" pitchFamily="18" charset="0"/>
                                <a:ea typeface="Cambria Math" panose="02040503050406030204" pitchFamily="18" charset="0"/>
                              </a:rPr>
                            </m:ctrlPr>
                          </m:sSubPr>
                          <m:e>
                            <m:r>
                              <a:rPr lang="es-ES" b="0" i="1" smtClean="0">
                                <a:solidFill>
                                  <a:srgbClr val="FFFF00"/>
                                </a:solidFill>
                                <a:latin typeface="Cambria Math" panose="02040503050406030204" pitchFamily="18" charset="0"/>
                                <a:ea typeface="Cambria Math" panose="02040503050406030204" pitchFamily="18" charset="0"/>
                              </a:rPr>
                              <m:t>𝑇</m:t>
                            </m:r>
                          </m:e>
                          <m:sub>
                            <m:r>
                              <a:rPr lang="es-ES" b="0" i="1" smtClean="0">
                                <a:solidFill>
                                  <a:srgbClr val="FFFF00"/>
                                </a:solidFill>
                                <a:latin typeface="Cambria Math" panose="02040503050406030204" pitchFamily="18" charset="0"/>
                                <a:ea typeface="Cambria Math" panose="02040503050406030204" pitchFamily="18" charset="0"/>
                              </a:rPr>
                              <m:t>𝑖</m:t>
                            </m:r>
                          </m:sub>
                        </m:sSub>
                        <m:r>
                          <a:rPr lang="es-ES" b="0" i="1" smtClean="0">
                            <a:solidFill>
                              <a:srgbClr val="FFFF00"/>
                            </a:solidFill>
                            <a:latin typeface="Cambria Math" panose="02040503050406030204" pitchFamily="18" charset="0"/>
                            <a:ea typeface="Cambria Math" panose="02040503050406030204" pitchFamily="18" charset="0"/>
                          </a:rPr>
                          <m:t>−</m:t>
                        </m:r>
                        <m:sSub>
                          <m:sSubPr>
                            <m:ctrlPr>
                              <a:rPr lang="es-ES" i="1">
                                <a:solidFill>
                                  <a:srgbClr val="FFFF00"/>
                                </a:solidFill>
                                <a:latin typeface="Cambria Math" panose="02040503050406030204" pitchFamily="18" charset="0"/>
                                <a:ea typeface="Cambria Math" panose="02040503050406030204" pitchFamily="18" charset="0"/>
                              </a:rPr>
                            </m:ctrlPr>
                          </m:sSubPr>
                          <m:e>
                            <m:r>
                              <a:rPr lang="es-ES" i="1">
                                <a:solidFill>
                                  <a:srgbClr val="FFFF00"/>
                                </a:solidFill>
                                <a:latin typeface="Cambria Math" panose="02040503050406030204" pitchFamily="18" charset="0"/>
                                <a:ea typeface="Cambria Math" panose="02040503050406030204" pitchFamily="18" charset="0"/>
                              </a:rPr>
                              <m:t>𝑇</m:t>
                            </m:r>
                          </m:e>
                          <m:sub>
                            <m:r>
                              <a:rPr lang="es-ES" i="1">
                                <a:solidFill>
                                  <a:srgbClr val="FFFF00"/>
                                </a:solidFill>
                                <a:latin typeface="Cambria Math" panose="02040503050406030204" pitchFamily="18" charset="0"/>
                                <a:ea typeface="Cambria Math" panose="02040503050406030204" pitchFamily="18" charset="0"/>
                              </a:rPr>
                              <m:t>∞</m:t>
                            </m:r>
                          </m:sub>
                        </m:sSub>
                      </m:den>
                    </m:f>
                    <m:r>
                      <a:rPr lang="es-ES" b="0" i="1" smtClean="0">
                        <a:solidFill>
                          <a:srgbClr val="FFFF00"/>
                        </a:solidFill>
                        <a:latin typeface="Cambria Math" panose="02040503050406030204" pitchFamily="18" charset="0"/>
                        <a:ea typeface="Cambria Math" panose="02040503050406030204" pitchFamily="18" charset="0"/>
                      </a:rPr>
                      <m:t>=</m:t>
                    </m:r>
                    <m:r>
                      <m:rPr>
                        <m:sty m:val="p"/>
                      </m:rPr>
                      <a:rPr lang="es-ES" b="0" i="0" smtClean="0">
                        <a:solidFill>
                          <a:srgbClr val="FFFF00"/>
                        </a:solidFill>
                        <a:latin typeface="Cambria Math" panose="02040503050406030204" pitchFamily="18" charset="0"/>
                        <a:ea typeface="Cambria Math" panose="02040503050406030204" pitchFamily="18" charset="0"/>
                      </a:rPr>
                      <m:t>exp</m:t>
                    </m:r>
                    <m:r>
                      <a:rPr lang="es-ES" i="1">
                        <a:solidFill>
                          <a:srgbClr val="FFFF00"/>
                        </a:solidFill>
                        <a:latin typeface="Cambria Math" panose="02040503050406030204" pitchFamily="18" charset="0"/>
                        <a:ea typeface="Cambria Math" panose="02040503050406030204" pitchFamily="18" charset="0"/>
                      </a:rPr>
                      <m:t>⁡(−</m:t>
                    </m:r>
                    <m:f>
                      <m:fPr>
                        <m:ctrlPr>
                          <a:rPr lang="es-ES" b="0" i="1" smtClean="0">
                            <a:solidFill>
                              <a:srgbClr val="FFFF00"/>
                            </a:solidFill>
                            <a:latin typeface="Cambria Math" panose="02040503050406030204" pitchFamily="18" charset="0"/>
                            <a:ea typeface="Cambria Math" panose="02040503050406030204" pitchFamily="18" charset="0"/>
                          </a:rPr>
                        </m:ctrlPr>
                      </m:fPr>
                      <m:num>
                        <m:r>
                          <a:rPr lang="es-ES" i="1">
                            <a:solidFill>
                              <a:srgbClr val="FFFF00"/>
                            </a:solidFill>
                            <a:latin typeface="Cambria Math" panose="02040503050406030204" pitchFamily="18" charset="0"/>
                          </a:rPr>
                          <m:t>h</m:t>
                        </m:r>
                        <m:sSub>
                          <m:sSubPr>
                            <m:ctrlPr>
                              <a:rPr lang="es-ES" i="1">
                                <a:solidFill>
                                  <a:srgbClr val="FFFF00"/>
                                </a:solidFill>
                                <a:latin typeface="Cambria Math" panose="02040503050406030204" pitchFamily="18" charset="0"/>
                              </a:rPr>
                            </m:ctrlPr>
                          </m:sSubPr>
                          <m:e>
                            <m:r>
                              <a:rPr lang="es-ES" i="1">
                                <a:solidFill>
                                  <a:srgbClr val="FFFF00"/>
                                </a:solidFill>
                                <a:latin typeface="Cambria Math" panose="02040503050406030204" pitchFamily="18" charset="0"/>
                              </a:rPr>
                              <m:t>𝐴</m:t>
                            </m:r>
                          </m:e>
                          <m:sub>
                            <m:r>
                              <a:rPr lang="es-ES" i="1">
                                <a:solidFill>
                                  <a:srgbClr val="FFFF00"/>
                                </a:solidFill>
                                <a:latin typeface="Cambria Math" panose="02040503050406030204" pitchFamily="18" charset="0"/>
                              </a:rPr>
                              <m:t>𝑠</m:t>
                            </m:r>
                          </m:sub>
                        </m:sSub>
                      </m:num>
                      <m:den>
                        <m:r>
                          <a:rPr lang="es-ES" i="1">
                            <a:solidFill>
                              <a:srgbClr val="FFFF00"/>
                            </a:solidFill>
                            <a:latin typeface="Cambria Math" panose="02040503050406030204" pitchFamily="18" charset="0"/>
                            <a:ea typeface="Cambria Math" panose="02040503050406030204" pitchFamily="18" charset="0"/>
                          </a:rPr>
                          <m:t>𝜌</m:t>
                        </m:r>
                        <m:r>
                          <a:rPr lang="es-ES" b="0" i="1" smtClean="0">
                            <a:solidFill>
                              <a:srgbClr val="FFFF00"/>
                            </a:solidFill>
                            <a:latin typeface="Cambria Math" panose="02040503050406030204" pitchFamily="18" charset="0"/>
                            <a:ea typeface="Cambria Math" panose="02040503050406030204" pitchFamily="18" charset="0"/>
                          </a:rPr>
                          <m:t>𝑉</m:t>
                        </m:r>
                        <m:r>
                          <a:rPr lang="es-ES" i="1">
                            <a:solidFill>
                              <a:srgbClr val="FFFF00"/>
                            </a:solidFill>
                            <a:latin typeface="Cambria Math" panose="02040503050406030204" pitchFamily="18" charset="0"/>
                            <a:ea typeface="Cambria Math" panose="02040503050406030204" pitchFamily="18" charset="0"/>
                          </a:rPr>
                          <m:t>𝐶𝑝</m:t>
                        </m:r>
                      </m:den>
                    </m:f>
                    <m:r>
                      <a:rPr lang="es-ES" b="0" i="1" smtClean="0">
                        <a:solidFill>
                          <a:srgbClr val="FFFF00"/>
                        </a:solidFill>
                        <a:latin typeface="Cambria Math" panose="02040503050406030204" pitchFamily="18" charset="0"/>
                        <a:ea typeface="Cambria Math" panose="02040503050406030204" pitchFamily="18" charset="0"/>
                      </a:rPr>
                      <m:t>𝑡</m:t>
                    </m:r>
                    <m:r>
                      <a:rPr lang="es-ES" b="0" i="1" smtClean="0">
                        <a:solidFill>
                          <a:srgbClr val="FFFF00"/>
                        </a:solidFill>
                        <a:latin typeface="Cambria Math" panose="02040503050406030204" pitchFamily="18" charset="0"/>
                        <a:ea typeface="Cambria Math" panose="02040503050406030204" pitchFamily="18" charset="0"/>
                      </a:rPr>
                      <m:t>)</m:t>
                    </m:r>
                  </m:oMath>
                </a14:m>
                <a:endParaRPr lang="es-CL" dirty="0"/>
              </a:p>
              <a:p>
                <a:r>
                  <a:rPr lang="es-CL" dirty="0"/>
                  <a:t>De aquí se desprende que la diferencia entre las temperaturas del sólido y del fluido cae exponencialmente.</a:t>
                </a:r>
              </a:p>
              <a:p>
                <a:r>
                  <a:rPr lang="es-CL" dirty="0"/>
                  <a:t>También se desprende que esta caída está gobernada por la constante térmica de tiempo</a:t>
                </a:r>
              </a:p>
              <a:p>
                <a14:m>
                  <m:oMath xmlns:m="http://schemas.openxmlformats.org/officeDocument/2006/math">
                    <m:r>
                      <a:rPr lang="es-ES" b="0" i="1" smtClean="0">
                        <a:solidFill>
                          <a:srgbClr val="FFFF00"/>
                        </a:solidFill>
                        <a:latin typeface="Cambria Math" panose="02040503050406030204" pitchFamily="18" charset="0"/>
                        <a:ea typeface="Cambria Math" panose="02040503050406030204" pitchFamily="18" charset="0"/>
                      </a:rPr>
                      <m:t>𝜏</m:t>
                    </m:r>
                    <m:r>
                      <a:rPr lang="es-ES" b="0" i="1" smtClean="0">
                        <a:solidFill>
                          <a:srgbClr val="FFFF00"/>
                        </a:solidFill>
                        <a:latin typeface="Cambria Math" panose="02040503050406030204" pitchFamily="18" charset="0"/>
                        <a:ea typeface="Cambria Math" panose="02040503050406030204" pitchFamily="18" charset="0"/>
                      </a:rPr>
                      <m:t>=</m:t>
                    </m:r>
                    <m:d>
                      <m:dPr>
                        <m:ctrlPr>
                          <a:rPr lang="es-ES" b="0" i="1" smtClean="0">
                            <a:solidFill>
                              <a:srgbClr val="FFFF00"/>
                            </a:solidFill>
                            <a:latin typeface="Cambria Math" panose="02040503050406030204" pitchFamily="18" charset="0"/>
                            <a:ea typeface="Cambria Math" panose="02040503050406030204" pitchFamily="18" charset="0"/>
                          </a:rPr>
                        </m:ctrlPr>
                      </m:dPr>
                      <m:e>
                        <m:f>
                          <m:fPr>
                            <m:ctrlPr>
                              <a:rPr lang="es-ES" b="0" i="1" smtClean="0">
                                <a:solidFill>
                                  <a:srgbClr val="FFFF00"/>
                                </a:solidFill>
                                <a:latin typeface="Cambria Math" panose="02040503050406030204" pitchFamily="18" charset="0"/>
                                <a:ea typeface="Cambria Math" panose="02040503050406030204" pitchFamily="18" charset="0"/>
                              </a:rPr>
                            </m:ctrlPr>
                          </m:fPr>
                          <m:num>
                            <m:r>
                              <a:rPr lang="es-ES" b="0" i="1" smtClean="0">
                                <a:solidFill>
                                  <a:srgbClr val="FFFF00"/>
                                </a:solidFill>
                                <a:latin typeface="Cambria Math" panose="02040503050406030204" pitchFamily="18" charset="0"/>
                                <a:ea typeface="Cambria Math" panose="02040503050406030204" pitchFamily="18" charset="0"/>
                              </a:rPr>
                              <m:t>1</m:t>
                            </m:r>
                          </m:num>
                          <m:den>
                            <m:r>
                              <a:rPr lang="es-ES" i="1">
                                <a:solidFill>
                                  <a:srgbClr val="FFFF00"/>
                                </a:solidFill>
                                <a:latin typeface="Cambria Math" panose="02040503050406030204" pitchFamily="18" charset="0"/>
                              </a:rPr>
                              <m:t>h</m:t>
                            </m:r>
                            <m:sSub>
                              <m:sSubPr>
                                <m:ctrlPr>
                                  <a:rPr lang="es-ES" i="1">
                                    <a:solidFill>
                                      <a:srgbClr val="FFFF00"/>
                                    </a:solidFill>
                                    <a:latin typeface="Cambria Math" panose="02040503050406030204" pitchFamily="18" charset="0"/>
                                  </a:rPr>
                                </m:ctrlPr>
                              </m:sSubPr>
                              <m:e>
                                <m:r>
                                  <a:rPr lang="es-ES" i="1">
                                    <a:solidFill>
                                      <a:srgbClr val="FFFF00"/>
                                    </a:solidFill>
                                    <a:latin typeface="Cambria Math" panose="02040503050406030204" pitchFamily="18" charset="0"/>
                                  </a:rPr>
                                  <m:t>𝐴</m:t>
                                </m:r>
                              </m:e>
                              <m:sub>
                                <m:r>
                                  <a:rPr lang="es-ES" i="1">
                                    <a:solidFill>
                                      <a:srgbClr val="FFFF00"/>
                                    </a:solidFill>
                                    <a:latin typeface="Cambria Math" panose="02040503050406030204" pitchFamily="18" charset="0"/>
                                  </a:rPr>
                                  <m:t>𝑠</m:t>
                                </m:r>
                              </m:sub>
                            </m:sSub>
                          </m:den>
                        </m:f>
                      </m:e>
                    </m:d>
                    <m:d>
                      <m:dPr>
                        <m:ctrlPr>
                          <a:rPr lang="es-ES" b="0" i="1" smtClean="0">
                            <a:solidFill>
                              <a:srgbClr val="FFFF00"/>
                            </a:solidFill>
                            <a:latin typeface="Cambria Math" panose="02040503050406030204" pitchFamily="18" charset="0"/>
                            <a:ea typeface="Cambria Math" panose="02040503050406030204" pitchFamily="18" charset="0"/>
                          </a:rPr>
                        </m:ctrlPr>
                      </m:dPr>
                      <m:e>
                        <m:r>
                          <a:rPr lang="es-ES" i="1">
                            <a:solidFill>
                              <a:srgbClr val="FFFF00"/>
                            </a:solidFill>
                            <a:latin typeface="Cambria Math" panose="02040503050406030204" pitchFamily="18" charset="0"/>
                            <a:ea typeface="Cambria Math" panose="02040503050406030204" pitchFamily="18" charset="0"/>
                          </a:rPr>
                          <m:t>𝜌</m:t>
                        </m:r>
                        <m:sSub>
                          <m:sSubPr>
                            <m:ctrlPr>
                              <a:rPr lang="es-ES" i="1">
                                <a:solidFill>
                                  <a:srgbClr val="FFFF00"/>
                                </a:solidFill>
                                <a:latin typeface="Cambria Math" panose="02040503050406030204" pitchFamily="18" charset="0"/>
                                <a:ea typeface="Cambria Math" panose="02040503050406030204" pitchFamily="18" charset="0"/>
                              </a:rPr>
                            </m:ctrlPr>
                          </m:sSubPr>
                          <m:e>
                            <m:r>
                              <a:rPr lang="es-ES" i="1">
                                <a:solidFill>
                                  <a:srgbClr val="FFFF00"/>
                                </a:solidFill>
                                <a:latin typeface="Cambria Math" panose="02040503050406030204" pitchFamily="18" charset="0"/>
                                <a:ea typeface="Cambria Math" panose="02040503050406030204" pitchFamily="18" charset="0"/>
                              </a:rPr>
                              <m:t>𝑉</m:t>
                            </m:r>
                          </m:e>
                          <m:sub>
                            <m:r>
                              <a:rPr lang="es-ES" i="1">
                                <a:solidFill>
                                  <a:srgbClr val="FFFF00"/>
                                </a:solidFill>
                                <a:latin typeface="Cambria Math" panose="02040503050406030204" pitchFamily="18" charset="0"/>
                                <a:ea typeface="Cambria Math" panose="02040503050406030204" pitchFamily="18" charset="0"/>
                              </a:rPr>
                              <m:t>𝑐</m:t>
                            </m:r>
                          </m:sub>
                        </m:sSub>
                      </m:e>
                    </m:d>
                    <m:r>
                      <a:rPr lang="es-ES" b="0" i="1" smtClean="0">
                        <a:solidFill>
                          <a:srgbClr val="FFFF00"/>
                        </a:solidFill>
                        <a:latin typeface="Cambria Math" panose="02040503050406030204" pitchFamily="18" charset="0"/>
                      </a:rPr>
                      <m:t>=</m:t>
                    </m:r>
                    <m:sSub>
                      <m:sSubPr>
                        <m:ctrlPr>
                          <a:rPr lang="es-ES" i="1">
                            <a:solidFill>
                              <a:srgbClr val="FFFF00"/>
                            </a:solidFill>
                            <a:latin typeface="Cambria Math" panose="02040503050406030204" pitchFamily="18" charset="0"/>
                          </a:rPr>
                        </m:ctrlPr>
                      </m:sSubPr>
                      <m:e>
                        <m:r>
                          <a:rPr lang="es-ES" b="0" i="1" smtClean="0">
                            <a:solidFill>
                              <a:srgbClr val="FFFF00"/>
                            </a:solidFill>
                            <a:latin typeface="Cambria Math" panose="02040503050406030204" pitchFamily="18" charset="0"/>
                          </a:rPr>
                          <m:t>𝑅</m:t>
                        </m:r>
                      </m:e>
                      <m:sub>
                        <m:r>
                          <a:rPr lang="es-ES" b="0" i="1" smtClean="0">
                            <a:solidFill>
                              <a:srgbClr val="FFFF00"/>
                            </a:solidFill>
                            <a:latin typeface="Cambria Math" panose="02040503050406030204" pitchFamily="18" charset="0"/>
                          </a:rPr>
                          <m:t>𝑡</m:t>
                        </m:r>
                      </m:sub>
                    </m:sSub>
                    <m:sSub>
                      <m:sSubPr>
                        <m:ctrlPr>
                          <a:rPr lang="es-ES" i="1">
                            <a:solidFill>
                              <a:srgbClr val="FFFF00"/>
                            </a:solidFill>
                            <a:latin typeface="Cambria Math" panose="02040503050406030204" pitchFamily="18" charset="0"/>
                          </a:rPr>
                        </m:ctrlPr>
                      </m:sSubPr>
                      <m:e>
                        <m:r>
                          <a:rPr lang="es-ES" b="0" i="1" smtClean="0">
                            <a:solidFill>
                              <a:srgbClr val="FFFF00"/>
                            </a:solidFill>
                            <a:latin typeface="Cambria Math" panose="02040503050406030204" pitchFamily="18" charset="0"/>
                          </a:rPr>
                          <m:t>𝐶</m:t>
                        </m:r>
                      </m:e>
                      <m:sub>
                        <m:r>
                          <a:rPr lang="es-ES" b="0" i="1" smtClean="0">
                            <a:solidFill>
                              <a:srgbClr val="FFFF00"/>
                            </a:solidFill>
                            <a:latin typeface="Cambria Math" panose="02040503050406030204" pitchFamily="18" charset="0"/>
                          </a:rPr>
                          <m:t>𝑡</m:t>
                        </m:r>
                      </m:sub>
                    </m:sSub>
                  </m:oMath>
                </a14:m>
                <a:endParaRPr lang="es-CL" dirty="0"/>
              </a:p>
              <a:p>
                <a:r>
                  <a:rPr lang="es-CL" dirty="0"/>
                  <a:t>Donde </a:t>
                </a:r>
                <a:r>
                  <a:rPr lang="es-CL" dirty="0" err="1"/>
                  <a:t>Rt</a:t>
                </a:r>
                <a:r>
                  <a:rPr lang="es-CL" dirty="0"/>
                  <a:t> es la resistencia a la transferencia por convección y </a:t>
                </a:r>
                <a:r>
                  <a:rPr lang="es-CL" dirty="0" err="1"/>
                  <a:t>Ct</a:t>
                </a:r>
                <a:r>
                  <a:rPr lang="es-CL" dirty="0"/>
                  <a:t> es la resistencia interna (despreciable) del sólido</a:t>
                </a:r>
              </a:p>
            </p:txBody>
          </p:sp>
        </mc:Choice>
        <mc:Fallback>
          <p:sp>
            <p:nvSpPr>
              <p:cNvPr id="3" name="Marcador de contenido 2">
                <a:extLst>
                  <a:ext uri="{FF2B5EF4-FFF2-40B4-BE49-F238E27FC236}">
                    <a16:creationId xmlns:a16="http://schemas.microsoft.com/office/drawing/2014/main" id="{5D8119E5-C39A-492F-960D-5CAF755F779C}"/>
                  </a:ext>
                </a:extLst>
              </p:cNvPr>
              <p:cNvSpPr>
                <a:spLocks noGrp="1" noRot="1" noChangeAspect="1" noMove="1" noResize="1" noEditPoints="1" noAdjustHandles="1" noChangeArrowheads="1" noChangeShapeType="1" noTextEdit="1"/>
              </p:cNvSpPr>
              <p:nvPr>
                <p:ph idx="1"/>
              </p:nvPr>
            </p:nvSpPr>
            <p:spPr>
              <a:xfrm>
                <a:off x="838200" y="523783"/>
                <a:ext cx="10515600" cy="5653180"/>
              </a:xfrm>
              <a:blipFill>
                <a:blip r:embed="rId2"/>
                <a:stretch>
                  <a:fillRect l="-1043" t="-2481" b="-1402"/>
                </a:stretch>
              </a:blipFill>
            </p:spPr>
            <p:txBody>
              <a:bodyPr/>
              <a:lstStyle/>
              <a:p>
                <a:r>
                  <a:rPr lang="es-CL">
                    <a:noFill/>
                  </a:rPr>
                  <a:t> </a:t>
                </a:r>
              </a:p>
            </p:txBody>
          </p:sp>
        </mc:Fallback>
      </mc:AlternateContent>
    </p:spTree>
    <p:extLst>
      <p:ext uri="{BB962C8B-B14F-4D97-AF65-F5344CB8AC3E}">
        <p14:creationId xmlns:p14="http://schemas.microsoft.com/office/powerpoint/2010/main" val="3760763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Marcador de contenido 2">
                <a:extLst>
                  <a:ext uri="{FF2B5EF4-FFF2-40B4-BE49-F238E27FC236}">
                    <a16:creationId xmlns:a16="http://schemas.microsoft.com/office/drawing/2014/main" id="{B6182A9D-3609-45E6-8C12-0B97777C51D9}"/>
                  </a:ext>
                </a:extLst>
              </p:cNvPr>
              <p:cNvSpPr>
                <a:spLocks noGrp="1"/>
              </p:cNvSpPr>
              <p:nvPr>
                <p:ph idx="1"/>
              </p:nvPr>
            </p:nvSpPr>
            <p:spPr>
              <a:xfrm>
                <a:off x="838200" y="403860"/>
                <a:ext cx="5482701" cy="5773103"/>
              </a:xfrm>
            </p:spPr>
            <p:txBody>
              <a:bodyPr/>
              <a:lstStyle/>
              <a:p>
                <a14:m>
                  <m:oMath xmlns:m="http://schemas.openxmlformats.org/officeDocument/2006/math">
                    <m:r>
                      <a:rPr lang="es-ES" b="0" i="1" smtClean="0">
                        <a:solidFill>
                          <a:srgbClr val="FFFF00"/>
                        </a:solidFill>
                        <a:latin typeface="Cambria Math" panose="02040503050406030204" pitchFamily="18" charset="0"/>
                        <a:ea typeface="Cambria Math" panose="02040503050406030204" pitchFamily="18" charset="0"/>
                      </a:rPr>
                      <m:t>𝜏</m:t>
                    </m:r>
                    <m:r>
                      <a:rPr lang="es-ES" b="0" i="1" smtClean="0">
                        <a:solidFill>
                          <a:srgbClr val="FFFF00"/>
                        </a:solidFill>
                        <a:latin typeface="Cambria Math" panose="02040503050406030204" pitchFamily="18" charset="0"/>
                        <a:ea typeface="Cambria Math" panose="02040503050406030204" pitchFamily="18" charset="0"/>
                      </a:rPr>
                      <m:t>=</m:t>
                    </m:r>
                    <m:d>
                      <m:dPr>
                        <m:ctrlPr>
                          <a:rPr lang="es-ES" b="0" i="1" smtClean="0">
                            <a:solidFill>
                              <a:srgbClr val="FFFF00"/>
                            </a:solidFill>
                            <a:latin typeface="Cambria Math" panose="02040503050406030204" pitchFamily="18" charset="0"/>
                            <a:ea typeface="Cambria Math" panose="02040503050406030204" pitchFamily="18" charset="0"/>
                          </a:rPr>
                        </m:ctrlPr>
                      </m:dPr>
                      <m:e>
                        <m:f>
                          <m:fPr>
                            <m:ctrlPr>
                              <a:rPr lang="es-ES" b="0" i="1" smtClean="0">
                                <a:solidFill>
                                  <a:srgbClr val="FFFF00"/>
                                </a:solidFill>
                                <a:latin typeface="Cambria Math" panose="02040503050406030204" pitchFamily="18" charset="0"/>
                                <a:ea typeface="Cambria Math" panose="02040503050406030204" pitchFamily="18" charset="0"/>
                              </a:rPr>
                            </m:ctrlPr>
                          </m:fPr>
                          <m:num>
                            <m:r>
                              <a:rPr lang="es-ES" b="0" i="1" smtClean="0">
                                <a:solidFill>
                                  <a:srgbClr val="FFFF00"/>
                                </a:solidFill>
                                <a:latin typeface="Cambria Math" panose="02040503050406030204" pitchFamily="18" charset="0"/>
                                <a:ea typeface="Cambria Math" panose="02040503050406030204" pitchFamily="18" charset="0"/>
                              </a:rPr>
                              <m:t>1</m:t>
                            </m:r>
                          </m:num>
                          <m:den>
                            <m:r>
                              <a:rPr lang="es-ES" i="1">
                                <a:solidFill>
                                  <a:srgbClr val="FFFF00"/>
                                </a:solidFill>
                                <a:latin typeface="Cambria Math" panose="02040503050406030204" pitchFamily="18" charset="0"/>
                              </a:rPr>
                              <m:t>h</m:t>
                            </m:r>
                            <m:sSub>
                              <m:sSubPr>
                                <m:ctrlPr>
                                  <a:rPr lang="es-ES" i="1">
                                    <a:solidFill>
                                      <a:srgbClr val="FFFF00"/>
                                    </a:solidFill>
                                    <a:latin typeface="Cambria Math" panose="02040503050406030204" pitchFamily="18" charset="0"/>
                                  </a:rPr>
                                </m:ctrlPr>
                              </m:sSubPr>
                              <m:e>
                                <m:r>
                                  <a:rPr lang="es-ES" i="1">
                                    <a:solidFill>
                                      <a:srgbClr val="FFFF00"/>
                                    </a:solidFill>
                                    <a:latin typeface="Cambria Math" panose="02040503050406030204" pitchFamily="18" charset="0"/>
                                  </a:rPr>
                                  <m:t>𝐴</m:t>
                                </m:r>
                              </m:e>
                              <m:sub>
                                <m:r>
                                  <a:rPr lang="es-ES" i="1">
                                    <a:solidFill>
                                      <a:srgbClr val="FFFF00"/>
                                    </a:solidFill>
                                    <a:latin typeface="Cambria Math" panose="02040503050406030204" pitchFamily="18" charset="0"/>
                                  </a:rPr>
                                  <m:t>𝑠</m:t>
                                </m:r>
                              </m:sub>
                            </m:sSub>
                          </m:den>
                        </m:f>
                      </m:e>
                    </m:d>
                    <m:d>
                      <m:dPr>
                        <m:ctrlPr>
                          <a:rPr lang="es-ES" b="0" i="1" smtClean="0">
                            <a:solidFill>
                              <a:srgbClr val="FFFF00"/>
                            </a:solidFill>
                            <a:latin typeface="Cambria Math" panose="02040503050406030204" pitchFamily="18" charset="0"/>
                            <a:ea typeface="Cambria Math" panose="02040503050406030204" pitchFamily="18" charset="0"/>
                          </a:rPr>
                        </m:ctrlPr>
                      </m:dPr>
                      <m:e>
                        <m:r>
                          <a:rPr lang="es-ES" i="1">
                            <a:solidFill>
                              <a:srgbClr val="FFFF00"/>
                            </a:solidFill>
                            <a:latin typeface="Cambria Math" panose="02040503050406030204" pitchFamily="18" charset="0"/>
                            <a:ea typeface="Cambria Math" panose="02040503050406030204" pitchFamily="18" charset="0"/>
                          </a:rPr>
                          <m:t>𝜌</m:t>
                        </m:r>
                        <m:r>
                          <a:rPr lang="es-ES" b="0" i="1" smtClean="0">
                            <a:solidFill>
                              <a:srgbClr val="FFFF00"/>
                            </a:solidFill>
                            <a:latin typeface="Cambria Math" panose="02040503050406030204" pitchFamily="18" charset="0"/>
                            <a:ea typeface="Cambria Math" panose="02040503050406030204" pitchFamily="18" charset="0"/>
                          </a:rPr>
                          <m:t>𝑉</m:t>
                        </m:r>
                        <m:r>
                          <a:rPr lang="es-ES" i="1">
                            <a:solidFill>
                              <a:srgbClr val="FFFF00"/>
                            </a:solidFill>
                            <a:latin typeface="Cambria Math" panose="02040503050406030204" pitchFamily="18" charset="0"/>
                            <a:ea typeface="Cambria Math" panose="02040503050406030204" pitchFamily="18" charset="0"/>
                          </a:rPr>
                          <m:t>𝐶𝑝</m:t>
                        </m:r>
                      </m:e>
                    </m:d>
                    <m:r>
                      <a:rPr lang="es-ES" b="0" i="1" smtClean="0">
                        <a:solidFill>
                          <a:srgbClr val="FFFF00"/>
                        </a:solidFill>
                        <a:latin typeface="Cambria Math" panose="02040503050406030204" pitchFamily="18" charset="0"/>
                      </a:rPr>
                      <m:t>=</m:t>
                    </m:r>
                    <m:sSub>
                      <m:sSubPr>
                        <m:ctrlPr>
                          <a:rPr lang="es-ES" i="1">
                            <a:solidFill>
                              <a:srgbClr val="FFFF00"/>
                            </a:solidFill>
                            <a:latin typeface="Cambria Math" panose="02040503050406030204" pitchFamily="18" charset="0"/>
                          </a:rPr>
                        </m:ctrlPr>
                      </m:sSubPr>
                      <m:e>
                        <m:r>
                          <a:rPr lang="es-ES" b="0" i="1" smtClean="0">
                            <a:solidFill>
                              <a:srgbClr val="FFFF00"/>
                            </a:solidFill>
                            <a:latin typeface="Cambria Math" panose="02040503050406030204" pitchFamily="18" charset="0"/>
                          </a:rPr>
                          <m:t>𝑅</m:t>
                        </m:r>
                      </m:e>
                      <m:sub>
                        <m:r>
                          <a:rPr lang="es-ES" b="0" i="1" smtClean="0">
                            <a:solidFill>
                              <a:srgbClr val="FFFF00"/>
                            </a:solidFill>
                            <a:latin typeface="Cambria Math" panose="02040503050406030204" pitchFamily="18" charset="0"/>
                          </a:rPr>
                          <m:t>𝑡</m:t>
                        </m:r>
                      </m:sub>
                    </m:sSub>
                    <m:sSub>
                      <m:sSubPr>
                        <m:ctrlPr>
                          <a:rPr lang="es-ES" i="1">
                            <a:solidFill>
                              <a:srgbClr val="FFFF00"/>
                            </a:solidFill>
                            <a:latin typeface="Cambria Math" panose="02040503050406030204" pitchFamily="18" charset="0"/>
                          </a:rPr>
                        </m:ctrlPr>
                      </m:sSubPr>
                      <m:e>
                        <m:r>
                          <a:rPr lang="es-ES" b="0" i="1" smtClean="0">
                            <a:solidFill>
                              <a:srgbClr val="FFFF00"/>
                            </a:solidFill>
                            <a:latin typeface="Cambria Math" panose="02040503050406030204" pitchFamily="18" charset="0"/>
                          </a:rPr>
                          <m:t>𝐶</m:t>
                        </m:r>
                      </m:e>
                      <m:sub>
                        <m:r>
                          <a:rPr lang="es-ES" b="0" i="1" smtClean="0">
                            <a:solidFill>
                              <a:srgbClr val="FFFF00"/>
                            </a:solidFill>
                            <a:latin typeface="Cambria Math" panose="02040503050406030204" pitchFamily="18" charset="0"/>
                          </a:rPr>
                          <m:t>𝑡</m:t>
                        </m:r>
                      </m:sub>
                    </m:sSub>
                  </m:oMath>
                </a14:m>
                <a:endParaRPr lang="es-CL" dirty="0"/>
              </a:p>
              <a:p>
                <a:r>
                  <a:rPr lang="es-CL" dirty="0"/>
                  <a:t>Análogo a la descarga de un capacitor.</a:t>
                </a:r>
              </a:p>
              <a:p>
                <a:r>
                  <a:rPr lang="es-CL" dirty="0"/>
                  <a:t>Para determinar la transferencia total de energía, integramos la tasa de transferencia de calor en el tiempo:</a:t>
                </a:r>
              </a:p>
              <a:p>
                <a14:m>
                  <m:oMath xmlns:m="http://schemas.openxmlformats.org/officeDocument/2006/math">
                    <m:r>
                      <a:rPr lang="es-ES" b="0" i="1" smtClean="0">
                        <a:solidFill>
                          <a:srgbClr val="FFFF00"/>
                        </a:solidFill>
                        <a:latin typeface="Cambria Math" panose="02040503050406030204" pitchFamily="18" charset="0"/>
                      </a:rPr>
                      <m:t>𝑄</m:t>
                    </m:r>
                    <m:r>
                      <a:rPr lang="es-ES" b="0" i="1" smtClean="0">
                        <a:solidFill>
                          <a:srgbClr val="FFFF00"/>
                        </a:solidFill>
                        <a:latin typeface="Cambria Math" panose="02040503050406030204" pitchFamily="18" charset="0"/>
                      </a:rPr>
                      <m:t>=</m:t>
                    </m:r>
                    <m:nary>
                      <m:naryPr>
                        <m:ctrlPr>
                          <a:rPr lang="es-ES" i="1">
                            <a:solidFill>
                              <a:srgbClr val="FFFF00"/>
                            </a:solidFill>
                            <a:latin typeface="Cambria Math" panose="02040503050406030204" pitchFamily="18" charset="0"/>
                          </a:rPr>
                        </m:ctrlPr>
                      </m:naryPr>
                      <m:sub>
                        <m:r>
                          <a:rPr lang="es-ES" b="0" i="1" smtClean="0">
                            <a:solidFill>
                              <a:srgbClr val="FFFF00"/>
                            </a:solidFill>
                            <a:latin typeface="Cambria Math" panose="02040503050406030204" pitchFamily="18" charset="0"/>
                          </a:rPr>
                          <m:t>0</m:t>
                        </m:r>
                      </m:sub>
                      <m:sup>
                        <m:r>
                          <a:rPr lang="es-ES" b="0" i="1" smtClean="0">
                            <a:solidFill>
                              <a:srgbClr val="FFFF00"/>
                            </a:solidFill>
                            <a:latin typeface="Cambria Math" panose="02040503050406030204" pitchFamily="18" charset="0"/>
                            <a:ea typeface="Cambria Math" panose="02040503050406030204" pitchFamily="18" charset="0"/>
                          </a:rPr>
                          <m:t>𝑡</m:t>
                        </m:r>
                      </m:sup>
                      <m:e>
                        <m:r>
                          <a:rPr lang="es-ES" b="0" i="1" smtClean="0">
                            <a:solidFill>
                              <a:srgbClr val="FFFF00"/>
                            </a:solidFill>
                            <a:latin typeface="Cambria Math" panose="02040503050406030204" pitchFamily="18" charset="0"/>
                            <a:ea typeface="Cambria Math" panose="02040503050406030204" pitchFamily="18" charset="0"/>
                          </a:rPr>
                          <m:t>𝑞𝑑𝑡</m:t>
                        </m:r>
                      </m:e>
                    </m:nary>
                    <m:r>
                      <a:rPr lang="es-ES" b="0" i="1" smtClean="0">
                        <a:solidFill>
                          <a:srgbClr val="FFFF00"/>
                        </a:solidFill>
                        <a:latin typeface="Cambria Math" panose="02040503050406030204" pitchFamily="18" charset="0"/>
                        <a:ea typeface="Cambria Math" panose="02040503050406030204" pitchFamily="18" charset="0"/>
                      </a:rPr>
                      <m:t>=</m:t>
                    </m:r>
                    <m:r>
                      <a:rPr lang="es-ES" i="1">
                        <a:solidFill>
                          <a:srgbClr val="FFFF00"/>
                        </a:solidFill>
                        <a:latin typeface="Cambria Math" panose="02040503050406030204" pitchFamily="18" charset="0"/>
                      </a:rPr>
                      <m:t>h</m:t>
                    </m:r>
                    <m:sSub>
                      <m:sSubPr>
                        <m:ctrlPr>
                          <a:rPr lang="es-ES" i="1">
                            <a:solidFill>
                              <a:srgbClr val="FFFF00"/>
                            </a:solidFill>
                            <a:latin typeface="Cambria Math" panose="02040503050406030204" pitchFamily="18" charset="0"/>
                          </a:rPr>
                        </m:ctrlPr>
                      </m:sSubPr>
                      <m:e>
                        <m:r>
                          <a:rPr lang="es-ES" i="1">
                            <a:solidFill>
                              <a:srgbClr val="FFFF00"/>
                            </a:solidFill>
                            <a:latin typeface="Cambria Math" panose="02040503050406030204" pitchFamily="18" charset="0"/>
                          </a:rPr>
                          <m:t>𝐴</m:t>
                        </m:r>
                      </m:e>
                      <m:sub>
                        <m:r>
                          <a:rPr lang="es-ES" i="1">
                            <a:solidFill>
                              <a:srgbClr val="FFFF00"/>
                            </a:solidFill>
                            <a:latin typeface="Cambria Math" panose="02040503050406030204" pitchFamily="18" charset="0"/>
                          </a:rPr>
                          <m:t>𝑠</m:t>
                        </m:r>
                      </m:sub>
                    </m:sSub>
                  </m:oMath>
                </a14:m>
                <a:r>
                  <a:rPr lang="es-ES" dirty="0">
                    <a:solidFill>
                      <a:srgbClr val="FFFF00"/>
                    </a:solidFill>
                  </a:rPr>
                  <a:t> </a:t>
                </a:r>
                <a14:m>
                  <m:oMath xmlns:m="http://schemas.openxmlformats.org/officeDocument/2006/math">
                    <m:nary>
                      <m:naryPr>
                        <m:ctrlPr>
                          <a:rPr lang="es-ES" i="1">
                            <a:solidFill>
                              <a:srgbClr val="FFFF00"/>
                            </a:solidFill>
                            <a:latin typeface="Cambria Math" panose="02040503050406030204" pitchFamily="18" charset="0"/>
                          </a:rPr>
                        </m:ctrlPr>
                      </m:naryPr>
                      <m:sub>
                        <m:r>
                          <a:rPr lang="es-ES" i="1">
                            <a:solidFill>
                              <a:srgbClr val="FFFF00"/>
                            </a:solidFill>
                            <a:latin typeface="Cambria Math" panose="02040503050406030204" pitchFamily="18" charset="0"/>
                          </a:rPr>
                          <m:t>0</m:t>
                        </m:r>
                      </m:sub>
                      <m:sup>
                        <m:r>
                          <a:rPr lang="es-ES" i="1">
                            <a:solidFill>
                              <a:srgbClr val="FFFF00"/>
                            </a:solidFill>
                            <a:latin typeface="Cambria Math" panose="02040503050406030204" pitchFamily="18" charset="0"/>
                            <a:ea typeface="Cambria Math" panose="02040503050406030204" pitchFamily="18" charset="0"/>
                          </a:rPr>
                          <m:t>𝑡</m:t>
                        </m:r>
                      </m:sup>
                      <m:e>
                        <m:r>
                          <a:rPr lang="es-ES" i="1" smtClean="0">
                            <a:solidFill>
                              <a:srgbClr val="FFFF00"/>
                            </a:solidFill>
                            <a:latin typeface="Cambria Math" panose="02040503050406030204" pitchFamily="18" charset="0"/>
                            <a:ea typeface="Cambria Math" panose="02040503050406030204" pitchFamily="18" charset="0"/>
                          </a:rPr>
                          <m:t>𝜃</m:t>
                        </m:r>
                        <m:r>
                          <a:rPr lang="es-ES" i="1">
                            <a:solidFill>
                              <a:srgbClr val="FFFF00"/>
                            </a:solidFill>
                            <a:latin typeface="Cambria Math" panose="02040503050406030204" pitchFamily="18" charset="0"/>
                            <a:ea typeface="Cambria Math" panose="02040503050406030204" pitchFamily="18" charset="0"/>
                          </a:rPr>
                          <m:t>𝑑𝑡</m:t>
                        </m:r>
                      </m:e>
                    </m:nary>
                  </m:oMath>
                </a14:m>
                <a:endParaRPr lang="es-CL" dirty="0"/>
              </a:p>
              <a:p>
                <a14:m>
                  <m:oMath xmlns:m="http://schemas.openxmlformats.org/officeDocument/2006/math">
                    <m:r>
                      <a:rPr lang="es-ES" b="0" i="1" smtClean="0">
                        <a:solidFill>
                          <a:srgbClr val="FFFF00"/>
                        </a:solidFill>
                        <a:latin typeface="Cambria Math" panose="02040503050406030204" pitchFamily="18" charset="0"/>
                      </a:rPr>
                      <m:t>𝑄</m:t>
                    </m:r>
                    <m:r>
                      <a:rPr lang="es-ES" b="0" i="1" smtClean="0">
                        <a:solidFill>
                          <a:srgbClr val="FFFF00"/>
                        </a:solidFill>
                        <a:latin typeface="Cambria Math" panose="02040503050406030204" pitchFamily="18" charset="0"/>
                      </a:rPr>
                      <m:t>=(</m:t>
                    </m:r>
                    <m:r>
                      <a:rPr lang="es-ES" i="1">
                        <a:solidFill>
                          <a:srgbClr val="FFFF00"/>
                        </a:solidFill>
                        <a:latin typeface="Cambria Math" panose="02040503050406030204" pitchFamily="18" charset="0"/>
                        <a:ea typeface="Cambria Math" panose="02040503050406030204" pitchFamily="18" charset="0"/>
                      </a:rPr>
                      <m:t>𝜌</m:t>
                    </m:r>
                    <m:sSub>
                      <m:sSubPr>
                        <m:ctrlPr>
                          <a:rPr lang="es-ES" i="1">
                            <a:solidFill>
                              <a:srgbClr val="FFFF00"/>
                            </a:solidFill>
                            <a:latin typeface="Cambria Math" panose="02040503050406030204" pitchFamily="18" charset="0"/>
                            <a:ea typeface="Cambria Math" panose="02040503050406030204" pitchFamily="18" charset="0"/>
                          </a:rPr>
                        </m:ctrlPr>
                      </m:sSubPr>
                      <m:e>
                        <m:r>
                          <a:rPr lang="es-ES" i="1">
                            <a:solidFill>
                              <a:srgbClr val="FFFF00"/>
                            </a:solidFill>
                            <a:latin typeface="Cambria Math" panose="02040503050406030204" pitchFamily="18" charset="0"/>
                            <a:ea typeface="Cambria Math" panose="02040503050406030204" pitchFamily="18" charset="0"/>
                          </a:rPr>
                          <m:t>𝑉</m:t>
                        </m:r>
                      </m:e>
                      <m:sub>
                        <m:r>
                          <a:rPr lang="es-ES" i="1">
                            <a:solidFill>
                              <a:srgbClr val="FFFF00"/>
                            </a:solidFill>
                            <a:latin typeface="Cambria Math" panose="02040503050406030204" pitchFamily="18" charset="0"/>
                            <a:ea typeface="Cambria Math" panose="02040503050406030204" pitchFamily="18" charset="0"/>
                          </a:rPr>
                          <m:t>𝑐</m:t>
                        </m:r>
                      </m:sub>
                    </m:sSub>
                    <m:r>
                      <a:rPr lang="es-ES" b="0" i="1" smtClean="0">
                        <a:solidFill>
                          <a:srgbClr val="FFFF00"/>
                        </a:solidFill>
                        <a:latin typeface="Cambria Math" panose="02040503050406030204" pitchFamily="18" charset="0"/>
                      </a:rPr>
                      <m:t>)</m:t>
                    </m:r>
                  </m:oMath>
                </a14:m>
                <a:r>
                  <a:rPr lang="el-GR" dirty="0">
                    <a:solidFill>
                      <a:srgbClr val="FFFF00"/>
                    </a:solidFill>
                    <a:ea typeface="Cambria Math" panose="02040503050406030204" pitchFamily="18" charset="0"/>
                  </a:rPr>
                  <a:t> </a:t>
                </a:r>
                <a14:m>
                  <m:oMath xmlns:m="http://schemas.openxmlformats.org/officeDocument/2006/math">
                    <m:r>
                      <m:rPr>
                        <m:sty m:val="p"/>
                      </m:rPr>
                      <a:rPr lang="el-GR" i="1">
                        <a:solidFill>
                          <a:srgbClr val="FFFF00"/>
                        </a:solidFill>
                        <a:latin typeface="Cambria Math" panose="02040503050406030204" pitchFamily="18" charset="0"/>
                        <a:ea typeface="Cambria Math" panose="02040503050406030204" pitchFamily="18" charset="0"/>
                      </a:rPr>
                      <m:t>θ</m:t>
                    </m:r>
                    <m:r>
                      <a:rPr lang="es-ES" i="1" smtClean="0">
                        <a:solidFill>
                          <a:srgbClr val="FFFF00"/>
                        </a:solidFill>
                        <a:latin typeface="Cambria Math" panose="02040503050406030204" pitchFamily="18" charset="0"/>
                        <a:ea typeface="Cambria Math" panose="02040503050406030204" pitchFamily="18" charset="0"/>
                      </a:rPr>
                      <m:t>𝑖</m:t>
                    </m:r>
                    <m:r>
                      <a:rPr lang="es-ES" b="0" i="1" smtClean="0">
                        <a:solidFill>
                          <a:srgbClr val="FFFF00"/>
                        </a:solidFill>
                        <a:latin typeface="Cambria Math" panose="02040503050406030204" pitchFamily="18" charset="0"/>
                        <a:ea typeface="Cambria Math" panose="02040503050406030204" pitchFamily="18" charset="0"/>
                      </a:rPr>
                      <m:t>[1−</m:t>
                    </m:r>
                    <m:r>
                      <m:rPr>
                        <m:sty m:val="p"/>
                      </m:rPr>
                      <a:rPr lang="es-ES" b="0" i="0" smtClean="0">
                        <a:solidFill>
                          <a:srgbClr val="FFFF00"/>
                        </a:solidFill>
                        <a:latin typeface="Cambria Math" panose="02040503050406030204" pitchFamily="18" charset="0"/>
                        <a:ea typeface="Cambria Math" panose="02040503050406030204" pitchFamily="18" charset="0"/>
                      </a:rPr>
                      <m:t>exp</m:t>
                    </m:r>
                    <m:r>
                      <a:rPr lang="es-ES" b="0" i="1" smtClean="0">
                        <a:solidFill>
                          <a:srgbClr val="FFFF00"/>
                        </a:solidFill>
                        <a:latin typeface="Cambria Math" panose="02040503050406030204" pitchFamily="18" charset="0"/>
                        <a:ea typeface="Cambria Math" panose="02040503050406030204" pitchFamily="18" charset="0"/>
                      </a:rPr>
                      <m:t>⁡(−</m:t>
                    </m:r>
                    <m:f>
                      <m:fPr>
                        <m:ctrlPr>
                          <a:rPr lang="es-ES" b="0" i="1" smtClean="0">
                            <a:solidFill>
                              <a:srgbClr val="FFFF00"/>
                            </a:solidFill>
                            <a:latin typeface="Cambria Math" panose="02040503050406030204" pitchFamily="18" charset="0"/>
                            <a:ea typeface="Cambria Math" panose="02040503050406030204" pitchFamily="18" charset="0"/>
                          </a:rPr>
                        </m:ctrlPr>
                      </m:fPr>
                      <m:num>
                        <m:r>
                          <a:rPr lang="es-ES" b="0" i="1" smtClean="0">
                            <a:solidFill>
                              <a:srgbClr val="FFFF00"/>
                            </a:solidFill>
                            <a:latin typeface="Cambria Math" panose="02040503050406030204" pitchFamily="18" charset="0"/>
                            <a:ea typeface="Cambria Math" panose="02040503050406030204" pitchFamily="18" charset="0"/>
                          </a:rPr>
                          <m:t>𝑡</m:t>
                        </m:r>
                      </m:num>
                      <m:den>
                        <m:r>
                          <a:rPr lang="es-ES" b="0" i="1" smtClean="0">
                            <a:solidFill>
                              <a:srgbClr val="FFFF00"/>
                            </a:solidFill>
                            <a:latin typeface="Cambria Math" panose="02040503050406030204" pitchFamily="18" charset="0"/>
                            <a:ea typeface="Cambria Math" panose="02040503050406030204" pitchFamily="18" charset="0"/>
                          </a:rPr>
                          <m:t>𝜏</m:t>
                        </m:r>
                      </m:den>
                    </m:f>
                    <m:r>
                      <a:rPr lang="es-ES" b="0" i="1" smtClean="0">
                        <a:solidFill>
                          <a:srgbClr val="FFFF00"/>
                        </a:solidFill>
                        <a:latin typeface="Cambria Math" panose="02040503050406030204" pitchFamily="18" charset="0"/>
                        <a:ea typeface="Cambria Math" panose="02040503050406030204" pitchFamily="18" charset="0"/>
                      </a:rPr>
                      <m:t>)]</m:t>
                    </m:r>
                  </m:oMath>
                </a14:m>
                <a:endParaRPr lang="es-CL" dirty="0"/>
              </a:p>
              <a:p>
                <a:r>
                  <a:rPr lang="es-CL" dirty="0"/>
                  <a:t>Donde –Q = </a:t>
                </a:r>
                <a:r>
                  <a:rPr lang="es-CL" dirty="0">
                    <a:latin typeface="Symbol" panose="05050102010706020507" pitchFamily="18" charset="2"/>
                  </a:rPr>
                  <a:t>D</a:t>
                </a:r>
                <a:r>
                  <a:rPr lang="es-CL" dirty="0"/>
                  <a:t>U = </a:t>
                </a:r>
                <a:r>
                  <a:rPr lang="es-CL" dirty="0" err="1">
                    <a:latin typeface="Symbol" panose="05050102010706020507" pitchFamily="18" charset="2"/>
                  </a:rPr>
                  <a:t>D</a:t>
                </a:r>
                <a:r>
                  <a:rPr lang="es-CL" dirty="0" err="1"/>
                  <a:t>E</a:t>
                </a:r>
                <a:r>
                  <a:rPr lang="es-CL" baseline="-25000" dirty="0" err="1"/>
                  <a:t>ac</a:t>
                </a:r>
                <a:endParaRPr lang="es-CL" baseline="-25000" dirty="0"/>
              </a:p>
            </p:txBody>
          </p:sp>
        </mc:Choice>
        <mc:Fallback>
          <p:sp>
            <p:nvSpPr>
              <p:cNvPr id="3" name="Marcador de contenido 2">
                <a:extLst>
                  <a:ext uri="{FF2B5EF4-FFF2-40B4-BE49-F238E27FC236}">
                    <a16:creationId xmlns:a16="http://schemas.microsoft.com/office/drawing/2014/main" id="{B6182A9D-3609-45E6-8C12-0B97777C51D9}"/>
                  </a:ext>
                </a:extLst>
              </p:cNvPr>
              <p:cNvSpPr>
                <a:spLocks noGrp="1" noRot="1" noChangeAspect="1" noMove="1" noResize="1" noEditPoints="1" noAdjustHandles="1" noChangeArrowheads="1" noChangeShapeType="1" noTextEdit="1"/>
              </p:cNvSpPr>
              <p:nvPr>
                <p:ph idx="1"/>
              </p:nvPr>
            </p:nvSpPr>
            <p:spPr>
              <a:xfrm>
                <a:off x="838200" y="403860"/>
                <a:ext cx="5482701" cy="5773103"/>
              </a:xfrm>
              <a:blipFill>
                <a:blip r:embed="rId2"/>
                <a:stretch>
                  <a:fillRect l="-2002" r="-3782"/>
                </a:stretch>
              </a:blipFill>
            </p:spPr>
            <p:txBody>
              <a:bodyPr/>
              <a:lstStyle/>
              <a:p>
                <a:r>
                  <a:rPr lang="es-CL">
                    <a:noFill/>
                  </a:rPr>
                  <a:t> </a:t>
                </a:r>
              </a:p>
            </p:txBody>
          </p:sp>
        </mc:Fallback>
      </mc:AlternateContent>
      <p:pic>
        <p:nvPicPr>
          <p:cNvPr id="4" name="Imagen 3">
            <a:extLst>
              <a:ext uri="{FF2B5EF4-FFF2-40B4-BE49-F238E27FC236}">
                <a16:creationId xmlns:a16="http://schemas.microsoft.com/office/drawing/2014/main" id="{35286509-33A5-40AA-9A38-ABDC9A71996F}"/>
              </a:ext>
            </a:extLst>
          </p:cNvPr>
          <p:cNvPicPr>
            <a:picLocks noChangeAspect="1"/>
          </p:cNvPicPr>
          <p:nvPr/>
        </p:nvPicPr>
        <p:blipFill rotWithShape="1">
          <a:blip r:embed="rId3">
            <a:extLst>
              <a:ext uri="{28A0092B-C50C-407E-A947-70E740481C1C}">
                <a14:useLocalDpi xmlns:a14="http://schemas.microsoft.com/office/drawing/2010/main" val="0"/>
              </a:ext>
            </a:extLst>
          </a:blip>
          <a:srcRect t="30" b="30"/>
          <a:stretch/>
        </p:blipFill>
        <p:spPr>
          <a:xfrm>
            <a:off x="6803296" y="1825625"/>
            <a:ext cx="5369080" cy="4049395"/>
          </a:xfrm>
          <a:prstGeom prst="rect">
            <a:avLst/>
          </a:prstGeom>
        </p:spPr>
      </p:pic>
      <mc:AlternateContent xmlns:mc="http://schemas.openxmlformats.org/markup-compatibility/2006" xmlns:a14="http://schemas.microsoft.com/office/drawing/2010/main">
        <mc:Choice Requires="a14">
          <p:sp>
            <p:nvSpPr>
              <p:cNvPr id="7" name="CuadroTexto 6">
                <a:extLst>
                  <a:ext uri="{FF2B5EF4-FFF2-40B4-BE49-F238E27FC236}">
                    <a16:creationId xmlns:a16="http://schemas.microsoft.com/office/drawing/2014/main" id="{6AAC3078-E4F4-49D8-8CF6-7D8D3ED5A073}"/>
                  </a:ext>
                </a:extLst>
              </p:cNvPr>
              <p:cNvSpPr txBox="1"/>
              <p:nvPr/>
            </p:nvSpPr>
            <p:spPr>
              <a:xfrm>
                <a:off x="6565849" y="801911"/>
                <a:ext cx="6094520" cy="85177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s-ES" sz="2400" i="1" smtClean="0">
                              <a:solidFill>
                                <a:srgbClr val="FF0000"/>
                              </a:solidFill>
                              <a:latin typeface="Cambria Math" panose="02040503050406030204" pitchFamily="18" charset="0"/>
                              <a:ea typeface="Cambria Math" panose="02040503050406030204" pitchFamily="18" charset="0"/>
                            </a:rPr>
                          </m:ctrlPr>
                        </m:fPr>
                        <m:num>
                          <m:r>
                            <m:rPr>
                              <m:sty m:val="p"/>
                            </m:rPr>
                            <a:rPr lang="el-GR" sz="2400" i="1">
                              <a:solidFill>
                                <a:srgbClr val="FF0000"/>
                              </a:solidFill>
                              <a:latin typeface="Cambria Math" panose="02040503050406030204" pitchFamily="18" charset="0"/>
                              <a:ea typeface="Cambria Math" panose="02040503050406030204" pitchFamily="18" charset="0"/>
                            </a:rPr>
                            <m:t>θ</m:t>
                          </m:r>
                        </m:num>
                        <m:den>
                          <m:r>
                            <m:rPr>
                              <m:sty m:val="p"/>
                            </m:rPr>
                            <a:rPr lang="el-GR" sz="2400" i="1">
                              <a:solidFill>
                                <a:srgbClr val="FF0000"/>
                              </a:solidFill>
                              <a:latin typeface="Cambria Math" panose="02040503050406030204" pitchFamily="18" charset="0"/>
                              <a:ea typeface="Cambria Math" panose="02040503050406030204" pitchFamily="18" charset="0"/>
                            </a:rPr>
                            <m:t>θ</m:t>
                          </m:r>
                          <m:r>
                            <a:rPr lang="es-ES" sz="2400" i="1">
                              <a:solidFill>
                                <a:srgbClr val="FF0000"/>
                              </a:solidFill>
                              <a:latin typeface="Cambria Math" panose="02040503050406030204" pitchFamily="18" charset="0"/>
                              <a:ea typeface="Cambria Math" panose="02040503050406030204" pitchFamily="18" charset="0"/>
                            </a:rPr>
                            <m:t>𝑖</m:t>
                          </m:r>
                        </m:den>
                      </m:f>
                      <m:r>
                        <a:rPr lang="es-ES" sz="2400" b="0" i="1" smtClean="0">
                          <a:solidFill>
                            <a:srgbClr val="FF0000"/>
                          </a:solidFill>
                          <a:latin typeface="Cambria Math" panose="02040503050406030204" pitchFamily="18" charset="0"/>
                          <a:ea typeface="Cambria Math" panose="02040503050406030204" pitchFamily="18" charset="0"/>
                        </a:rPr>
                        <m:t>=</m:t>
                      </m:r>
                      <m:f>
                        <m:fPr>
                          <m:ctrlPr>
                            <a:rPr lang="es-ES" sz="2400" b="0" i="1" smtClean="0">
                              <a:solidFill>
                                <a:srgbClr val="FF0000"/>
                              </a:solidFill>
                              <a:latin typeface="Cambria Math" panose="02040503050406030204" pitchFamily="18" charset="0"/>
                              <a:ea typeface="Cambria Math" panose="02040503050406030204" pitchFamily="18" charset="0"/>
                            </a:rPr>
                          </m:ctrlPr>
                        </m:fPr>
                        <m:num>
                          <m:r>
                            <a:rPr lang="es-ES" sz="2400" b="0" i="1" smtClean="0">
                              <a:solidFill>
                                <a:srgbClr val="FF0000"/>
                              </a:solidFill>
                              <a:latin typeface="Cambria Math" panose="02040503050406030204" pitchFamily="18" charset="0"/>
                              <a:ea typeface="Cambria Math" panose="02040503050406030204" pitchFamily="18" charset="0"/>
                            </a:rPr>
                            <m:t>𝑇</m:t>
                          </m:r>
                          <m:r>
                            <a:rPr lang="es-ES" sz="2400" b="0" i="1" smtClean="0">
                              <a:solidFill>
                                <a:srgbClr val="FF0000"/>
                              </a:solidFill>
                              <a:latin typeface="Cambria Math" panose="02040503050406030204" pitchFamily="18" charset="0"/>
                              <a:ea typeface="Cambria Math" panose="02040503050406030204" pitchFamily="18" charset="0"/>
                            </a:rPr>
                            <m:t>−</m:t>
                          </m:r>
                          <m:sSub>
                            <m:sSubPr>
                              <m:ctrlPr>
                                <a:rPr lang="es-ES" sz="2400" b="0" i="1" smtClean="0">
                                  <a:solidFill>
                                    <a:srgbClr val="FF0000"/>
                                  </a:solidFill>
                                  <a:latin typeface="Cambria Math" panose="02040503050406030204" pitchFamily="18" charset="0"/>
                                  <a:ea typeface="Cambria Math" panose="02040503050406030204" pitchFamily="18" charset="0"/>
                                </a:rPr>
                              </m:ctrlPr>
                            </m:sSubPr>
                            <m:e>
                              <m:r>
                                <a:rPr lang="es-ES" sz="2400" b="0" i="1" smtClean="0">
                                  <a:solidFill>
                                    <a:srgbClr val="FF0000"/>
                                  </a:solidFill>
                                  <a:latin typeface="Cambria Math" panose="02040503050406030204" pitchFamily="18" charset="0"/>
                                  <a:ea typeface="Cambria Math" panose="02040503050406030204" pitchFamily="18" charset="0"/>
                                </a:rPr>
                                <m:t>𝑇</m:t>
                              </m:r>
                            </m:e>
                            <m:sub>
                              <m:r>
                                <a:rPr lang="es-ES" sz="2400" b="0" i="1" smtClean="0">
                                  <a:solidFill>
                                    <a:srgbClr val="FF0000"/>
                                  </a:solidFill>
                                  <a:latin typeface="Cambria Math" panose="02040503050406030204" pitchFamily="18" charset="0"/>
                                  <a:ea typeface="Cambria Math" panose="02040503050406030204" pitchFamily="18" charset="0"/>
                                </a:rPr>
                                <m:t>∞</m:t>
                              </m:r>
                            </m:sub>
                          </m:sSub>
                        </m:num>
                        <m:den>
                          <m:sSub>
                            <m:sSubPr>
                              <m:ctrlPr>
                                <a:rPr lang="es-ES" sz="2400" b="0" i="1" smtClean="0">
                                  <a:solidFill>
                                    <a:srgbClr val="FF0000"/>
                                  </a:solidFill>
                                  <a:latin typeface="Cambria Math" panose="02040503050406030204" pitchFamily="18" charset="0"/>
                                  <a:ea typeface="Cambria Math" panose="02040503050406030204" pitchFamily="18" charset="0"/>
                                </a:rPr>
                              </m:ctrlPr>
                            </m:sSubPr>
                            <m:e>
                              <m:r>
                                <a:rPr lang="es-ES" sz="2400" b="0" i="1" smtClean="0">
                                  <a:solidFill>
                                    <a:srgbClr val="FF0000"/>
                                  </a:solidFill>
                                  <a:latin typeface="Cambria Math" panose="02040503050406030204" pitchFamily="18" charset="0"/>
                                  <a:ea typeface="Cambria Math" panose="02040503050406030204" pitchFamily="18" charset="0"/>
                                </a:rPr>
                                <m:t>𝑇</m:t>
                              </m:r>
                            </m:e>
                            <m:sub>
                              <m:r>
                                <a:rPr lang="es-ES" sz="2400" b="0" i="1" smtClean="0">
                                  <a:solidFill>
                                    <a:srgbClr val="FF0000"/>
                                  </a:solidFill>
                                  <a:latin typeface="Cambria Math" panose="02040503050406030204" pitchFamily="18" charset="0"/>
                                  <a:ea typeface="Cambria Math" panose="02040503050406030204" pitchFamily="18" charset="0"/>
                                </a:rPr>
                                <m:t>𝑖</m:t>
                              </m:r>
                            </m:sub>
                          </m:sSub>
                          <m:r>
                            <a:rPr lang="es-ES" sz="2400" b="0" i="1" smtClean="0">
                              <a:solidFill>
                                <a:srgbClr val="FF0000"/>
                              </a:solidFill>
                              <a:latin typeface="Cambria Math" panose="02040503050406030204" pitchFamily="18" charset="0"/>
                              <a:ea typeface="Cambria Math" panose="02040503050406030204" pitchFamily="18" charset="0"/>
                            </a:rPr>
                            <m:t>−</m:t>
                          </m:r>
                          <m:sSub>
                            <m:sSubPr>
                              <m:ctrlPr>
                                <a:rPr lang="es-ES" sz="2400" i="1">
                                  <a:solidFill>
                                    <a:srgbClr val="FF0000"/>
                                  </a:solidFill>
                                  <a:latin typeface="Cambria Math" panose="02040503050406030204" pitchFamily="18" charset="0"/>
                                  <a:ea typeface="Cambria Math" panose="02040503050406030204" pitchFamily="18" charset="0"/>
                                </a:rPr>
                              </m:ctrlPr>
                            </m:sSubPr>
                            <m:e>
                              <m:r>
                                <a:rPr lang="es-ES" sz="2400" i="1">
                                  <a:solidFill>
                                    <a:srgbClr val="FF0000"/>
                                  </a:solidFill>
                                  <a:latin typeface="Cambria Math" panose="02040503050406030204" pitchFamily="18" charset="0"/>
                                  <a:ea typeface="Cambria Math" panose="02040503050406030204" pitchFamily="18" charset="0"/>
                                </a:rPr>
                                <m:t>𝑇</m:t>
                              </m:r>
                            </m:e>
                            <m:sub>
                              <m:r>
                                <a:rPr lang="es-ES" sz="2400" i="1">
                                  <a:solidFill>
                                    <a:srgbClr val="FF0000"/>
                                  </a:solidFill>
                                  <a:latin typeface="Cambria Math" panose="02040503050406030204" pitchFamily="18" charset="0"/>
                                  <a:ea typeface="Cambria Math" panose="02040503050406030204" pitchFamily="18" charset="0"/>
                                </a:rPr>
                                <m:t>∞</m:t>
                              </m:r>
                            </m:sub>
                          </m:sSub>
                        </m:den>
                      </m:f>
                      <m:r>
                        <a:rPr lang="es-ES" sz="2400" b="0" i="1" smtClean="0">
                          <a:solidFill>
                            <a:srgbClr val="FF0000"/>
                          </a:solidFill>
                          <a:latin typeface="Cambria Math" panose="02040503050406030204" pitchFamily="18" charset="0"/>
                          <a:ea typeface="Cambria Math" panose="02040503050406030204" pitchFamily="18" charset="0"/>
                        </a:rPr>
                        <m:t>=</m:t>
                      </m:r>
                      <m:r>
                        <m:rPr>
                          <m:sty m:val="p"/>
                        </m:rPr>
                        <a:rPr lang="es-ES" sz="2400" b="0" i="0" smtClean="0">
                          <a:solidFill>
                            <a:srgbClr val="FF0000"/>
                          </a:solidFill>
                          <a:latin typeface="Cambria Math" panose="02040503050406030204" pitchFamily="18" charset="0"/>
                          <a:ea typeface="Cambria Math" panose="02040503050406030204" pitchFamily="18" charset="0"/>
                        </a:rPr>
                        <m:t>exp</m:t>
                      </m:r>
                      <m:r>
                        <a:rPr lang="es-ES" sz="2400" i="1">
                          <a:solidFill>
                            <a:srgbClr val="FF0000"/>
                          </a:solidFill>
                          <a:latin typeface="Cambria Math" panose="02040503050406030204" pitchFamily="18" charset="0"/>
                          <a:ea typeface="Cambria Math" panose="02040503050406030204" pitchFamily="18" charset="0"/>
                        </a:rPr>
                        <m:t>⁡(−</m:t>
                      </m:r>
                      <m:f>
                        <m:fPr>
                          <m:ctrlPr>
                            <a:rPr lang="es-ES" sz="2400" b="0" i="1" smtClean="0">
                              <a:solidFill>
                                <a:srgbClr val="FF0000"/>
                              </a:solidFill>
                              <a:latin typeface="Cambria Math" panose="02040503050406030204" pitchFamily="18" charset="0"/>
                              <a:ea typeface="Cambria Math" panose="02040503050406030204" pitchFamily="18" charset="0"/>
                            </a:rPr>
                          </m:ctrlPr>
                        </m:fPr>
                        <m:num>
                          <m:r>
                            <a:rPr lang="es-ES" sz="2400" b="0" i="1" smtClean="0">
                              <a:solidFill>
                                <a:srgbClr val="FF0000"/>
                              </a:solidFill>
                              <a:latin typeface="Cambria Math" panose="02040503050406030204" pitchFamily="18" charset="0"/>
                              <a:ea typeface="Cambria Math" panose="02040503050406030204" pitchFamily="18" charset="0"/>
                            </a:rPr>
                            <m:t>𝑡</m:t>
                          </m:r>
                        </m:num>
                        <m:den>
                          <m:r>
                            <a:rPr lang="es-ES" sz="2400" b="0" i="1" smtClean="0">
                              <a:solidFill>
                                <a:srgbClr val="FF0000"/>
                              </a:solidFill>
                              <a:latin typeface="Cambria Math" panose="02040503050406030204" pitchFamily="18" charset="0"/>
                              <a:ea typeface="Cambria Math" panose="02040503050406030204" pitchFamily="18" charset="0"/>
                            </a:rPr>
                            <m:t>𝜏</m:t>
                          </m:r>
                        </m:den>
                      </m:f>
                      <m:r>
                        <a:rPr lang="es-ES" sz="2400" b="0" i="1" smtClean="0">
                          <a:solidFill>
                            <a:srgbClr val="FF0000"/>
                          </a:solidFill>
                          <a:latin typeface="Cambria Math" panose="02040503050406030204" pitchFamily="18" charset="0"/>
                          <a:ea typeface="Cambria Math" panose="02040503050406030204" pitchFamily="18" charset="0"/>
                        </a:rPr>
                        <m:t>)</m:t>
                      </m:r>
                    </m:oMath>
                  </m:oMathPara>
                </a14:m>
                <a:endParaRPr lang="es-CL" sz="2400" dirty="0">
                  <a:solidFill>
                    <a:srgbClr val="FF0000"/>
                  </a:solidFill>
                </a:endParaRPr>
              </a:p>
            </p:txBody>
          </p:sp>
        </mc:Choice>
        <mc:Fallback xmlns="">
          <p:sp>
            <p:nvSpPr>
              <p:cNvPr id="7" name="CuadroTexto 6">
                <a:extLst>
                  <a:ext uri="{FF2B5EF4-FFF2-40B4-BE49-F238E27FC236}">
                    <a16:creationId xmlns:a16="http://schemas.microsoft.com/office/drawing/2014/main" id="{6AAC3078-E4F4-49D8-8CF6-7D8D3ED5A073}"/>
                  </a:ext>
                </a:extLst>
              </p:cNvPr>
              <p:cNvSpPr txBox="1">
                <a:spLocks noRot="1" noChangeAspect="1" noMove="1" noResize="1" noEditPoints="1" noAdjustHandles="1" noChangeArrowheads="1" noChangeShapeType="1" noTextEdit="1"/>
              </p:cNvSpPr>
              <p:nvPr/>
            </p:nvSpPr>
            <p:spPr>
              <a:xfrm>
                <a:off x="6565849" y="801911"/>
                <a:ext cx="6094520" cy="851772"/>
              </a:xfrm>
              <a:prstGeom prst="rect">
                <a:avLst/>
              </a:prstGeom>
              <a:blipFill>
                <a:blip r:embed="rId4"/>
                <a:stretch>
                  <a:fillRect/>
                </a:stretch>
              </a:blipFill>
            </p:spPr>
            <p:txBody>
              <a:bodyPr/>
              <a:lstStyle/>
              <a:p>
                <a:r>
                  <a:rPr lang="es-CL">
                    <a:noFill/>
                  </a:rPr>
                  <a:t> </a:t>
                </a:r>
              </a:p>
            </p:txBody>
          </p:sp>
        </mc:Fallback>
      </mc:AlternateContent>
      <mc:AlternateContent xmlns:mc="http://schemas.openxmlformats.org/markup-compatibility/2006" xmlns:a14="http://schemas.microsoft.com/office/drawing/2010/main">
        <mc:Choice Requires="a14">
          <p:sp>
            <p:nvSpPr>
              <p:cNvPr id="9" name="CuadroTexto 8">
                <a:extLst>
                  <a:ext uri="{FF2B5EF4-FFF2-40B4-BE49-F238E27FC236}">
                    <a16:creationId xmlns:a16="http://schemas.microsoft.com/office/drawing/2014/main" id="{C3DDABB2-8ABA-41B0-82D4-71C1ACE9B797}"/>
                  </a:ext>
                </a:extLst>
              </p:cNvPr>
              <p:cNvSpPr txBox="1"/>
              <p:nvPr/>
            </p:nvSpPr>
            <p:spPr>
              <a:xfrm>
                <a:off x="6565849" y="6176963"/>
                <a:ext cx="632837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s-ES" b="0" i="1" smtClean="0">
                          <a:solidFill>
                            <a:srgbClr val="FF0000"/>
                          </a:solidFill>
                          <a:latin typeface="Cambria Math" panose="02040503050406030204" pitchFamily="18" charset="0"/>
                        </a:rPr>
                        <m:t>𝑞</m:t>
                      </m:r>
                      <m:r>
                        <a:rPr lang="es-ES" b="0" i="1" smtClean="0">
                          <a:solidFill>
                            <a:srgbClr val="FF0000"/>
                          </a:solidFill>
                          <a:latin typeface="Cambria Math" panose="02040503050406030204" pitchFamily="18" charset="0"/>
                        </a:rPr>
                        <m:t>=−</m:t>
                      </m:r>
                      <m:r>
                        <a:rPr lang="es-ES" b="0" i="1" smtClean="0">
                          <a:solidFill>
                            <a:srgbClr val="FF0000"/>
                          </a:solidFill>
                          <a:latin typeface="Cambria Math" panose="02040503050406030204" pitchFamily="18" charset="0"/>
                        </a:rPr>
                        <m:t>h</m:t>
                      </m:r>
                      <m:sSub>
                        <m:sSubPr>
                          <m:ctrlPr>
                            <a:rPr lang="es-ES" b="0" i="1" smtClean="0">
                              <a:solidFill>
                                <a:srgbClr val="FF0000"/>
                              </a:solidFill>
                              <a:latin typeface="Cambria Math" panose="02040503050406030204" pitchFamily="18" charset="0"/>
                            </a:rPr>
                          </m:ctrlPr>
                        </m:sSubPr>
                        <m:e>
                          <m:r>
                            <a:rPr lang="es-ES" b="0" i="1" smtClean="0">
                              <a:solidFill>
                                <a:srgbClr val="FF0000"/>
                              </a:solidFill>
                              <a:latin typeface="Cambria Math" panose="02040503050406030204" pitchFamily="18" charset="0"/>
                            </a:rPr>
                            <m:t>𝐴</m:t>
                          </m:r>
                        </m:e>
                        <m:sub>
                          <m:r>
                            <a:rPr lang="es-ES" b="0" i="1" smtClean="0">
                              <a:solidFill>
                                <a:srgbClr val="FF0000"/>
                              </a:solidFill>
                              <a:latin typeface="Cambria Math" panose="02040503050406030204" pitchFamily="18" charset="0"/>
                            </a:rPr>
                            <m:t>𝑠</m:t>
                          </m:r>
                        </m:sub>
                      </m:sSub>
                      <m:d>
                        <m:dPr>
                          <m:ctrlPr>
                            <a:rPr lang="es-ES" b="0" i="1" smtClean="0">
                              <a:solidFill>
                                <a:srgbClr val="FF0000"/>
                              </a:solidFill>
                              <a:latin typeface="Cambria Math" panose="02040503050406030204" pitchFamily="18" charset="0"/>
                            </a:rPr>
                          </m:ctrlPr>
                        </m:dPr>
                        <m:e>
                          <m:r>
                            <a:rPr lang="es-ES" b="0" i="1" smtClean="0">
                              <a:solidFill>
                                <a:srgbClr val="FF0000"/>
                              </a:solidFill>
                              <a:latin typeface="Cambria Math" panose="02040503050406030204" pitchFamily="18" charset="0"/>
                            </a:rPr>
                            <m:t>𝑇</m:t>
                          </m:r>
                          <m:r>
                            <a:rPr lang="es-ES" b="0" i="1" smtClean="0">
                              <a:solidFill>
                                <a:srgbClr val="FF0000"/>
                              </a:solidFill>
                              <a:latin typeface="Cambria Math" panose="02040503050406030204" pitchFamily="18" charset="0"/>
                            </a:rPr>
                            <m:t>−</m:t>
                          </m:r>
                          <m:sSub>
                            <m:sSubPr>
                              <m:ctrlPr>
                                <a:rPr lang="es-ES" b="0" i="1" smtClean="0">
                                  <a:solidFill>
                                    <a:srgbClr val="FF0000"/>
                                  </a:solidFill>
                                  <a:latin typeface="Cambria Math" panose="02040503050406030204" pitchFamily="18" charset="0"/>
                                </a:rPr>
                              </m:ctrlPr>
                            </m:sSubPr>
                            <m:e>
                              <m:r>
                                <a:rPr lang="es-ES" b="0" i="1" smtClean="0">
                                  <a:solidFill>
                                    <a:srgbClr val="FF0000"/>
                                  </a:solidFill>
                                  <a:latin typeface="Cambria Math" panose="02040503050406030204" pitchFamily="18" charset="0"/>
                                </a:rPr>
                                <m:t>𝑇</m:t>
                              </m:r>
                            </m:e>
                            <m:sub>
                              <m:r>
                                <a:rPr lang="es-ES" b="0" i="1" smtClean="0">
                                  <a:solidFill>
                                    <a:srgbClr val="FF0000"/>
                                  </a:solidFill>
                                  <a:latin typeface="Cambria Math" panose="02040503050406030204" pitchFamily="18" charset="0"/>
                                  <a:ea typeface="Cambria Math" panose="02040503050406030204" pitchFamily="18" charset="0"/>
                                </a:rPr>
                                <m:t>∞</m:t>
                              </m:r>
                            </m:sub>
                          </m:sSub>
                        </m:e>
                      </m:d>
                    </m:oMath>
                  </m:oMathPara>
                </a14:m>
                <a:endParaRPr lang="es-CL" dirty="0">
                  <a:solidFill>
                    <a:srgbClr val="FF0000"/>
                  </a:solidFill>
                </a:endParaRPr>
              </a:p>
            </p:txBody>
          </p:sp>
        </mc:Choice>
        <mc:Fallback xmlns="">
          <p:sp>
            <p:nvSpPr>
              <p:cNvPr id="9" name="CuadroTexto 8">
                <a:extLst>
                  <a:ext uri="{FF2B5EF4-FFF2-40B4-BE49-F238E27FC236}">
                    <a16:creationId xmlns:a16="http://schemas.microsoft.com/office/drawing/2014/main" id="{C3DDABB2-8ABA-41B0-82D4-71C1ACE9B797}"/>
                  </a:ext>
                </a:extLst>
              </p:cNvPr>
              <p:cNvSpPr txBox="1">
                <a:spLocks noRot="1" noChangeAspect="1" noMove="1" noResize="1" noEditPoints="1" noAdjustHandles="1" noChangeArrowheads="1" noChangeShapeType="1" noTextEdit="1"/>
              </p:cNvSpPr>
              <p:nvPr/>
            </p:nvSpPr>
            <p:spPr>
              <a:xfrm>
                <a:off x="6565849" y="6176963"/>
                <a:ext cx="6328372" cy="369332"/>
              </a:xfrm>
              <a:prstGeom prst="rect">
                <a:avLst/>
              </a:prstGeom>
              <a:blipFill>
                <a:blip r:embed="rId5"/>
                <a:stretch>
                  <a:fillRect b="-6557"/>
                </a:stretch>
              </a:blipFill>
            </p:spPr>
            <p:txBody>
              <a:bodyPr/>
              <a:lstStyle/>
              <a:p>
                <a:r>
                  <a:rPr lang="es-CL">
                    <a:noFill/>
                  </a:rPr>
                  <a:t> </a:t>
                </a:r>
              </a:p>
            </p:txBody>
          </p:sp>
        </mc:Fallback>
      </mc:AlternateContent>
    </p:spTree>
    <p:extLst>
      <p:ext uri="{BB962C8B-B14F-4D97-AF65-F5344CB8AC3E}">
        <p14:creationId xmlns:p14="http://schemas.microsoft.com/office/powerpoint/2010/main" val="454617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0716535-2CCD-46F6-91D9-18DE07B09D51}"/>
              </a:ext>
            </a:extLst>
          </p:cNvPr>
          <p:cNvSpPr>
            <a:spLocks noGrp="1"/>
          </p:cNvSpPr>
          <p:nvPr>
            <p:ph type="title"/>
          </p:nvPr>
        </p:nvSpPr>
        <p:spPr/>
        <p:txBody>
          <a:bodyPr/>
          <a:lstStyle/>
          <a:p>
            <a:r>
              <a:rPr lang="es-ES" dirty="0"/>
              <a:t>Balance de energía general usando el método de la resistencia interna despreciable</a:t>
            </a:r>
            <a:endParaRPr lang="es-CL" dirty="0"/>
          </a:p>
        </p:txBody>
      </p:sp>
      <mc:AlternateContent xmlns:mc="http://schemas.openxmlformats.org/markup-compatibility/2006" xmlns:a14="http://schemas.microsoft.com/office/drawing/2010/main">
        <mc:Choice Requires="a14">
          <p:sp>
            <p:nvSpPr>
              <p:cNvPr id="3" name="Marcador de contenido 2">
                <a:extLst>
                  <a:ext uri="{FF2B5EF4-FFF2-40B4-BE49-F238E27FC236}">
                    <a16:creationId xmlns:a16="http://schemas.microsoft.com/office/drawing/2014/main" id="{07D51C6A-C424-41B0-A129-9775971849E3}"/>
                  </a:ext>
                </a:extLst>
              </p:cNvPr>
              <p:cNvSpPr>
                <a:spLocks noGrp="1"/>
              </p:cNvSpPr>
              <p:nvPr>
                <p:ph idx="1"/>
              </p:nvPr>
            </p:nvSpPr>
            <p:spPr>
              <a:xfrm>
                <a:off x="838199" y="1825625"/>
                <a:ext cx="11239123" cy="2818574"/>
              </a:xfrm>
            </p:spPr>
            <p:txBody>
              <a:bodyPr>
                <a:normAutofit lnSpcReduction="10000"/>
              </a:bodyPr>
              <a:lstStyle/>
              <a:p>
                <a:r>
                  <a:rPr lang="es-ES" dirty="0"/>
                  <a:t>En el balance anterior no hemos considerado el caso donde pudiese existir generación interna de energía, flujo de energía externo impuesto ni radiación.</a:t>
                </a:r>
              </a:p>
              <a:p>
                <a:r>
                  <a:rPr lang="es-ES" dirty="0"/>
                  <a:t>Supongamos que en </a:t>
                </a:r>
                <a:r>
                  <a:rPr lang="es-ES" dirty="0">
                    <a:solidFill>
                      <a:srgbClr val="FFFF00"/>
                    </a:solidFill>
                  </a:rPr>
                  <a:t>t = 0 </a:t>
                </a:r>
                <a:r>
                  <a:rPr lang="es-ES" dirty="0"/>
                  <a:t>la temperatura inicial del sólido </a:t>
                </a:r>
                <a:r>
                  <a:rPr lang="es-ES" dirty="0">
                    <a:solidFill>
                      <a:srgbClr val="FFFF00"/>
                    </a:solidFill>
                  </a:rPr>
                  <a:t>T</a:t>
                </a:r>
                <a:r>
                  <a:rPr lang="es-ES" baseline="-25000" dirty="0">
                    <a:solidFill>
                      <a:srgbClr val="FFFF00"/>
                    </a:solidFill>
                  </a:rPr>
                  <a:t>i</a:t>
                </a:r>
                <a:r>
                  <a:rPr lang="es-ES" dirty="0"/>
                  <a:t> es distinta a la temperatura del fluido </a:t>
                </a:r>
                <a:r>
                  <a:rPr lang="es-ES" dirty="0">
                    <a:solidFill>
                      <a:srgbClr val="FFFF00"/>
                    </a:solidFill>
                  </a:rPr>
                  <a:t>T</a:t>
                </a:r>
                <a:r>
                  <a:rPr lang="es-ES" baseline="-25000" dirty="0">
                    <a:solidFill>
                      <a:srgbClr val="FFFF00"/>
                    </a:solidFill>
                  </a:rPr>
                  <a:t>∞</a:t>
                </a:r>
                <a:r>
                  <a:rPr lang="es-ES" dirty="0"/>
                  <a:t> y la de los alrededores </a:t>
                </a:r>
                <a:r>
                  <a:rPr lang="es-ES" dirty="0" err="1">
                    <a:solidFill>
                      <a:srgbClr val="FFFF00"/>
                    </a:solidFill>
                  </a:rPr>
                  <a:t>T</a:t>
                </a:r>
                <a:r>
                  <a:rPr lang="es-ES" baseline="-25000" dirty="0" err="1">
                    <a:solidFill>
                      <a:srgbClr val="FFFF00"/>
                    </a:solidFill>
                  </a:rPr>
                  <a:t>sur</a:t>
                </a:r>
                <a:r>
                  <a:rPr lang="es-ES" dirty="0"/>
                  <a:t>.</a:t>
                </a:r>
              </a:p>
              <a:p>
                <a:r>
                  <a:rPr lang="es-ES" dirty="0"/>
                  <a:t>Al mismo tiempo se inicia un proceso de generación interna </a:t>
                </a:r>
                <a14:m>
                  <m:oMath xmlns:m="http://schemas.openxmlformats.org/officeDocument/2006/math">
                    <m:acc>
                      <m:accPr>
                        <m:chr m:val="̇"/>
                        <m:ctrlPr>
                          <a:rPr lang="es-ES" i="1" dirty="0" smtClean="0">
                            <a:solidFill>
                              <a:srgbClr val="FFFF00"/>
                            </a:solidFill>
                            <a:latin typeface="Cambria Math" panose="02040503050406030204" pitchFamily="18" charset="0"/>
                          </a:rPr>
                        </m:ctrlPr>
                      </m:accPr>
                      <m:e>
                        <m:r>
                          <a:rPr lang="es-ES" b="0" i="1" dirty="0" smtClean="0">
                            <a:solidFill>
                              <a:srgbClr val="FFFF00"/>
                            </a:solidFill>
                            <a:latin typeface="Cambria Math" panose="02040503050406030204" pitchFamily="18" charset="0"/>
                          </a:rPr>
                          <m:t>𝑞</m:t>
                        </m:r>
                      </m:e>
                    </m:acc>
                    <m:r>
                      <a:rPr lang="es-ES" i="1" dirty="0" smtClean="0">
                        <a:latin typeface="Cambria Math" panose="02040503050406030204" pitchFamily="18" charset="0"/>
                      </a:rPr>
                      <m:t> </m:t>
                    </m:r>
                  </m:oMath>
                </a14:m>
                <a:r>
                  <a:rPr lang="es-ES" dirty="0"/>
                  <a:t>y de flujo de energía superficial impuesto </a:t>
                </a:r>
                <a:r>
                  <a:rPr lang="es-ES" dirty="0" err="1">
                    <a:solidFill>
                      <a:srgbClr val="FFFF00"/>
                    </a:solidFill>
                  </a:rPr>
                  <a:t>q’’</a:t>
                </a:r>
                <a:r>
                  <a:rPr lang="es-ES" baseline="-25000" dirty="0" err="1">
                    <a:solidFill>
                      <a:srgbClr val="FFFF00"/>
                    </a:solidFill>
                  </a:rPr>
                  <a:t>s</a:t>
                </a:r>
                <a:endParaRPr lang="es-CL" baseline="-25000" dirty="0">
                  <a:solidFill>
                    <a:srgbClr val="FFFF00"/>
                  </a:solidFill>
                </a:endParaRPr>
              </a:p>
            </p:txBody>
          </p:sp>
        </mc:Choice>
        <mc:Fallback xmlns="">
          <p:sp>
            <p:nvSpPr>
              <p:cNvPr id="3" name="Marcador de contenido 2">
                <a:extLst>
                  <a:ext uri="{FF2B5EF4-FFF2-40B4-BE49-F238E27FC236}">
                    <a16:creationId xmlns:a16="http://schemas.microsoft.com/office/drawing/2014/main" id="{07D51C6A-C424-41B0-A129-9775971849E3}"/>
                  </a:ext>
                </a:extLst>
              </p:cNvPr>
              <p:cNvSpPr>
                <a:spLocks noGrp="1" noRot="1" noChangeAspect="1" noMove="1" noResize="1" noEditPoints="1" noAdjustHandles="1" noChangeArrowheads="1" noChangeShapeType="1" noTextEdit="1"/>
              </p:cNvSpPr>
              <p:nvPr>
                <p:ph idx="1"/>
              </p:nvPr>
            </p:nvSpPr>
            <p:spPr>
              <a:xfrm>
                <a:off x="838199" y="1825625"/>
                <a:ext cx="11239123" cy="2818574"/>
              </a:xfrm>
              <a:blipFill>
                <a:blip r:embed="rId2"/>
                <a:stretch>
                  <a:fillRect l="-922" t="-4752" r="-1193" b="-3456"/>
                </a:stretch>
              </a:blipFill>
            </p:spPr>
            <p:txBody>
              <a:bodyPr/>
              <a:lstStyle/>
              <a:p>
                <a:r>
                  <a:rPr lang="es-CL">
                    <a:noFill/>
                  </a:rPr>
                  <a:t> </a:t>
                </a:r>
              </a:p>
            </p:txBody>
          </p:sp>
        </mc:Fallback>
      </mc:AlternateContent>
      <p:pic>
        <p:nvPicPr>
          <p:cNvPr id="6" name="Imagen 5">
            <a:extLst>
              <a:ext uri="{FF2B5EF4-FFF2-40B4-BE49-F238E27FC236}">
                <a16:creationId xmlns:a16="http://schemas.microsoft.com/office/drawing/2014/main" id="{2F9B9D7B-F936-4DB8-9833-EBB4578A3C16}"/>
              </a:ext>
            </a:extLst>
          </p:cNvPr>
          <p:cNvPicPr>
            <a:picLocks noChangeAspect="1"/>
          </p:cNvPicPr>
          <p:nvPr/>
        </p:nvPicPr>
        <p:blipFill rotWithShape="1">
          <a:blip r:embed="rId3"/>
          <a:srcRect r="50056" b="23149"/>
          <a:stretch/>
        </p:blipFill>
        <p:spPr>
          <a:xfrm>
            <a:off x="8709434" y="4216744"/>
            <a:ext cx="3482566" cy="2641256"/>
          </a:xfrm>
          <a:prstGeom prst="rect">
            <a:avLst/>
          </a:prstGeom>
        </p:spPr>
      </p:pic>
    </p:spTree>
    <p:extLst>
      <p:ext uri="{BB962C8B-B14F-4D97-AF65-F5344CB8AC3E}">
        <p14:creationId xmlns:p14="http://schemas.microsoft.com/office/powerpoint/2010/main" val="384850758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Marcador de contenido 2">
                <a:extLst>
                  <a:ext uri="{FF2B5EF4-FFF2-40B4-BE49-F238E27FC236}">
                    <a16:creationId xmlns:a16="http://schemas.microsoft.com/office/drawing/2014/main" id="{162965BD-90A1-409E-ADED-23C542C3EF76}"/>
                  </a:ext>
                </a:extLst>
              </p:cNvPr>
              <p:cNvSpPr>
                <a:spLocks noGrp="1"/>
              </p:cNvSpPr>
              <p:nvPr>
                <p:ph idx="1"/>
              </p:nvPr>
            </p:nvSpPr>
            <p:spPr>
              <a:xfrm>
                <a:off x="838200" y="458552"/>
                <a:ext cx="10515600" cy="4351338"/>
              </a:xfrm>
            </p:spPr>
            <p:txBody>
              <a:bodyPr>
                <a:normAutofit lnSpcReduction="10000"/>
              </a:bodyPr>
              <a:lstStyle/>
              <a:p>
                <a:r>
                  <a:rPr lang="es-CL" dirty="0"/>
                  <a:t>Para simplificar consideraremos que el flujo de energía impuesto y la convección ocurren en superficies distintas del sólido y que la radiación ocurre desde la misma superficie que la convección.</a:t>
                </a:r>
              </a:p>
              <a:p>
                <a:r>
                  <a:rPr lang="es-CL" dirty="0"/>
                  <a:t>Aplicando la conservación de la energía tenemos:</a:t>
                </a:r>
              </a:p>
              <a:p>
                <a14:m>
                  <m:oMath xmlns:m="http://schemas.openxmlformats.org/officeDocument/2006/math">
                    <m:sSub>
                      <m:sSubPr>
                        <m:ctrlPr>
                          <a:rPr lang="es-ES" b="0" i="1" dirty="0" smtClean="0">
                            <a:solidFill>
                              <a:srgbClr val="FFFF00"/>
                            </a:solidFill>
                            <a:latin typeface="Cambria Math" panose="02040503050406030204" pitchFamily="18" charset="0"/>
                          </a:rPr>
                        </m:ctrlPr>
                      </m:sSubPr>
                      <m:e>
                        <m:r>
                          <a:rPr lang="es-ES" b="0" i="1" dirty="0" smtClean="0">
                            <a:solidFill>
                              <a:srgbClr val="FFFF00"/>
                            </a:solidFill>
                            <a:latin typeface="Cambria Math" panose="02040503050406030204" pitchFamily="18" charset="0"/>
                          </a:rPr>
                          <m:t>𝑞</m:t>
                        </m:r>
                        <m:r>
                          <a:rPr lang="es-ES" b="0" i="1" dirty="0" smtClean="0">
                            <a:solidFill>
                              <a:srgbClr val="FFFF00"/>
                            </a:solidFill>
                            <a:latin typeface="Cambria Math" panose="02040503050406030204" pitchFamily="18" charset="0"/>
                          </a:rPr>
                          <m:t>′′</m:t>
                        </m:r>
                      </m:e>
                      <m:sub>
                        <m:r>
                          <a:rPr lang="es-ES" b="0" i="1" dirty="0" smtClean="0">
                            <a:solidFill>
                              <a:srgbClr val="FFFF00"/>
                            </a:solidFill>
                            <a:latin typeface="Cambria Math" panose="02040503050406030204" pitchFamily="18" charset="0"/>
                          </a:rPr>
                          <m:t>𝑠</m:t>
                        </m:r>
                      </m:sub>
                    </m:sSub>
                    <m:sSub>
                      <m:sSubPr>
                        <m:ctrlPr>
                          <a:rPr lang="es-ES" b="0" i="1" dirty="0" smtClean="0">
                            <a:solidFill>
                              <a:srgbClr val="FFFF00"/>
                            </a:solidFill>
                            <a:latin typeface="Cambria Math" panose="02040503050406030204" pitchFamily="18" charset="0"/>
                          </a:rPr>
                        </m:ctrlPr>
                      </m:sSubPr>
                      <m:e>
                        <m:r>
                          <a:rPr lang="es-ES" b="0" i="1" dirty="0" smtClean="0">
                            <a:solidFill>
                              <a:srgbClr val="FFFF00"/>
                            </a:solidFill>
                            <a:latin typeface="Cambria Math" panose="02040503050406030204" pitchFamily="18" charset="0"/>
                          </a:rPr>
                          <m:t>𝐴</m:t>
                        </m:r>
                      </m:e>
                      <m:sub>
                        <m:r>
                          <a:rPr lang="es-ES" b="0" i="1" dirty="0" smtClean="0">
                            <a:solidFill>
                              <a:srgbClr val="FFFF00"/>
                            </a:solidFill>
                            <a:latin typeface="Cambria Math" panose="02040503050406030204" pitchFamily="18" charset="0"/>
                          </a:rPr>
                          <m:t>𝑠</m:t>
                        </m:r>
                        <m:r>
                          <a:rPr lang="es-ES" b="0" i="1" dirty="0" smtClean="0">
                            <a:solidFill>
                              <a:srgbClr val="FFFF00"/>
                            </a:solidFill>
                            <a:latin typeface="Cambria Math" panose="02040503050406030204" pitchFamily="18" charset="0"/>
                          </a:rPr>
                          <m:t>,</m:t>
                        </m:r>
                        <m:r>
                          <a:rPr lang="es-ES" b="0" i="1" dirty="0" smtClean="0">
                            <a:solidFill>
                              <a:srgbClr val="FFFF00"/>
                            </a:solidFill>
                            <a:latin typeface="Cambria Math" panose="02040503050406030204" pitchFamily="18" charset="0"/>
                          </a:rPr>
                          <m:t>h</m:t>
                        </m:r>
                      </m:sub>
                    </m:sSub>
                    <m:r>
                      <a:rPr lang="es-ES" b="0" i="1" dirty="0" smtClean="0">
                        <a:solidFill>
                          <a:srgbClr val="FFFF00"/>
                        </a:solidFill>
                        <a:latin typeface="Cambria Math" panose="02040503050406030204" pitchFamily="18" charset="0"/>
                      </a:rPr>
                      <m:t>+ </m:t>
                    </m:r>
                    <m:sSub>
                      <m:sSubPr>
                        <m:ctrlPr>
                          <a:rPr lang="es-ES" b="0" i="1" dirty="0" smtClean="0">
                            <a:solidFill>
                              <a:srgbClr val="FFFF00"/>
                            </a:solidFill>
                            <a:latin typeface="Cambria Math" panose="02040503050406030204" pitchFamily="18" charset="0"/>
                          </a:rPr>
                        </m:ctrlPr>
                      </m:sSubPr>
                      <m:e>
                        <m:acc>
                          <m:accPr>
                            <m:chr m:val="̇"/>
                            <m:ctrlPr>
                              <a:rPr lang="es-ES" b="0" i="1" dirty="0" smtClean="0">
                                <a:solidFill>
                                  <a:srgbClr val="FFFF00"/>
                                </a:solidFill>
                                <a:latin typeface="Cambria Math" panose="02040503050406030204" pitchFamily="18" charset="0"/>
                              </a:rPr>
                            </m:ctrlPr>
                          </m:accPr>
                          <m:e>
                            <m:r>
                              <a:rPr lang="es-ES" b="0" i="1" dirty="0" smtClean="0">
                                <a:solidFill>
                                  <a:srgbClr val="FFFF00"/>
                                </a:solidFill>
                                <a:latin typeface="Cambria Math" panose="02040503050406030204" pitchFamily="18" charset="0"/>
                              </a:rPr>
                              <m:t>𝐸</m:t>
                            </m:r>
                          </m:e>
                        </m:acc>
                      </m:e>
                      <m:sub>
                        <m:r>
                          <a:rPr lang="es-ES" b="0" i="1" dirty="0" smtClean="0">
                            <a:solidFill>
                              <a:srgbClr val="FFFF00"/>
                            </a:solidFill>
                            <a:latin typeface="Cambria Math" panose="02040503050406030204" pitchFamily="18" charset="0"/>
                          </a:rPr>
                          <m:t>𝑔</m:t>
                        </m:r>
                      </m:sub>
                    </m:sSub>
                    <m:r>
                      <a:rPr lang="es-ES" b="0" i="1" dirty="0" smtClean="0">
                        <a:solidFill>
                          <a:srgbClr val="FFFF00"/>
                        </a:solidFill>
                        <a:latin typeface="Cambria Math" panose="02040503050406030204" pitchFamily="18" charset="0"/>
                      </a:rPr>
                      <m:t>−</m:t>
                    </m:r>
                    <m:d>
                      <m:dPr>
                        <m:ctrlPr>
                          <a:rPr lang="es-ES" b="0" i="1" dirty="0" smtClean="0">
                            <a:solidFill>
                              <a:srgbClr val="FFFF00"/>
                            </a:solidFill>
                            <a:latin typeface="Cambria Math" panose="02040503050406030204" pitchFamily="18" charset="0"/>
                          </a:rPr>
                        </m:ctrlPr>
                      </m:dPr>
                      <m:e>
                        <m:sSub>
                          <m:sSubPr>
                            <m:ctrlPr>
                              <a:rPr lang="es-ES" b="0" i="1" dirty="0" smtClean="0">
                                <a:solidFill>
                                  <a:srgbClr val="FFFF00"/>
                                </a:solidFill>
                                <a:latin typeface="Cambria Math" panose="02040503050406030204" pitchFamily="18" charset="0"/>
                              </a:rPr>
                            </m:ctrlPr>
                          </m:sSubPr>
                          <m:e>
                            <m:sSup>
                              <m:sSupPr>
                                <m:ctrlPr>
                                  <a:rPr lang="es-ES" b="0" i="1" dirty="0" smtClean="0">
                                    <a:solidFill>
                                      <a:srgbClr val="FFFF00"/>
                                    </a:solidFill>
                                    <a:latin typeface="Cambria Math" panose="02040503050406030204" pitchFamily="18" charset="0"/>
                                  </a:rPr>
                                </m:ctrlPr>
                              </m:sSupPr>
                              <m:e>
                                <m:r>
                                  <a:rPr lang="es-ES" b="0" i="1" dirty="0" smtClean="0">
                                    <a:solidFill>
                                      <a:srgbClr val="FFFF00"/>
                                    </a:solidFill>
                                    <a:latin typeface="Cambria Math" panose="02040503050406030204" pitchFamily="18" charset="0"/>
                                  </a:rPr>
                                  <m:t>𝑞</m:t>
                                </m:r>
                              </m:e>
                              <m:sup>
                                <m:r>
                                  <a:rPr lang="es-ES" b="0" i="1" dirty="0" smtClean="0">
                                    <a:solidFill>
                                      <a:srgbClr val="FFFF00"/>
                                    </a:solidFill>
                                    <a:latin typeface="Cambria Math" panose="02040503050406030204" pitchFamily="18" charset="0"/>
                                  </a:rPr>
                                  <m:t>′′</m:t>
                                </m:r>
                              </m:sup>
                            </m:sSup>
                          </m:e>
                          <m:sub>
                            <m:r>
                              <a:rPr lang="es-ES" b="0" i="1" dirty="0" smtClean="0">
                                <a:solidFill>
                                  <a:srgbClr val="FFFF00"/>
                                </a:solidFill>
                                <a:latin typeface="Cambria Math" panose="02040503050406030204" pitchFamily="18" charset="0"/>
                              </a:rPr>
                              <m:t>𝑐𝑜𝑛𝑣</m:t>
                            </m:r>
                          </m:sub>
                        </m:sSub>
                        <m:r>
                          <a:rPr lang="es-ES" b="0" i="1" dirty="0" smtClean="0">
                            <a:solidFill>
                              <a:srgbClr val="FFFF00"/>
                            </a:solidFill>
                            <a:latin typeface="Cambria Math" panose="02040503050406030204" pitchFamily="18" charset="0"/>
                          </a:rPr>
                          <m:t>+</m:t>
                        </m:r>
                        <m:sSub>
                          <m:sSubPr>
                            <m:ctrlPr>
                              <a:rPr lang="es-ES" b="0" i="1" dirty="0" smtClean="0">
                                <a:solidFill>
                                  <a:srgbClr val="FFFF00"/>
                                </a:solidFill>
                                <a:latin typeface="Cambria Math" panose="02040503050406030204" pitchFamily="18" charset="0"/>
                              </a:rPr>
                            </m:ctrlPr>
                          </m:sSubPr>
                          <m:e>
                            <m:sSup>
                              <m:sSupPr>
                                <m:ctrlPr>
                                  <a:rPr lang="es-ES" b="0" i="1" dirty="0" smtClean="0">
                                    <a:solidFill>
                                      <a:srgbClr val="FFFF00"/>
                                    </a:solidFill>
                                    <a:latin typeface="Cambria Math" panose="02040503050406030204" pitchFamily="18" charset="0"/>
                                  </a:rPr>
                                </m:ctrlPr>
                              </m:sSupPr>
                              <m:e>
                                <m:r>
                                  <a:rPr lang="es-ES" b="0" i="1" dirty="0" smtClean="0">
                                    <a:solidFill>
                                      <a:srgbClr val="FFFF00"/>
                                    </a:solidFill>
                                    <a:latin typeface="Cambria Math" panose="02040503050406030204" pitchFamily="18" charset="0"/>
                                  </a:rPr>
                                  <m:t>𝑞</m:t>
                                </m:r>
                              </m:e>
                              <m:sup>
                                <m:r>
                                  <a:rPr lang="es-ES" b="0" i="1" dirty="0" smtClean="0">
                                    <a:solidFill>
                                      <a:srgbClr val="FFFF00"/>
                                    </a:solidFill>
                                    <a:latin typeface="Cambria Math" panose="02040503050406030204" pitchFamily="18" charset="0"/>
                                  </a:rPr>
                                  <m:t>′′</m:t>
                                </m:r>
                              </m:sup>
                            </m:sSup>
                          </m:e>
                          <m:sub>
                            <m:r>
                              <a:rPr lang="es-ES" b="0" i="1" dirty="0" smtClean="0">
                                <a:solidFill>
                                  <a:srgbClr val="FFFF00"/>
                                </a:solidFill>
                                <a:latin typeface="Cambria Math" panose="02040503050406030204" pitchFamily="18" charset="0"/>
                              </a:rPr>
                              <m:t>𝑟𝑎𝑑</m:t>
                            </m:r>
                          </m:sub>
                        </m:sSub>
                      </m:e>
                    </m:d>
                    <m:sSub>
                      <m:sSubPr>
                        <m:ctrlPr>
                          <a:rPr lang="es-ES" b="0" i="1" dirty="0" smtClean="0">
                            <a:solidFill>
                              <a:srgbClr val="FFFF00"/>
                            </a:solidFill>
                            <a:latin typeface="Cambria Math" panose="02040503050406030204" pitchFamily="18" charset="0"/>
                          </a:rPr>
                        </m:ctrlPr>
                      </m:sSubPr>
                      <m:e>
                        <m:r>
                          <a:rPr lang="es-ES" b="0" i="1" dirty="0" smtClean="0">
                            <a:solidFill>
                              <a:srgbClr val="FFFF00"/>
                            </a:solidFill>
                            <a:latin typeface="Cambria Math" panose="02040503050406030204" pitchFamily="18" charset="0"/>
                          </a:rPr>
                          <m:t>𝐴</m:t>
                        </m:r>
                      </m:e>
                      <m:sub>
                        <m:d>
                          <m:dPr>
                            <m:ctrlPr>
                              <a:rPr lang="es-ES" b="0" i="1" dirty="0" smtClean="0">
                                <a:solidFill>
                                  <a:srgbClr val="FFFF00"/>
                                </a:solidFill>
                                <a:latin typeface="Cambria Math" panose="02040503050406030204" pitchFamily="18" charset="0"/>
                              </a:rPr>
                            </m:ctrlPr>
                          </m:dPr>
                          <m:e>
                            <m:r>
                              <a:rPr lang="es-ES" b="0" i="1" dirty="0" smtClean="0">
                                <a:solidFill>
                                  <a:srgbClr val="FFFF00"/>
                                </a:solidFill>
                                <a:latin typeface="Cambria Math" panose="02040503050406030204" pitchFamily="18" charset="0"/>
                              </a:rPr>
                              <m:t>𝑐𝑜𝑛𝑣</m:t>
                            </m:r>
                            <m:r>
                              <a:rPr lang="es-ES" b="0" i="1" dirty="0" smtClean="0">
                                <a:solidFill>
                                  <a:srgbClr val="FFFF00"/>
                                </a:solidFill>
                                <a:latin typeface="Cambria Math" panose="02040503050406030204" pitchFamily="18" charset="0"/>
                              </a:rPr>
                              <m:t>,</m:t>
                            </m:r>
                            <m:r>
                              <a:rPr lang="es-ES" b="0" i="1" dirty="0" smtClean="0">
                                <a:solidFill>
                                  <a:srgbClr val="FFFF00"/>
                                </a:solidFill>
                                <a:latin typeface="Cambria Math" panose="02040503050406030204" pitchFamily="18" charset="0"/>
                              </a:rPr>
                              <m:t>𝑟𝑎𝑑</m:t>
                            </m:r>
                          </m:e>
                        </m:d>
                      </m:sub>
                    </m:sSub>
                    <m:r>
                      <a:rPr lang="es-ES" b="0" i="1" dirty="0" smtClean="0">
                        <a:solidFill>
                          <a:srgbClr val="FFFF00"/>
                        </a:solidFill>
                        <a:latin typeface="Cambria Math" panose="02040503050406030204" pitchFamily="18" charset="0"/>
                      </a:rPr>
                      <m:t>=</m:t>
                    </m:r>
                    <m:r>
                      <a:rPr lang="es-ES" b="0" i="1" dirty="0" smtClean="0">
                        <a:solidFill>
                          <a:srgbClr val="FFFF00"/>
                        </a:solidFill>
                        <a:latin typeface="Cambria Math" panose="02040503050406030204" pitchFamily="18" charset="0"/>
                        <a:ea typeface="Cambria Math" panose="02040503050406030204" pitchFamily="18" charset="0"/>
                      </a:rPr>
                      <m:t>𝜌</m:t>
                    </m:r>
                    <m:r>
                      <a:rPr lang="es-ES" b="0" i="1" dirty="0" smtClean="0">
                        <a:solidFill>
                          <a:srgbClr val="FFFF00"/>
                        </a:solidFill>
                        <a:latin typeface="Cambria Math" panose="02040503050406030204" pitchFamily="18" charset="0"/>
                        <a:ea typeface="Cambria Math" panose="02040503050406030204" pitchFamily="18" charset="0"/>
                      </a:rPr>
                      <m:t>𝑉𝑐</m:t>
                    </m:r>
                    <m:f>
                      <m:fPr>
                        <m:ctrlPr>
                          <a:rPr lang="es-ES" b="0" i="1" dirty="0" smtClean="0">
                            <a:solidFill>
                              <a:srgbClr val="FFFF00"/>
                            </a:solidFill>
                            <a:latin typeface="Cambria Math" panose="02040503050406030204" pitchFamily="18" charset="0"/>
                            <a:ea typeface="Cambria Math" panose="02040503050406030204" pitchFamily="18" charset="0"/>
                          </a:rPr>
                        </m:ctrlPr>
                      </m:fPr>
                      <m:num>
                        <m:r>
                          <a:rPr lang="es-ES" b="0" i="1" dirty="0" smtClean="0">
                            <a:solidFill>
                              <a:srgbClr val="FFFF00"/>
                            </a:solidFill>
                            <a:latin typeface="Cambria Math" panose="02040503050406030204" pitchFamily="18" charset="0"/>
                            <a:ea typeface="Cambria Math" panose="02040503050406030204" pitchFamily="18" charset="0"/>
                          </a:rPr>
                          <m:t>𝑑𝑇</m:t>
                        </m:r>
                      </m:num>
                      <m:den>
                        <m:r>
                          <a:rPr lang="es-ES" b="0" i="1" dirty="0" smtClean="0">
                            <a:solidFill>
                              <a:srgbClr val="FFFF00"/>
                            </a:solidFill>
                            <a:latin typeface="Cambria Math" panose="02040503050406030204" pitchFamily="18" charset="0"/>
                            <a:ea typeface="Cambria Math" panose="02040503050406030204" pitchFamily="18" charset="0"/>
                          </a:rPr>
                          <m:t>𝑑𝑡</m:t>
                        </m:r>
                      </m:den>
                    </m:f>
                  </m:oMath>
                </a14:m>
                <a:endParaRPr lang="es-CL" dirty="0"/>
              </a:p>
              <a:p>
                <a14:m>
                  <m:oMath xmlns:m="http://schemas.openxmlformats.org/officeDocument/2006/math">
                    <m:sSub>
                      <m:sSubPr>
                        <m:ctrlPr>
                          <a:rPr lang="es-ES" b="0" i="1" dirty="0" smtClean="0">
                            <a:solidFill>
                              <a:srgbClr val="FFFF00"/>
                            </a:solidFill>
                            <a:latin typeface="Cambria Math" panose="02040503050406030204" pitchFamily="18" charset="0"/>
                          </a:rPr>
                        </m:ctrlPr>
                      </m:sSubPr>
                      <m:e>
                        <m:r>
                          <a:rPr lang="es-ES" b="0" i="1" dirty="0" smtClean="0">
                            <a:solidFill>
                              <a:srgbClr val="FFFF00"/>
                            </a:solidFill>
                            <a:latin typeface="Cambria Math" panose="02040503050406030204" pitchFamily="18" charset="0"/>
                          </a:rPr>
                          <m:t>𝑞</m:t>
                        </m:r>
                        <m:r>
                          <a:rPr lang="es-ES" b="0" i="1" dirty="0" smtClean="0">
                            <a:solidFill>
                              <a:srgbClr val="FFFF00"/>
                            </a:solidFill>
                            <a:latin typeface="Cambria Math" panose="02040503050406030204" pitchFamily="18" charset="0"/>
                          </a:rPr>
                          <m:t>′′</m:t>
                        </m:r>
                      </m:e>
                      <m:sub>
                        <m:r>
                          <a:rPr lang="es-ES" b="0" i="1" dirty="0" smtClean="0">
                            <a:solidFill>
                              <a:srgbClr val="FFFF00"/>
                            </a:solidFill>
                            <a:latin typeface="Cambria Math" panose="02040503050406030204" pitchFamily="18" charset="0"/>
                          </a:rPr>
                          <m:t>𝑠</m:t>
                        </m:r>
                      </m:sub>
                    </m:sSub>
                    <m:sSub>
                      <m:sSubPr>
                        <m:ctrlPr>
                          <a:rPr lang="es-ES" b="0" i="1" dirty="0" smtClean="0">
                            <a:solidFill>
                              <a:srgbClr val="FFFF00"/>
                            </a:solidFill>
                            <a:latin typeface="Cambria Math" panose="02040503050406030204" pitchFamily="18" charset="0"/>
                          </a:rPr>
                        </m:ctrlPr>
                      </m:sSubPr>
                      <m:e>
                        <m:r>
                          <a:rPr lang="es-ES" b="0" i="1" dirty="0" smtClean="0">
                            <a:solidFill>
                              <a:srgbClr val="FFFF00"/>
                            </a:solidFill>
                            <a:latin typeface="Cambria Math" panose="02040503050406030204" pitchFamily="18" charset="0"/>
                          </a:rPr>
                          <m:t>𝐴</m:t>
                        </m:r>
                      </m:e>
                      <m:sub>
                        <m:r>
                          <a:rPr lang="es-ES" b="0" i="1" dirty="0" smtClean="0">
                            <a:solidFill>
                              <a:srgbClr val="FFFF00"/>
                            </a:solidFill>
                            <a:latin typeface="Cambria Math" panose="02040503050406030204" pitchFamily="18" charset="0"/>
                          </a:rPr>
                          <m:t>𝑠</m:t>
                        </m:r>
                        <m:r>
                          <a:rPr lang="es-ES" b="0" i="1" dirty="0" smtClean="0">
                            <a:solidFill>
                              <a:srgbClr val="FFFF00"/>
                            </a:solidFill>
                            <a:latin typeface="Cambria Math" panose="02040503050406030204" pitchFamily="18" charset="0"/>
                          </a:rPr>
                          <m:t>,</m:t>
                        </m:r>
                        <m:r>
                          <a:rPr lang="es-ES" b="0" i="1" dirty="0" smtClean="0">
                            <a:solidFill>
                              <a:srgbClr val="FFFF00"/>
                            </a:solidFill>
                            <a:latin typeface="Cambria Math" panose="02040503050406030204" pitchFamily="18" charset="0"/>
                          </a:rPr>
                          <m:t>h</m:t>
                        </m:r>
                      </m:sub>
                    </m:sSub>
                    <m:r>
                      <a:rPr lang="es-ES" b="0" i="1" dirty="0" smtClean="0">
                        <a:solidFill>
                          <a:srgbClr val="FFFF00"/>
                        </a:solidFill>
                        <a:latin typeface="Cambria Math" panose="02040503050406030204" pitchFamily="18" charset="0"/>
                      </a:rPr>
                      <m:t>+ </m:t>
                    </m:r>
                    <m:sSub>
                      <m:sSubPr>
                        <m:ctrlPr>
                          <a:rPr lang="es-ES" b="0" i="1" dirty="0" smtClean="0">
                            <a:solidFill>
                              <a:srgbClr val="FFFF00"/>
                            </a:solidFill>
                            <a:latin typeface="Cambria Math" panose="02040503050406030204" pitchFamily="18" charset="0"/>
                          </a:rPr>
                        </m:ctrlPr>
                      </m:sSubPr>
                      <m:e>
                        <m:acc>
                          <m:accPr>
                            <m:chr m:val="̇"/>
                            <m:ctrlPr>
                              <a:rPr lang="es-ES" b="0" i="1" dirty="0" smtClean="0">
                                <a:solidFill>
                                  <a:srgbClr val="FFFF00"/>
                                </a:solidFill>
                                <a:latin typeface="Cambria Math" panose="02040503050406030204" pitchFamily="18" charset="0"/>
                              </a:rPr>
                            </m:ctrlPr>
                          </m:accPr>
                          <m:e>
                            <m:r>
                              <a:rPr lang="es-ES" b="0" i="1" dirty="0" smtClean="0">
                                <a:solidFill>
                                  <a:srgbClr val="FFFF00"/>
                                </a:solidFill>
                                <a:latin typeface="Cambria Math" panose="02040503050406030204" pitchFamily="18" charset="0"/>
                              </a:rPr>
                              <m:t>𝐸</m:t>
                            </m:r>
                          </m:e>
                        </m:acc>
                      </m:e>
                      <m:sub>
                        <m:r>
                          <a:rPr lang="es-ES" b="0" i="1" dirty="0" smtClean="0">
                            <a:solidFill>
                              <a:srgbClr val="FFFF00"/>
                            </a:solidFill>
                            <a:latin typeface="Cambria Math" panose="02040503050406030204" pitchFamily="18" charset="0"/>
                          </a:rPr>
                          <m:t>𝑔</m:t>
                        </m:r>
                      </m:sub>
                    </m:sSub>
                    <m:r>
                      <a:rPr lang="es-ES" b="0" i="1" dirty="0" smtClean="0">
                        <a:solidFill>
                          <a:srgbClr val="FFFF00"/>
                        </a:solidFill>
                        <a:latin typeface="Cambria Math" panose="02040503050406030204" pitchFamily="18" charset="0"/>
                      </a:rPr>
                      <m:t>−</m:t>
                    </m:r>
                    <m:d>
                      <m:dPr>
                        <m:ctrlPr>
                          <a:rPr lang="es-ES" b="0" i="1" dirty="0" smtClean="0">
                            <a:solidFill>
                              <a:srgbClr val="FFFF00"/>
                            </a:solidFill>
                            <a:latin typeface="Cambria Math" panose="02040503050406030204" pitchFamily="18" charset="0"/>
                          </a:rPr>
                        </m:ctrlPr>
                      </m:dPr>
                      <m:e>
                        <m:r>
                          <a:rPr lang="es-ES" b="0" i="1" dirty="0" smtClean="0">
                            <a:solidFill>
                              <a:srgbClr val="FFFF00"/>
                            </a:solidFill>
                            <a:latin typeface="Cambria Math" panose="02040503050406030204" pitchFamily="18" charset="0"/>
                          </a:rPr>
                          <m:t>h</m:t>
                        </m:r>
                        <m:d>
                          <m:dPr>
                            <m:ctrlPr>
                              <a:rPr lang="es-ES" b="0" i="1" dirty="0" smtClean="0">
                                <a:solidFill>
                                  <a:srgbClr val="FFFF00"/>
                                </a:solidFill>
                                <a:latin typeface="Cambria Math" panose="02040503050406030204" pitchFamily="18" charset="0"/>
                              </a:rPr>
                            </m:ctrlPr>
                          </m:dPr>
                          <m:e>
                            <m:r>
                              <a:rPr lang="es-ES" b="0" i="1" dirty="0" smtClean="0">
                                <a:solidFill>
                                  <a:srgbClr val="FFFF00"/>
                                </a:solidFill>
                                <a:latin typeface="Cambria Math" panose="02040503050406030204" pitchFamily="18" charset="0"/>
                              </a:rPr>
                              <m:t>𝑇</m:t>
                            </m:r>
                            <m:r>
                              <a:rPr lang="es-ES" b="0" i="1" dirty="0" smtClean="0">
                                <a:solidFill>
                                  <a:srgbClr val="FFFF00"/>
                                </a:solidFill>
                                <a:latin typeface="Cambria Math" panose="02040503050406030204" pitchFamily="18" charset="0"/>
                              </a:rPr>
                              <m:t>−</m:t>
                            </m:r>
                            <m:sSub>
                              <m:sSubPr>
                                <m:ctrlPr>
                                  <a:rPr lang="es-ES" b="0" i="1" dirty="0" smtClean="0">
                                    <a:solidFill>
                                      <a:srgbClr val="FFFF00"/>
                                    </a:solidFill>
                                    <a:latin typeface="Cambria Math" panose="02040503050406030204" pitchFamily="18" charset="0"/>
                                  </a:rPr>
                                </m:ctrlPr>
                              </m:sSubPr>
                              <m:e>
                                <m:r>
                                  <a:rPr lang="es-ES" b="0" i="1" dirty="0" smtClean="0">
                                    <a:solidFill>
                                      <a:srgbClr val="FFFF00"/>
                                    </a:solidFill>
                                    <a:latin typeface="Cambria Math" panose="02040503050406030204" pitchFamily="18" charset="0"/>
                                  </a:rPr>
                                  <m:t>𝑇</m:t>
                                </m:r>
                              </m:e>
                              <m:sub>
                                <m:r>
                                  <a:rPr lang="es-ES" b="0" i="1" dirty="0" smtClean="0">
                                    <a:solidFill>
                                      <a:srgbClr val="FFFF00"/>
                                    </a:solidFill>
                                    <a:latin typeface="Cambria Math" panose="02040503050406030204" pitchFamily="18" charset="0"/>
                                    <a:ea typeface="Cambria Math" panose="02040503050406030204" pitchFamily="18" charset="0"/>
                                  </a:rPr>
                                  <m:t>∞</m:t>
                                </m:r>
                              </m:sub>
                            </m:sSub>
                          </m:e>
                        </m:d>
                        <m:r>
                          <a:rPr lang="es-ES" b="0" i="1" dirty="0" smtClean="0">
                            <a:solidFill>
                              <a:srgbClr val="FFFF00"/>
                            </a:solidFill>
                            <a:latin typeface="Cambria Math" panose="02040503050406030204" pitchFamily="18" charset="0"/>
                          </a:rPr>
                          <m:t>+</m:t>
                        </m:r>
                        <m:r>
                          <a:rPr lang="es-ES" b="0" i="1" dirty="0" smtClean="0">
                            <a:solidFill>
                              <a:srgbClr val="FFFF00"/>
                            </a:solidFill>
                            <a:latin typeface="Cambria Math" panose="02040503050406030204" pitchFamily="18" charset="0"/>
                            <a:ea typeface="Cambria Math" panose="02040503050406030204" pitchFamily="18" charset="0"/>
                          </a:rPr>
                          <m:t>𝜀𝜎</m:t>
                        </m:r>
                        <m:r>
                          <a:rPr lang="es-ES" b="0" i="1" dirty="0" smtClean="0">
                            <a:solidFill>
                              <a:srgbClr val="FFFF00"/>
                            </a:solidFill>
                            <a:latin typeface="Cambria Math" panose="02040503050406030204" pitchFamily="18" charset="0"/>
                            <a:ea typeface="Cambria Math" panose="02040503050406030204" pitchFamily="18" charset="0"/>
                          </a:rPr>
                          <m:t>(</m:t>
                        </m:r>
                        <m:sSup>
                          <m:sSupPr>
                            <m:ctrlPr>
                              <a:rPr lang="es-ES" b="0" i="1" dirty="0" smtClean="0">
                                <a:solidFill>
                                  <a:srgbClr val="FFFF00"/>
                                </a:solidFill>
                                <a:latin typeface="Cambria Math" panose="02040503050406030204" pitchFamily="18" charset="0"/>
                                <a:ea typeface="Cambria Math" panose="02040503050406030204" pitchFamily="18" charset="0"/>
                              </a:rPr>
                            </m:ctrlPr>
                          </m:sSupPr>
                          <m:e>
                            <m:r>
                              <a:rPr lang="es-ES" b="0" i="1" dirty="0" smtClean="0">
                                <a:solidFill>
                                  <a:srgbClr val="FFFF00"/>
                                </a:solidFill>
                                <a:latin typeface="Cambria Math" panose="02040503050406030204" pitchFamily="18" charset="0"/>
                                <a:ea typeface="Cambria Math" panose="02040503050406030204" pitchFamily="18" charset="0"/>
                              </a:rPr>
                              <m:t>𝑇</m:t>
                            </m:r>
                          </m:e>
                          <m:sup>
                            <m:r>
                              <a:rPr lang="es-ES" b="0" i="1" dirty="0" smtClean="0">
                                <a:solidFill>
                                  <a:srgbClr val="FFFF00"/>
                                </a:solidFill>
                                <a:latin typeface="Cambria Math" panose="02040503050406030204" pitchFamily="18" charset="0"/>
                                <a:ea typeface="Cambria Math" panose="02040503050406030204" pitchFamily="18" charset="0"/>
                              </a:rPr>
                              <m:t>4</m:t>
                            </m:r>
                          </m:sup>
                        </m:sSup>
                        <m:r>
                          <a:rPr lang="es-ES" b="0" i="1" dirty="0" smtClean="0">
                            <a:solidFill>
                              <a:srgbClr val="FFFF00"/>
                            </a:solidFill>
                            <a:latin typeface="Cambria Math" panose="02040503050406030204" pitchFamily="18" charset="0"/>
                            <a:ea typeface="Cambria Math" panose="02040503050406030204" pitchFamily="18" charset="0"/>
                          </a:rPr>
                          <m:t>−</m:t>
                        </m:r>
                        <m:sSubSup>
                          <m:sSubSupPr>
                            <m:ctrlPr>
                              <a:rPr lang="es-ES" b="0" i="1" dirty="0" smtClean="0">
                                <a:solidFill>
                                  <a:srgbClr val="FFFF00"/>
                                </a:solidFill>
                                <a:latin typeface="Cambria Math" panose="02040503050406030204" pitchFamily="18" charset="0"/>
                                <a:ea typeface="Cambria Math" panose="02040503050406030204" pitchFamily="18" charset="0"/>
                              </a:rPr>
                            </m:ctrlPr>
                          </m:sSubSupPr>
                          <m:e>
                            <m:r>
                              <a:rPr lang="es-ES" b="0" i="1" dirty="0" smtClean="0">
                                <a:solidFill>
                                  <a:srgbClr val="FFFF00"/>
                                </a:solidFill>
                                <a:latin typeface="Cambria Math" panose="02040503050406030204" pitchFamily="18" charset="0"/>
                                <a:ea typeface="Cambria Math" panose="02040503050406030204" pitchFamily="18" charset="0"/>
                              </a:rPr>
                              <m:t>𝑇</m:t>
                            </m:r>
                          </m:e>
                          <m:sub>
                            <m:r>
                              <a:rPr lang="es-ES" b="0" i="1" dirty="0" smtClean="0">
                                <a:solidFill>
                                  <a:srgbClr val="FFFF00"/>
                                </a:solidFill>
                                <a:latin typeface="Cambria Math" panose="02040503050406030204" pitchFamily="18" charset="0"/>
                                <a:ea typeface="Cambria Math" panose="02040503050406030204" pitchFamily="18" charset="0"/>
                              </a:rPr>
                              <m:t>𝑠𝑢𝑟</m:t>
                            </m:r>
                          </m:sub>
                          <m:sup>
                            <m:r>
                              <a:rPr lang="es-ES" b="0" i="1" dirty="0" smtClean="0">
                                <a:solidFill>
                                  <a:srgbClr val="FFFF00"/>
                                </a:solidFill>
                                <a:latin typeface="Cambria Math" panose="02040503050406030204" pitchFamily="18" charset="0"/>
                                <a:ea typeface="Cambria Math" panose="02040503050406030204" pitchFamily="18" charset="0"/>
                              </a:rPr>
                              <m:t>4</m:t>
                            </m:r>
                          </m:sup>
                        </m:sSubSup>
                      </m:e>
                    </m:d>
                    <m:r>
                      <a:rPr lang="es-ES" b="0" i="1" dirty="0" smtClean="0">
                        <a:solidFill>
                          <a:srgbClr val="FFFF00"/>
                        </a:solidFill>
                        <a:latin typeface="Cambria Math" panose="02040503050406030204" pitchFamily="18" charset="0"/>
                      </a:rPr>
                      <m:t>)</m:t>
                    </m:r>
                    <m:sSub>
                      <m:sSubPr>
                        <m:ctrlPr>
                          <a:rPr lang="es-ES" b="0" i="1" dirty="0" smtClean="0">
                            <a:solidFill>
                              <a:srgbClr val="FFFF00"/>
                            </a:solidFill>
                            <a:latin typeface="Cambria Math" panose="02040503050406030204" pitchFamily="18" charset="0"/>
                          </a:rPr>
                        </m:ctrlPr>
                      </m:sSubPr>
                      <m:e>
                        <m:r>
                          <a:rPr lang="es-ES" b="0" i="1" dirty="0" smtClean="0">
                            <a:solidFill>
                              <a:srgbClr val="FFFF00"/>
                            </a:solidFill>
                            <a:latin typeface="Cambria Math" panose="02040503050406030204" pitchFamily="18" charset="0"/>
                          </a:rPr>
                          <m:t>𝐴</m:t>
                        </m:r>
                      </m:e>
                      <m:sub>
                        <m:d>
                          <m:dPr>
                            <m:ctrlPr>
                              <a:rPr lang="es-ES" b="0" i="1" dirty="0" smtClean="0">
                                <a:solidFill>
                                  <a:srgbClr val="FFFF00"/>
                                </a:solidFill>
                                <a:latin typeface="Cambria Math" panose="02040503050406030204" pitchFamily="18" charset="0"/>
                              </a:rPr>
                            </m:ctrlPr>
                          </m:dPr>
                          <m:e>
                            <m:r>
                              <a:rPr lang="es-ES" b="0" i="1" dirty="0" smtClean="0">
                                <a:solidFill>
                                  <a:srgbClr val="FFFF00"/>
                                </a:solidFill>
                                <a:latin typeface="Cambria Math" panose="02040503050406030204" pitchFamily="18" charset="0"/>
                              </a:rPr>
                              <m:t>𝑐𝑜𝑛𝑣</m:t>
                            </m:r>
                            <m:r>
                              <a:rPr lang="es-ES" b="0" i="1" dirty="0" smtClean="0">
                                <a:solidFill>
                                  <a:srgbClr val="FFFF00"/>
                                </a:solidFill>
                                <a:latin typeface="Cambria Math" panose="02040503050406030204" pitchFamily="18" charset="0"/>
                              </a:rPr>
                              <m:t>,</m:t>
                            </m:r>
                            <m:r>
                              <a:rPr lang="es-ES" b="0" i="1" dirty="0" smtClean="0">
                                <a:solidFill>
                                  <a:srgbClr val="FFFF00"/>
                                </a:solidFill>
                                <a:latin typeface="Cambria Math" panose="02040503050406030204" pitchFamily="18" charset="0"/>
                              </a:rPr>
                              <m:t>𝑟𝑎𝑑</m:t>
                            </m:r>
                          </m:e>
                        </m:d>
                      </m:sub>
                    </m:sSub>
                    <m:r>
                      <a:rPr lang="es-ES" b="0" i="1" dirty="0" smtClean="0">
                        <a:solidFill>
                          <a:srgbClr val="FFFF00"/>
                        </a:solidFill>
                        <a:latin typeface="Cambria Math" panose="02040503050406030204" pitchFamily="18" charset="0"/>
                      </a:rPr>
                      <m:t>=</m:t>
                    </m:r>
                    <m:r>
                      <a:rPr lang="es-ES" b="0" i="1" dirty="0" smtClean="0">
                        <a:solidFill>
                          <a:srgbClr val="FFFF00"/>
                        </a:solidFill>
                        <a:latin typeface="Cambria Math" panose="02040503050406030204" pitchFamily="18" charset="0"/>
                        <a:ea typeface="Cambria Math" panose="02040503050406030204" pitchFamily="18" charset="0"/>
                      </a:rPr>
                      <m:t>𝜌</m:t>
                    </m:r>
                    <m:r>
                      <a:rPr lang="es-ES" b="0" i="1" dirty="0" smtClean="0">
                        <a:solidFill>
                          <a:srgbClr val="FFFF00"/>
                        </a:solidFill>
                        <a:latin typeface="Cambria Math" panose="02040503050406030204" pitchFamily="18" charset="0"/>
                        <a:ea typeface="Cambria Math" panose="02040503050406030204" pitchFamily="18" charset="0"/>
                      </a:rPr>
                      <m:t>𝑉𝑐</m:t>
                    </m:r>
                    <m:f>
                      <m:fPr>
                        <m:ctrlPr>
                          <a:rPr lang="es-ES" b="0" i="1" dirty="0" smtClean="0">
                            <a:solidFill>
                              <a:srgbClr val="FFFF00"/>
                            </a:solidFill>
                            <a:latin typeface="Cambria Math" panose="02040503050406030204" pitchFamily="18" charset="0"/>
                            <a:ea typeface="Cambria Math" panose="02040503050406030204" pitchFamily="18" charset="0"/>
                          </a:rPr>
                        </m:ctrlPr>
                      </m:fPr>
                      <m:num>
                        <m:r>
                          <a:rPr lang="es-ES" b="0" i="1" dirty="0" smtClean="0">
                            <a:solidFill>
                              <a:srgbClr val="FFFF00"/>
                            </a:solidFill>
                            <a:latin typeface="Cambria Math" panose="02040503050406030204" pitchFamily="18" charset="0"/>
                            <a:ea typeface="Cambria Math" panose="02040503050406030204" pitchFamily="18" charset="0"/>
                          </a:rPr>
                          <m:t>𝑑𝑇</m:t>
                        </m:r>
                      </m:num>
                      <m:den>
                        <m:r>
                          <a:rPr lang="es-ES" b="0" i="1" dirty="0" smtClean="0">
                            <a:solidFill>
                              <a:srgbClr val="FFFF00"/>
                            </a:solidFill>
                            <a:latin typeface="Cambria Math" panose="02040503050406030204" pitchFamily="18" charset="0"/>
                            <a:ea typeface="Cambria Math" panose="02040503050406030204" pitchFamily="18" charset="0"/>
                          </a:rPr>
                          <m:t>𝑑𝑡</m:t>
                        </m:r>
                      </m:den>
                    </m:f>
                  </m:oMath>
                </a14:m>
                <a:endParaRPr lang="es-CL" dirty="0"/>
              </a:p>
              <a:p>
                <a:r>
                  <a:rPr lang="es-CL" dirty="0"/>
                  <a:t>Ecuación no lineal, de primer orden, no-homogénea. No puede integrarse para obtener una solución analítica a menos que se hagan simplificaciones.</a:t>
                </a:r>
              </a:p>
              <a:p>
                <a:endParaRPr lang="es-CL" dirty="0"/>
              </a:p>
            </p:txBody>
          </p:sp>
        </mc:Choice>
        <mc:Fallback xmlns="">
          <p:sp>
            <p:nvSpPr>
              <p:cNvPr id="3" name="Marcador de contenido 2">
                <a:extLst>
                  <a:ext uri="{FF2B5EF4-FFF2-40B4-BE49-F238E27FC236}">
                    <a16:creationId xmlns:a16="http://schemas.microsoft.com/office/drawing/2014/main" id="{162965BD-90A1-409E-ADED-23C542C3EF76}"/>
                  </a:ext>
                </a:extLst>
              </p:cNvPr>
              <p:cNvSpPr>
                <a:spLocks noGrp="1" noRot="1" noChangeAspect="1" noMove="1" noResize="1" noEditPoints="1" noAdjustHandles="1" noChangeArrowheads="1" noChangeShapeType="1" noTextEdit="1"/>
              </p:cNvSpPr>
              <p:nvPr>
                <p:ph idx="1"/>
              </p:nvPr>
            </p:nvSpPr>
            <p:spPr>
              <a:xfrm>
                <a:off x="838200" y="458552"/>
                <a:ext cx="10515600" cy="4351338"/>
              </a:xfrm>
              <a:blipFill>
                <a:blip r:embed="rId2"/>
                <a:stretch>
                  <a:fillRect l="-1043" t="-3081"/>
                </a:stretch>
              </a:blipFill>
            </p:spPr>
            <p:txBody>
              <a:bodyPr/>
              <a:lstStyle/>
              <a:p>
                <a:r>
                  <a:rPr lang="es-CL">
                    <a:noFill/>
                  </a:rPr>
                  <a:t> </a:t>
                </a:r>
              </a:p>
            </p:txBody>
          </p:sp>
        </mc:Fallback>
      </mc:AlternateContent>
      <p:pic>
        <p:nvPicPr>
          <p:cNvPr id="4" name="Imagen 3">
            <a:extLst>
              <a:ext uri="{FF2B5EF4-FFF2-40B4-BE49-F238E27FC236}">
                <a16:creationId xmlns:a16="http://schemas.microsoft.com/office/drawing/2014/main" id="{1D775C69-D32B-430A-8691-910654D4778A}"/>
              </a:ext>
            </a:extLst>
          </p:cNvPr>
          <p:cNvPicPr>
            <a:picLocks noChangeAspect="1"/>
          </p:cNvPicPr>
          <p:nvPr/>
        </p:nvPicPr>
        <p:blipFill rotWithShape="1">
          <a:blip r:embed="rId3"/>
          <a:srcRect r="50056" b="23149"/>
          <a:stretch/>
        </p:blipFill>
        <p:spPr>
          <a:xfrm>
            <a:off x="8510258" y="4216744"/>
            <a:ext cx="3482566" cy="2641256"/>
          </a:xfrm>
          <a:prstGeom prst="rect">
            <a:avLst/>
          </a:prstGeom>
        </p:spPr>
      </p:pic>
    </p:spTree>
    <p:extLst>
      <p:ext uri="{BB962C8B-B14F-4D97-AF65-F5344CB8AC3E}">
        <p14:creationId xmlns:p14="http://schemas.microsoft.com/office/powerpoint/2010/main" val="13529693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2946541B-D9C9-4D43-9873-DAA9882C96F9}"/>
              </a:ext>
            </a:extLst>
          </p:cNvPr>
          <p:cNvSpPr>
            <a:spLocks noGrp="1"/>
          </p:cNvSpPr>
          <p:nvPr>
            <p:ph idx="1"/>
          </p:nvPr>
        </p:nvSpPr>
        <p:spPr>
          <a:xfrm>
            <a:off x="838200" y="1068512"/>
            <a:ext cx="6384533" cy="5108451"/>
          </a:xfrm>
        </p:spPr>
        <p:txBody>
          <a:bodyPr/>
          <a:lstStyle/>
          <a:p>
            <a:pPr marL="0" indent="0">
              <a:buNone/>
            </a:pPr>
            <a:r>
              <a:rPr lang="es-CL" dirty="0"/>
              <a:t>Conductividad térmica: k = </a:t>
            </a:r>
            <a:r>
              <a:rPr lang="es-CL" dirty="0" err="1"/>
              <a:t>k</a:t>
            </a:r>
            <a:r>
              <a:rPr lang="es-CL" baseline="-25000" dirty="0" err="1"/>
              <a:t>f</a:t>
            </a:r>
            <a:r>
              <a:rPr lang="es-CL" dirty="0"/>
              <a:t> + k</a:t>
            </a:r>
            <a:r>
              <a:rPr lang="es-CL" baseline="-25000" dirty="0"/>
              <a:t>e</a:t>
            </a:r>
          </a:p>
          <a:p>
            <a:pPr marL="0" indent="0">
              <a:buNone/>
            </a:pPr>
            <a:r>
              <a:rPr lang="es-CL" dirty="0" err="1"/>
              <a:t>k</a:t>
            </a:r>
            <a:r>
              <a:rPr lang="es-CL" baseline="-25000" dirty="0" err="1"/>
              <a:t>f</a:t>
            </a:r>
            <a:r>
              <a:rPr lang="es-CL" dirty="0"/>
              <a:t>: Conductividad térmica producto del transporte de energía por medio de fonones. Aumenta con la regularidad de la red cristalina p.ej. </a:t>
            </a:r>
            <a:r>
              <a:rPr lang="es-CL" dirty="0">
                <a:solidFill>
                  <a:srgbClr val="FFFF00"/>
                </a:solidFill>
              </a:rPr>
              <a:t>Sólidos amorfos son menos conductores que sólidos cristalinos</a:t>
            </a:r>
            <a:r>
              <a:rPr lang="es-CL" dirty="0"/>
              <a:t>.</a:t>
            </a:r>
          </a:p>
          <a:p>
            <a:pPr marL="0" indent="0">
              <a:buNone/>
            </a:pPr>
            <a:r>
              <a:rPr lang="es-CL" dirty="0"/>
              <a:t>k</a:t>
            </a:r>
            <a:r>
              <a:rPr lang="es-CL" baseline="-25000" dirty="0"/>
              <a:t>e</a:t>
            </a:r>
            <a:r>
              <a:rPr lang="es-CL" dirty="0"/>
              <a:t>: Conductividad térmica producto del movimiento de electrones. </a:t>
            </a:r>
            <a:r>
              <a:rPr lang="es-CL" dirty="0">
                <a:solidFill>
                  <a:srgbClr val="FFFF00"/>
                </a:solidFill>
              </a:rPr>
              <a:t>Aumenta con la conductividad eléctrica del material</a:t>
            </a:r>
            <a:r>
              <a:rPr lang="es-CL" dirty="0"/>
              <a:t>.</a:t>
            </a:r>
          </a:p>
        </p:txBody>
      </p:sp>
      <p:pic>
        <p:nvPicPr>
          <p:cNvPr id="5" name="Imagen 4">
            <a:extLst>
              <a:ext uri="{FF2B5EF4-FFF2-40B4-BE49-F238E27FC236}">
                <a16:creationId xmlns:a16="http://schemas.microsoft.com/office/drawing/2014/main" id="{8D5CB284-AE9A-4AA4-B185-A353C2528634}"/>
              </a:ext>
            </a:extLst>
          </p:cNvPr>
          <p:cNvPicPr>
            <a:picLocks noChangeAspect="1"/>
          </p:cNvPicPr>
          <p:nvPr/>
        </p:nvPicPr>
        <p:blipFill>
          <a:blip r:embed="rId2"/>
          <a:stretch>
            <a:fillRect/>
          </a:stretch>
        </p:blipFill>
        <p:spPr>
          <a:xfrm>
            <a:off x="7399695" y="90085"/>
            <a:ext cx="4792305" cy="5917542"/>
          </a:xfrm>
          <a:prstGeom prst="rect">
            <a:avLst/>
          </a:prstGeom>
        </p:spPr>
      </p:pic>
      <p:sp>
        <p:nvSpPr>
          <p:cNvPr id="7" name="CuadroTexto 6">
            <a:extLst>
              <a:ext uri="{FF2B5EF4-FFF2-40B4-BE49-F238E27FC236}">
                <a16:creationId xmlns:a16="http://schemas.microsoft.com/office/drawing/2014/main" id="{E4F7FC12-C2F1-4280-84F8-D714A77ACEC6}"/>
              </a:ext>
            </a:extLst>
          </p:cNvPr>
          <p:cNvSpPr txBox="1"/>
          <p:nvPr/>
        </p:nvSpPr>
        <p:spPr>
          <a:xfrm>
            <a:off x="7775690" y="6092956"/>
            <a:ext cx="4040313" cy="707886"/>
          </a:xfrm>
          <a:prstGeom prst="rect">
            <a:avLst/>
          </a:prstGeom>
          <a:noFill/>
        </p:spPr>
        <p:txBody>
          <a:bodyPr wrap="square">
            <a:spAutoFit/>
          </a:bodyPr>
          <a:lstStyle/>
          <a:p>
            <a:pPr algn="ctr"/>
            <a:r>
              <a:rPr lang="es-CL" sz="2000" dirty="0">
                <a:solidFill>
                  <a:srgbClr val="FFFF00"/>
                </a:solidFill>
              </a:rPr>
              <a:t>Conductividad térmica en función de la temperatura</a:t>
            </a:r>
          </a:p>
        </p:txBody>
      </p:sp>
    </p:spTree>
    <p:extLst>
      <p:ext uri="{BB962C8B-B14F-4D97-AF65-F5344CB8AC3E}">
        <p14:creationId xmlns:p14="http://schemas.microsoft.com/office/powerpoint/2010/main" val="529918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E206E8D-D47D-42A0-A35E-5E61668909EA}"/>
              </a:ext>
            </a:extLst>
          </p:cNvPr>
          <p:cNvSpPr>
            <a:spLocks noGrp="1"/>
          </p:cNvSpPr>
          <p:nvPr>
            <p:ph type="title"/>
          </p:nvPr>
        </p:nvSpPr>
        <p:spPr/>
        <p:txBody>
          <a:bodyPr/>
          <a:lstStyle/>
          <a:p>
            <a:r>
              <a:rPr lang="es-ES" dirty="0"/>
              <a:t>Solo radiación</a:t>
            </a:r>
            <a:endParaRPr lang="es-CL" dirty="0"/>
          </a:p>
        </p:txBody>
      </p:sp>
      <mc:AlternateContent xmlns:mc="http://schemas.openxmlformats.org/markup-compatibility/2006">
        <mc:Choice xmlns:a14="http://schemas.microsoft.com/office/drawing/2010/main" Requires="a14">
          <p:sp>
            <p:nvSpPr>
              <p:cNvPr id="3" name="Marcador de contenido 2">
                <a:extLst>
                  <a:ext uri="{FF2B5EF4-FFF2-40B4-BE49-F238E27FC236}">
                    <a16:creationId xmlns:a16="http://schemas.microsoft.com/office/drawing/2014/main" id="{96C6F827-201C-47CB-8889-C9EAECC43133}"/>
                  </a:ext>
                </a:extLst>
              </p:cNvPr>
              <p:cNvSpPr>
                <a:spLocks noGrp="1"/>
              </p:cNvSpPr>
              <p:nvPr>
                <p:ph idx="1"/>
              </p:nvPr>
            </p:nvSpPr>
            <p:spPr/>
            <p:txBody>
              <a:bodyPr>
                <a:normAutofit fontScale="77500" lnSpcReduction="20000"/>
              </a:bodyPr>
              <a:lstStyle/>
              <a:p>
                <a:r>
                  <a:rPr lang="es-ES" dirty="0"/>
                  <a:t>Si eliminamos el término de convección, generación interna y calentamiento superficial la ecuación se reduce a:</a:t>
                </a:r>
              </a:p>
              <a:p>
                <a14:m>
                  <m:oMath xmlns:m="http://schemas.openxmlformats.org/officeDocument/2006/math">
                    <m:d>
                      <m:dPr>
                        <m:ctrlPr>
                          <a:rPr lang="es-ES" b="0" i="1" dirty="0" smtClean="0">
                            <a:solidFill>
                              <a:srgbClr val="FFFF00"/>
                            </a:solidFill>
                            <a:latin typeface="Cambria Math" panose="02040503050406030204" pitchFamily="18" charset="0"/>
                          </a:rPr>
                        </m:ctrlPr>
                      </m:dPr>
                      <m:e>
                        <m:r>
                          <a:rPr lang="es-ES" b="0" i="1" dirty="0" smtClean="0">
                            <a:solidFill>
                              <a:srgbClr val="FFFF00"/>
                            </a:solidFill>
                            <a:latin typeface="Cambria Math" panose="02040503050406030204" pitchFamily="18" charset="0"/>
                            <a:ea typeface="Cambria Math" panose="02040503050406030204" pitchFamily="18" charset="0"/>
                          </a:rPr>
                          <m:t>𝜀𝜎</m:t>
                        </m:r>
                        <m:r>
                          <a:rPr lang="es-ES" b="0" i="1" dirty="0" smtClean="0">
                            <a:solidFill>
                              <a:srgbClr val="FFFF00"/>
                            </a:solidFill>
                            <a:latin typeface="Cambria Math" panose="02040503050406030204" pitchFamily="18" charset="0"/>
                            <a:ea typeface="Cambria Math" panose="02040503050406030204" pitchFamily="18" charset="0"/>
                          </a:rPr>
                          <m:t>(</m:t>
                        </m:r>
                        <m:sSup>
                          <m:sSupPr>
                            <m:ctrlPr>
                              <a:rPr lang="es-ES" b="0" i="1" dirty="0" smtClean="0">
                                <a:solidFill>
                                  <a:srgbClr val="FFFF00"/>
                                </a:solidFill>
                                <a:latin typeface="Cambria Math" panose="02040503050406030204" pitchFamily="18" charset="0"/>
                                <a:ea typeface="Cambria Math" panose="02040503050406030204" pitchFamily="18" charset="0"/>
                              </a:rPr>
                            </m:ctrlPr>
                          </m:sSupPr>
                          <m:e>
                            <m:r>
                              <a:rPr lang="es-ES" b="0" i="1" dirty="0" smtClean="0">
                                <a:solidFill>
                                  <a:srgbClr val="FFFF00"/>
                                </a:solidFill>
                                <a:latin typeface="Cambria Math" panose="02040503050406030204" pitchFamily="18" charset="0"/>
                                <a:ea typeface="Cambria Math" panose="02040503050406030204" pitchFamily="18" charset="0"/>
                              </a:rPr>
                              <m:t>𝑇</m:t>
                            </m:r>
                          </m:e>
                          <m:sup>
                            <m:r>
                              <a:rPr lang="es-ES" b="0" i="1" dirty="0" smtClean="0">
                                <a:solidFill>
                                  <a:srgbClr val="FFFF00"/>
                                </a:solidFill>
                                <a:latin typeface="Cambria Math" panose="02040503050406030204" pitchFamily="18" charset="0"/>
                                <a:ea typeface="Cambria Math" panose="02040503050406030204" pitchFamily="18" charset="0"/>
                              </a:rPr>
                              <m:t>4</m:t>
                            </m:r>
                          </m:sup>
                        </m:sSup>
                        <m:r>
                          <a:rPr lang="es-ES" b="0" i="1" dirty="0" smtClean="0">
                            <a:solidFill>
                              <a:srgbClr val="FFFF00"/>
                            </a:solidFill>
                            <a:latin typeface="Cambria Math" panose="02040503050406030204" pitchFamily="18" charset="0"/>
                            <a:ea typeface="Cambria Math" panose="02040503050406030204" pitchFamily="18" charset="0"/>
                          </a:rPr>
                          <m:t>−</m:t>
                        </m:r>
                        <m:sSubSup>
                          <m:sSubSupPr>
                            <m:ctrlPr>
                              <a:rPr lang="es-ES" b="0" i="1" dirty="0" smtClean="0">
                                <a:solidFill>
                                  <a:srgbClr val="FFFF00"/>
                                </a:solidFill>
                                <a:latin typeface="Cambria Math" panose="02040503050406030204" pitchFamily="18" charset="0"/>
                                <a:ea typeface="Cambria Math" panose="02040503050406030204" pitchFamily="18" charset="0"/>
                              </a:rPr>
                            </m:ctrlPr>
                          </m:sSubSupPr>
                          <m:e>
                            <m:r>
                              <a:rPr lang="es-ES" b="0" i="1" dirty="0" smtClean="0">
                                <a:solidFill>
                                  <a:srgbClr val="FFFF00"/>
                                </a:solidFill>
                                <a:latin typeface="Cambria Math" panose="02040503050406030204" pitchFamily="18" charset="0"/>
                                <a:ea typeface="Cambria Math" panose="02040503050406030204" pitchFamily="18" charset="0"/>
                              </a:rPr>
                              <m:t>𝑇</m:t>
                            </m:r>
                          </m:e>
                          <m:sub>
                            <m:r>
                              <a:rPr lang="es-ES" b="0" i="1" dirty="0" smtClean="0">
                                <a:solidFill>
                                  <a:srgbClr val="FFFF00"/>
                                </a:solidFill>
                                <a:latin typeface="Cambria Math" panose="02040503050406030204" pitchFamily="18" charset="0"/>
                                <a:ea typeface="Cambria Math" panose="02040503050406030204" pitchFamily="18" charset="0"/>
                              </a:rPr>
                              <m:t>𝑠𝑢𝑟</m:t>
                            </m:r>
                          </m:sub>
                          <m:sup>
                            <m:r>
                              <a:rPr lang="es-ES" b="0" i="1" dirty="0" smtClean="0">
                                <a:solidFill>
                                  <a:srgbClr val="FFFF00"/>
                                </a:solidFill>
                                <a:latin typeface="Cambria Math" panose="02040503050406030204" pitchFamily="18" charset="0"/>
                                <a:ea typeface="Cambria Math" panose="02040503050406030204" pitchFamily="18" charset="0"/>
                              </a:rPr>
                              <m:t>4</m:t>
                            </m:r>
                          </m:sup>
                        </m:sSubSup>
                      </m:e>
                    </m:d>
                    <m:sSub>
                      <m:sSubPr>
                        <m:ctrlPr>
                          <a:rPr lang="es-ES" b="0" i="1" dirty="0" smtClean="0">
                            <a:solidFill>
                              <a:srgbClr val="FFFF00"/>
                            </a:solidFill>
                            <a:latin typeface="Cambria Math" panose="02040503050406030204" pitchFamily="18" charset="0"/>
                          </a:rPr>
                        </m:ctrlPr>
                      </m:sSubPr>
                      <m:e>
                        <m:r>
                          <a:rPr lang="es-ES" b="0" i="1" dirty="0" smtClean="0">
                            <a:solidFill>
                              <a:srgbClr val="FFFF00"/>
                            </a:solidFill>
                            <a:latin typeface="Cambria Math" panose="02040503050406030204" pitchFamily="18" charset="0"/>
                          </a:rPr>
                          <m:t>𝐴</m:t>
                        </m:r>
                      </m:e>
                      <m:sub>
                        <m:d>
                          <m:dPr>
                            <m:ctrlPr>
                              <a:rPr lang="es-ES" b="0" i="1" dirty="0" smtClean="0">
                                <a:solidFill>
                                  <a:srgbClr val="FFFF00"/>
                                </a:solidFill>
                                <a:latin typeface="Cambria Math" panose="02040503050406030204" pitchFamily="18" charset="0"/>
                              </a:rPr>
                            </m:ctrlPr>
                          </m:dPr>
                          <m:e>
                            <m:r>
                              <a:rPr lang="es-ES" b="0" i="1" dirty="0" smtClean="0">
                                <a:solidFill>
                                  <a:srgbClr val="FFFF00"/>
                                </a:solidFill>
                                <a:latin typeface="Cambria Math" panose="02040503050406030204" pitchFamily="18" charset="0"/>
                              </a:rPr>
                              <m:t>𝑐𝑜𝑛𝑣</m:t>
                            </m:r>
                            <m:r>
                              <a:rPr lang="es-ES" b="0" i="1" dirty="0" smtClean="0">
                                <a:solidFill>
                                  <a:srgbClr val="FFFF00"/>
                                </a:solidFill>
                                <a:latin typeface="Cambria Math" panose="02040503050406030204" pitchFamily="18" charset="0"/>
                              </a:rPr>
                              <m:t>,</m:t>
                            </m:r>
                            <m:r>
                              <a:rPr lang="es-ES" b="0" i="1" dirty="0" smtClean="0">
                                <a:solidFill>
                                  <a:srgbClr val="FFFF00"/>
                                </a:solidFill>
                                <a:latin typeface="Cambria Math" panose="02040503050406030204" pitchFamily="18" charset="0"/>
                              </a:rPr>
                              <m:t>𝑟𝑎𝑑</m:t>
                            </m:r>
                          </m:e>
                        </m:d>
                      </m:sub>
                    </m:sSub>
                    <m:r>
                      <a:rPr lang="es-ES" b="0" i="1" dirty="0" smtClean="0">
                        <a:solidFill>
                          <a:srgbClr val="FFFF00"/>
                        </a:solidFill>
                        <a:latin typeface="Cambria Math" panose="02040503050406030204" pitchFamily="18" charset="0"/>
                      </a:rPr>
                      <m:t>=</m:t>
                    </m:r>
                    <m:r>
                      <a:rPr lang="es-ES" b="0" i="1" dirty="0" smtClean="0">
                        <a:solidFill>
                          <a:srgbClr val="FFFF00"/>
                        </a:solidFill>
                        <a:latin typeface="Cambria Math" panose="02040503050406030204" pitchFamily="18" charset="0"/>
                        <a:ea typeface="Cambria Math" panose="02040503050406030204" pitchFamily="18" charset="0"/>
                      </a:rPr>
                      <m:t>𝜌</m:t>
                    </m:r>
                    <m:r>
                      <a:rPr lang="es-ES" b="0" i="1" dirty="0" smtClean="0">
                        <a:solidFill>
                          <a:srgbClr val="FFFF00"/>
                        </a:solidFill>
                        <a:latin typeface="Cambria Math" panose="02040503050406030204" pitchFamily="18" charset="0"/>
                        <a:ea typeface="Cambria Math" panose="02040503050406030204" pitchFamily="18" charset="0"/>
                      </a:rPr>
                      <m:t>𝑉𝐶𝑝</m:t>
                    </m:r>
                    <m:f>
                      <m:fPr>
                        <m:ctrlPr>
                          <a:rPr lang="es-ES" b="0" i="1" dirty="0" smtClean="0">
                            <a:solidFill>
                              <a:srgbClr val="FFFF00"/>
                            </a:solidFill>
                            <a:latin typeface="Cambria Math" panose="02040503050406030204" pitchFamily="18" charset="0"/>
                            <a:ea typeface="Cambria Math" panose="02040503050406030204" pitchFamily="18" charset="0"/>
                          </a:rPr>
                        </m:ctrlPr>
                      </m:fPr>
                      <m:num>
                        <m:r>
                          <a:rPr lang="es-ES" b="0" i="1" dirty="0" smtClean="0">
                            <a:solidFill>
                              <a:srgbClr val="FFFF00"/>
                            </a:solidFill>
                            <a:latin typeface="Cambria Math" panose="02040503050406030204" pitchFamily="18" charset="0"/>
                            <a:ea typeface="Cambria Math" panose="02040503050406030204" pitchFamily="18" charset="0"/>
                          </a:rPr>
                          <m:t>𝑑𝑇</m:t>
                        </m:r>
                      </m:num>
                      <m:den>
                        <m:r>
                          <a:rPr lang="es-ES" b="0" i="1" dirty="0" smtClean="0">
                            <a:solidFill>
                              <a:srgbClr val="FFFF00"/>
                            </a:solidFill>
                            <a:latin typeface="Cambria Math" panose="02040503050406030204" pitchFamily="18" charset="0"/>
                            <a:ea typeface="Cambria Math" panose="02040503050406030204" pitchFamily="18" charset="0"/>
                          </a:rPr>
                          <m:t>𝑑𝑡</m:t>
                        </m:r>
                      </m:den>
                    </m:f>
                  </m:oMath>
                </a14:m>
                <a:endParaRPr lang="es-CL" dirty="0"/>
              </a:p>
              <a:p>
                <a:r>
                  <a:rPr lang="es-CL" dirty="0"/>
                  <a:t>Separando e integrando…</a:t>
                </a:r>
              </a:p>
              <a:p>
                <a14:m>
                  <m:oMath xmlns:m="http://schemas.openxmlformats.org/officeDocument/2006/math">
                    <m:f>
                      <m:fPr>
                        <m:ctrlPr>
                          <a:rPr lang="es-ES" b="0" i="1" dirty="0" smtClean="0">
                            <a:solidFill>
                              <a:srgbClr val="FFFF00"/>
                            </a:solidFill>
                            <a:latin typeface="Cambria Math" panose="02040503050406030204" pitchFamily="18" charset="0"/>
                            <a:ea typeface="Cambria Math" panose="02040503050406030204" pitchFamily="18" charset="0"/>
                          </a:rPr>
                        </m:ctrlPr>
                      </m:fPr>
                      <m:num>
                        <m:r>
                          <a:rPr lang="es-ES" i="1" dirty="0">
                            <a:solidFill>
                              <a:srgbClr val="FFFF00"/>
                            </a:solidFill>
                            <a:latin typeface="Cambria Math" panose="02040503050406030204" pitchFamily="18" charset="0"/>
                            <a:ea typeface="Cambria Math" panose="02040503050406030204" pitchFamily="18" charset="0"/>
                          </a:rPr>
                          <m:t>𝜀𝜎</m:t>
                        </m:r>
                        <m:sSub>
                          <m:sSubPr>
                            <m:ctrlPr>
                              <a:rPr lang="es-ES" i="1" dirty="0">
                                <a:solidFill>
                                  <a:srgbClr val="FFFF00"/>
                                </a:solidFill>
                                <a:latin typeface="Cambria Math" panose="02040503050406030204" pitchFamily="18" charset="0"/>
                              </a:rPr>
                            </m:ctrlPr>
                          </m:sSubPr>
                          <m:e>
                            <m:r>
                              <a:rPr lang="es-ES" i="1" dirty="0">
                                <a:solidFill>
                                  <a:srgbClr val="FFFF00"/>
                                </a:solidFill>
                                <a:latin typeface="Cambria Math" panose="02040503050406030204" pitchFamily="18" charset="0"/>
                              </a:rPr>
                              <m:t>𝐴</m:t>
                            </m:r>
                          </m:e>
                          <m:sub>
                            <m:d>
                              <m:dPr>
                                <m:ctrlPr>
                                  <a:rPr lang="es-ES" i="1" dirty="0">
                                    <a:solidFill>
                                      <a:srgbClr val="FFFF00"/>
                                    </a:solidFill>
                                    <a:latin typeface="Cambria Math" panose="02040503050406030204" pitchFamily="18" charset="0"/>
                                  </a:rPr>
                                </m:ctrlPr>
                              </m:dPr>
                              <m:e>
                                <m:r>
                                  <a:rPr lang="es-ES" i="1" dirty="0">
                                    <a:solidFill>
                                      <a:srgbClr val="FFFF00"/>
                                    </a:solidFill>
                                    <a:latin typeface="Cambria Math" panose="02040503050406030204" pitchFamily="18" charset="0"/>
                                  </a:rPr>
                                  <m:t>𝑐𝑜𝑛𝑣</m:t>
                                </m:r>
                                <m:r>
                                  <a:rPr lang="es-ES" i="1" dirty="0">
                                    <a:solidFill>
                                      <a:srgbClr val="FFFF00"/>
                                    </a:solidFill>
                                    <a:latin typeface="Cambria Math" panose="02040503050406030204" pitchFamily="18" charset="0"/>
                                  </a:rPr>
                                  <m:t>,</m:t>
                                </m:r>
                                <m:r>
                                  <a:rPr lang="es-ES" i="1" dirty="0">
                                    <a:solidFill>
                                      <a:srgbClr val="FFFF00"/>
                                    </a:solidFill>
                                    <a:latin typeface="Cambria Math" panose="02040503050406030204" pitchFamily="18" charset="0"/>
                                  </a:rPr>
                                  <m:t>𝑟𝑎𝑑</m:t>
                                </m:r>
                              </m:e>
                            </m:d>
                          </m:sub>
                        </m:sSub>
                      </m:num>
                      <m:den>
                        <m:r>
                          <a:rPr lang="es-ES" i="1" dirty="0">
                            <a:solidFill>
                              <a:srgbClr val="FFFF00"/>
                            </a:solidFill>
                            <a:latin typeface="Cambria Math" panose="02040503050406030204" pitchFamily="18" charset="0"/>
                            <a:ea typeface="Cambria Math" panose="02040503050406030204" pitchFamily="18" charset="0"/>
                          </a:rPr>
                          <m:t>𝜌</m:t>
                        </m:r>
                        <m:r>
                          <a:rPr lang="es-ES" i="1" dirty="0">
                            <a:solidFill>
                              <a:srgbClr val="FFFF00"/>
                            </a:solidFill>
                            <a:latin typeface="Cambria Math" panose="02040503050406030204" pitchFamily="18" charset="0"/>
                            <a:ea typeface="Cambria Math" panose="02040503050406030204" pitchFamily="18" charset="0"/>
                          </a:rPr>
                          <m:t>𝑉𝑐</m:t>
                        </m:r>
                      </m:den>
                    </m:f>
                    <m:nary>
                      <m:naryPr>
                        <m:ctrlPr>
                          <a:rPr lang="es-ES" b="0" i="1" dirty="0" smtClean="0">
                            <a:solidFill>
                              <a:srgbClr val="FFFF00"/>
                            </a:solidFill>
                            <a:latin typeface="Cambria Math" panose="02040503050406030204" pitchFamily="18" charset="0"/>
                            <a:ea typeface="Cambria Math" panose="02040503050406030204" pitchFamily="18" charset="0"/>
                          </a:rPr>
                        </m:ctrlPr>
                      </m:naryPr>
                      <m:sub>
                        <m:r>
                          <m:rPr>
                            <m:brk m:alnAt="23"/>
                          </m:rPr>
                          <a:rPr lang="es-ES" b="0" i="1" dirty="0" smtClean="0">
                            <a:solidFill>
                              <a:srgbClr val="FFFF00"/>
                            </a:solidFill>
                            <a:latin typeface="Cambria Math" panose="02040503050406030204" pitchFamily="18" charset="0"/>
                            <a:ea typeface="Cambria Math" panose="02040503050406030204" pitchFamily="18" charset="0"/>
                          </a:rPr>
                          <m:t>0</m:t>
                        </m:r>
                      </m:sub>
                      <m:sup>
                        <m:r>
                          <a:rPr lang="es-ES" b="0" i="1" dirty="0" smtClean="0">
                            <a:solidFill>
                              <a:srgbClr val="FFFF00"/>
                            </a:solidFill>
                            <a:latin typeface="Cambria Math" panose="02040503050406030204" pitchFamily="18" charset="0"/>
                            <a:ea typeface="Cambria Math" panose="02040503050406030204" pitchFamily="18" charset="0"/>
                          </a:rPr>
                          <m:t>𝑡</m:t>
                        </m:r>
                      </m:sup>
                      <m:e>
                        <m:r>
                          <a:rPr lang="es-ES" b="0" i="1" dirty="0" smtClean="0">
                            <a:solidFill>
                              <a:srgbClr val="FFFF00"/>
                            </a:solidFill>
                            <a:latin typeface="Cambria Math" panose="02040503050406030204" pitchFamily="18" charset="0"/>
                            <a:ea typeface="Cambria Math" panose="02040503050406030204" pitchFamily="18" charset="0"/>
                          </a:rPr>
                          <m:t>𝑑𝑡</m:t>
                        </m:r>
                      </m:e>
                    </m:nary>
                    <m:r>
                      <a:rPr lang="es-ES" b="0" i="1" dirty="0" smtClean="0">
                        <a:solidFill>
                          <a:srgbClr val="FFFF00"/>
                        </a:solidFill>
                        <a:latin typeface="Cambria Math" panose="02040503050406030204" pitchFamily="18" charset="0"/>
                      </a:rPr>
                      <m:t>=</m:t>
                    </m:r>
                    <m:nary>
                      <m:naryPr>
                        <m:ctrlPr>
                          <a:rPr lang="es-ES" b="0" i="1" dirty="0" smtClean="0">
                            <a:solidFill>
                              <a:srgbClr val="FFFF00"/>
                            </a:solidFill>
                            <a:latin typeface="Cambria Math" panose="02040503050406030204" pitchFamily="18" charset="0"/>
                          </a:rPr>
                        </m:ctrlPr>
                      </m:naryPr>
                      <m:sub>
                        <m:r>
                          <m:rPr>
                            <m:brk m:alnAt="23"/>
                          </m:rPr>
                          <a:rPr lang="es-ES" b="0" i="1" dirty="0" smtClean="0">
                            <a:solidFill>
                              <a:srgbClr val="FFFF00"/>
                            </a:solidFill>
                            <a:latin typeface="Cambria Math" panose="02040503050406030204" pitchFamily="18" charset="0"/>
                          </a:rPr>
                          <m:t>𝑇</m:t>
                        </m:r>
                        <m:r>
                          <a:rPr lang="es-ES" b="0" i="1" dirty="0" smtClean="0">
                            <a:solidFill>
                              <a:srgbClr val="FFFF00"/>
                            </a:solidFill>
                            <a:latin typeface="Cambria Math" panose="02040503050406030204" pitchFamily="18" charset="0"/>
                          </a:rPr>
                          <m:t>𝑖</m:t>
                        </m:r>
                      </m:sub>
                      <m:sup>
                        <m:r>
                          <a:rPr lang="es-ES" b="0" i="1" dirty="0" smtClean="0">
                            <a:solidFill>
                              <a:srgbClr val="FFFF00"/>
                            </a:solidFill>
                            <a:latin typeface="Cambria Math" panose="02040503050406030204" pitchFamily="18" charset="0"/>
                          </a:rPr>
                          <m:t>𝑇</m:t>
                        </m:r>
                      </m:sup>
                      <m:e>
                        <m:f>
                          <m:fPr>
                            <m:ctrlPr>
                              <a:rPr lang="es-ES" b="0" i="1" dirty="0" smtClean="0">
                                <a:solidFill>
                                  <a:srgbClr val="FFFF00"/>
                                </a:solidFill>
                                <a:latin typeface="Cambria Math" panose="02040503050406030204" pitchFamily="18" charset="0"/>
                              </a:rPr>
                            </m:ctrlPr>
                          </m:fPr>
                          <m:num>
                            <m:r>
                              <a:rPr lang="es-ES" b="0" i="1" dirty="0" smtClean="0">
                                <a:solidFill>
                                  <a:srgbClr val="FFFF00"/>
                                </a:solidFill>
                                <a:latin typeface="Cambria Math" panose="02040503050406030204" pitchFamily="18" charset="0"/>
                              </a:rPr>
                              <m:t>𝑑𝑇</m:t>
                            </m:r>
                          </m:num>
                          <m:den>
                            <m:sSubSup>
                              <m:sSubSupPr>
                                <m:ctrlPr>
                                  <a:rPr lang="es-ES" b="0" i="1" dirty="0" smtClean="0">
                                    <a:solidFill>
                                      <a:srgbClr val="FFFF00"/>
                                    </a:solidFill>
                                    <a:latin typeface="Cambria Math" panose="02040503050406030204" pitchFamily="18" charset="0"/>
                                  </a:rPr>
                                </m:ctrlPr>
                              </m:sSubSupPr>
                              <m:e>
                                <m:r>
                                  <a:rPr lang="es-ES" b="0" i="1" dirty="0" smtClean="0">
                                    <a:solidFill>
                                      <a:srgbClr val="FFFF00"/>
                                    </a:solidFill>
                                    <a:latin typeface="Cambria Math" panose="02040503050406030204" pitchFamily="18" charset="0"/>
                                  </a:rPr>
                                  <m:t>𝑇</m:t>
                                </m:r>
                              </m:e>
                              <m:sub>
                                <m:r>
                                  <a:rPr lang="es-ES" b="0" i="1" dirty="0" smtClean="0">
                                    <a:solidFill>
                                      <a:srgbClr val="FFFF00"/>
                                    </a:solidFill>
                                    <a:latin typeface="Cambria Math" panose="02040503050406030204" pitchFamily="18" charset="0"/>
                                  </a:rPr>
                                  <m:t>𝑠𝑢𝑟</m:t>
                                </m:r>
                              </m:sub>
                              <m:sup>
                                <m:r>
                                  <a:rPr lang="es-ES" b="0" i="1" dirty="0" smtClean="0">
                                    <a:solidFill>
                                      <a:srgbClr val="FFFF00"/>
                                    </a:solidFill>
                                    <a:latin typeface="Cambria Math" panose="02040503050406030204" pitchFamily="18" charset="0"/>
                                  </a:rPr>
                                  <m:t>4</m:t>
                                </m:r>
                              </m:sup>
                            </m:sSubSup>
                            <m:r>
                              <a:rPr lang="es-ES" i="1" dirty="0">
                                <a:solidFill>
                                  <a:srgbClr val="FFFF00"/>
                                </a:solidFill>
                                <a:latin typeface="Cambria Math" panose="02040503050406030204" pitchFamily="18" charset="0"/>
                              </a:rPr>
                              <m:t>−</m:t>
                            </m:r>
                            <m:sSup>
                              <m:sSupPr>
                                <m:ctrlPr>
                                  <a:rPr lang="es-ES" i="1" dirty="0">
                                    <a:solidFill>
                                      <a:srgbClr val="FFFF00"/>
                                    </a:solidFill>
                                    <a:latin typeface="Cambria Math" panose="02040503050406030204" pitchFamily="18" charset="0"/>
                                  </a:rPr>
                                </m:ctrlPr>
                              </m:sSupPr>
                              <m:e>
                                <m:r>
                                  <a:rPr lang="es-ES" i="1" dirty="0">
                                    <a:solidFill>
                                      <a:srgbClr val="FFFF00"/>
                                    </a:solidFill>
                                    <a:latin typeface="Cambria Math" panose="02040503050406030204" pitchFamily="18" charset="0"/>
                                  </a:rPr>
                                  <m:t>𝑇</m:t>
                                </m:r>
                              </m:e>
                              <m:sup>
                                <m:r>
                                  <a:rPr lang="es-ES" i="1" dirty="0">
                                    <a:solidFill>
                                      <a:srgbClr val="FFFF00"/>
                                    </a:solidFill>
                                    <a:latin typeface="Cambria Math" panose="02040503050406030204" pitchFamily="18" charset="0"/>
                                  </a:rPr>
                                  <m:t>4</m:t>
                                </m:r>
                              </m:sup>
                            </m:sSup>
                          </m:den>
                        </m:f>
                      </m:e>
                    </m:nary>
                  </m:oMath>
                </a14:m>
                <a:endParaRPr lang="es-CL" dirty="0"/>
              </a:p>
              <a:p>
                <a:r>
                  <a:rPr lang="es-CL" dirty="0"/>
                  <a:t>Evaluando tenemos que:</a:t>
                </a:r>
              </a:p>
              <a:p>
                <a14:m>
                  <m:oMath xmlns:m="http://schemas.openxmlformats.org/officeDocument/2006/math">
                    <m:r>
                      <a:rPr lang="es-ES" b="0" i="1" dirty="0" smtClean="0">
                        <a:solidFill>
                          <a:srgbClr val="FFFF00"/>
                        </a:solidFill>
                        <a:latin typeface="Cambria Math" panose="02040503050406030204" pitchFamily="18" charset="0"/>
                      </a:rPr>
                      <m:t>𝑡</m:t>
                    </m:r>
                    <m:r>
                      <a:rPr lang="es-ES" b="0" i="1" dirty="0" smtClean="0">
                        <a:solidFill>
                          <a:srgbClr val="FFFF00"/>
                        </a:solidFill>
                        <a:latin typeface="Cambria Math" panose="02040503050406030204" pitchFamily="18" charset="0"/>
                      </a:rPr>
                      <m:t>=</m:t>
                    </m:r>
                    <m:f>
                      <m:fPr>
                        <m:ctrlPr>
                          <a:rPr lang="es-ES" b="0" i="1" dirty="0" smtClean="0">
                            <a:solidFill>
                              <a:srgbClr val="FFFF00"/>
                            </a:solidFill>
                            <a:latin typeface="Cambria Math" panose="02040503050406030204" pitchFamily="18" charset="0"/>
                            <a:ea typeface="Cambria Math" panose="02040503050406030204" pitchFamily="18" charset="0"/>
                          </a:rPr>
                        </m:ctrlPr>
                      </m:fPr>
                      <m:num>
                        <m:r>
                          <a:rPr lang="es-ES" i="1" dirty="0">
                            <a:solidFill>
                              <a:srgbClr val="FFFF00"/>
                            </a:solidFill>
                            <a:latin typeface="Cambria Math" panose="02040503050406030204" pitchFamily="18" charset="0"/>
                            <a:ea typeface="Cambria Math" panose="02040503050406030204" pitchFamily="18" charset="0"/>
                          </a:rPr>
                          <m:t>𝜌</m:t>
                        </m:r>
                        <m:r>
                          <a:rPr lang="es-ES" i="1" dirty="0">
                            <a:solidFill>
                              <a:srgbClr val="FFFF00"/>
                            </a:solidFill>
                            <a:latin typeface="Cambria Math" panose="02040503050406030204" pitchFamily="18" charset="0"/>
                            <a:ea typeface="Cambria Math" panose="02040503050406030204" pitchFamily="18" charset="0"/>
                          </a:rPr>
                          <m:t>𝑉𝑐</m:t>
                        </m:r>
                      </m:num>
                      <m:den>
                        <m:r>
                          <a:rPr lang="es-ES" b="0" i="1" dirty="0" smtClean="0">
                            <a:solidFill>
                              <a:srgbClr val="FFFF00"/>
                            </a:solidFill>
                            <a:latin typeface="Cambria Math" panose="02040503050406030204" pitchFamily="18" charset="0"/>
                            <a:ea typeface="Cambria Math" panose="02040503050406030204" pitchFamily="18" charset="0"/>
                          </a:rPr>
                          <m:t>4</m:t>
                        </m:r>
                        <m:r>
                          <a:rPr lang="es-ES" i="1" dirty="0">
                            <a:solidFill>
                              <a:srgbClr val="FFFF00"/>
                            </a:solidFill>
                            <a:latin typeface="Cambria Math" panose="02040503050406030204" pitchFamily="18" charset="0"/>
                            <a:ea typeface="Cambria Math" panose="02040503050406030204" pitchFamily="18" charset="0"/>
                          </a:rPr>
                          <m:t>𝜀𝜎</m:t>
                        </m:r>
                        <m:sSub>
                          <m:sSubPr>
                            <m:ctrlPr>
                              <a:rPr lang="es-ES" i="1" dirty="0">
                                <a:solidFill>
                                  <a:srgbClr val="FFFF00"/>
                                </a:solidFill>
                                <a:latin typeface="Cambria Math" panose="02040503050406030204" pitchFamily="18" charset="0"/>
                              </a:rPr>
                            </m:ctrlPr>
                          </m:sSubPr>
                          <m:e>
                            <m:r>
                              <a:rPr lang="es-ES" i="1" dirty="0">
                                <a:solidFill>
                                  <a:srgbClr val="FFFF00"/>
                                </a:solidFill>
                                <a:latin typeface="Cambria Math" panose="02040503050406030204" pitchFamily="18" charset="0"/>
                              </a:rPr>
                              <m:t>𝐴</m:t>
                            </m:r>
                          </m:e>
                          <m:sub>
                            <m:d>
                              <m:dPr>
                                <m:ctrlPr>
                                  <a:rPr lang="es-ES" i="1" dirty="0">
                                    <a:solidFill>
                                      <a:srgbClr val="FFFF00"/>
                                    </a:solidFill>
                                    <a:latin typeface="Cambria Math" panose="02040503050406030204" pitchFamily="18" charset="0"/>
                                  </a:rPr>
                                </m:ctrlPr>
                              </m:dPr>
                              <m:e>
                                <m:r>
                                  <a:rPr lang="es-ES" i="1" dirty="0">
                                    <a:solidFill>
                                      <a:srgbClr val="FFFF00"/>
                                    </a:solidFill>
                                    <a:latin typeface="Cambria Math" panose="02040503050406030204" pitchFamily="18" charset="0"/>
                                  </a:rPr>
                                  <m:t>𝑐𝑜𝑛𝑣</m:t>
                                </m:r>
                                <m:r>
                                  <a:rPr lang="es-ES" i="1" dirty="0">
                                    <a:solidFill>
                                      <a:srgbClr val="FFFF00"/>
                                    </a:solidFill>
                                    <a:latin typeface="Cambria Math" panose="02040503050406030204" pitchFamily="18" charset="0"/>
                                  </a:rPr>
                                  <m:t>,</m:t>
                                </m:r>
                                <m:r>
                                  <a:rPr lang="es-ES" i="1" dirty="0">
                                    <a:solidFill>
                                      <a:srgbClr val="FFFF00"/>
                                    </a:solidFill>
                                    <a:latin typeface="Cambria Math" panose="02040503050406030204" pitchFamily="18" charset="0"/>
                                  </a:rPr>
                                  <m:t>𝑟𝑎𝑑</m:t>
                                </m:r>
                              </m:e>
                            </m:d>
                          </m:sub>
                        </m:sSub>
                        <m:sSubSup>
                          <m:sSubSupPr>
                            <m:ctrlPr>
                              <a:rPr lang="es-ES" i="1" dirty="0">
                                <a:solidFill>
                                  <a:srgbClr val="FFFF00"/>
                                </a:solidFill>
                                <a:latin typeface="Cambria Math" panose="02040503050406030204" pitchFamily="18" charset="0"/>
                              </a:rPr>
                            </m:ctrlPr>
                          </m:sSubSupPr>
                          <m:e>
                            <m:r>
                              <a:rPr lang="es-ES" i="1" dirty="0">
                                <a:solidFill>
                                  <a:srgbClr val="FFFF00"/>
                                </a:solidFill>
                                <a:latin typeface="Cambria Math" panose="02040503050406030204" pitchFamily="18" charset="0"/>
                              </a:rPr>
                              <m:t>𝑇</m:t>
                            </m:r>
                          </m:e>
                          <m:sub>
                            <m:r>
                              <a:rPr lang="es-ES" i="1" dirty="0">
                                <a:solidFill>
                                  <a:srgbClr val="FFFF00"/>
                                </a:solidFill>
                                <a:latin typeface="Cambria Math" panose="02040503050406030204" pitchFamily="18" charset="0"/>
                                <a:ea typeface="Cambria Math" panose="02040503050406030204" pitchFamily="18" charset="0"/>
                              </a:rPr>
                              <m:t>𝑠𝑢𝑟</m:t>
                            </m:r>
                          </m:sub>
                          <m:sup>
                            <m:r>
                              <a:rPr lang="es-ES" b="0" i="1" dirty="0" smtClean="0">
                                <a:solidFill>
                                  <a:srgbClr val="FFFF00"/>
                                </a:solidFill>
                                <a:latin typeface="Cambria Math" panose="02040503050406030204" pitchFamily="18" charset="0"/>
                              </a:rPr>
                              <m:t>3</m:t>
                            </m:r>
                          </m:sup>
                        </m:sSubSup>
                      </m:den>
                    </m:f>
                    <m:r>
                      <a:rPr lang="es-ES" b="0" i="1" dirty="0" smtClean="0">
                        <a:solidFill>
                          <a:srgbClr val="FFFF00"/>
                        </a:solidFill>
                        <a:latin typeface="Cambria Math" panose="02040503050406030204" pitchFamily="18" charset="0"/>
                        <a:ea typeface="Cambria Math" panose="02040503050406030204" pitchFamily="18" charset="0"/>
                      </a:rPr>
                      <m:t>(</m:t>
                    </m:r>
                    <m:func>
                      <m:funcPr>
                        <m:ctrlPr>
                          <a:rPr lang="es-ES" b="0" i="1" dirty="0" smtClean="0">
                            <a:solidFill>
                              <a:srgbClr val="FFFF00"/>
                            </a:solidFill>
                            <a:latin typeface="Cambria Math" panose="02040503050406030204" pitchFamily="18" charset="0"/>
                            <a:ea typeface="Cambria Math" panose="02040503050406030204" pitchFamily="18" charset="0"/>
                          </a:rPr>
                        </m:ctrlPr>
                      </m:funcPr>
                      <m:fName>
                        <m:r>
                          <m:rPr>
                            <m:sty m:val="p"/>
                          </m:rPr>
                          <a:rPr lang="es-ES" b="0" i="0" dirty="0" smtClean="0">
                            <a:solidFill>
                              <a:srgbClr val="FFFF00"/>
                            </a:solidFill>
                            <a:latin typeface="Cambria Math" panose="02040503050406030204" pitchFamily="18" charset="0"/>
                            <a:ea typeface="Cambria Math" panose="02040503050406030204" pitchFamily="18" charset="0"/>
                          </a:rPr>
                          <m:t>ln</m:t>
                        </m:r>
                      </m:fName>
                      <m:e>
                        <m:d>
                          <m:dPr>
                            <m:ctrlPr>
                              <a:rPr lang="es-ES" b="0" i="1" dirty="0" smtClean="0">
                                <a:solidFill>
                                  <a:srgbClr val="FFFF00"/>
                                </a:solidFill>
                                <a:latin typeface="Cambria Math" panose="02040503050406030204" pitchFamily="18" charset="0"/>
                                <a:ea typeface="Cambria Math" panose="02040503050406030204" pitchFamily="18" charset="0"/>
                              </a:rPr>
                            </m:ctrlPr>
                          </m:dPr>
                          <m:e>
                            <m:f>
                              <m:fPr>
                                <m:ctrlPr>
                                  <a:rPr lang="es-ES" b="0" i="1" dirty="0" smtClean="0">
                                    <a:solidFill>
                                      <a:srgbClr val="FFFF00"/>
                                    </a:solidFill>
                                    <a:latin typeface="Cambria Math" panose="02040503050406030204" pitchFamily="18" charset="0"/>
                                    <a:ea typeface="Cambria Math" panose="02040503050406030204" pitchFamily="18" charset="0"/>
                                  </a:rPr>
                                </m:ctrlPr>
                              </m:fPr>
                              <m:num>
                                <m:sSub>
                                  <m:sSubPr>
                                    <m:ctrlPr>
                                      <a:rPr lang="es-ES" b="0" i="1" dirty="0" smtClean="0">
                                        <a:solidFill>
                                          <a:srgbClr val="FFFF00"/>
                                        </a:solidFill>
                                        <a:latin typeface="Cambria Math" panose="02040503050406030204" pitchFamily="18" charset="0"/>
                                        <a:ea typeface="Cambria Math" panose="02040503050406030204" pitchFamily="18" charset="0"/>
                                      </a:rPr>
                                    </m:ctrlPr>
                                  </m:sSubPr>
                                  <m:e>
                                    <m:r>
                                      <a:rPr lang="es-ES" b="0" i="1" dirty="0" smtClean="0">
                                        <a:solidFill>
                                          <a:srgbClr val="FFFF00"/>
                                        </a:solidFill>
                                        <a:latin typeface="Cambria Math" panose="02040503050406030204" pitchFamily="18" charset="0"/>
                                        <a:ea typeface="Cambria Math" panose="02040503050406030204" pitchFamily="18" charset="0"/>
                                      </a:rPr>
                                      <m:t>𝑇</m:t>
                                    </m:r>
                                  </m:e>
                                  <m:sub>
                                    <m:r>
                                      <a:rPr lang="es-ES" b="0" i="1" dirty="0" smtClean="0">
                                        <a:solidFill>
                                          <a:srgbClr val="FFFF00"/>
                                        </a:solidFill>
                                        <a:latin typeface="Cambria Math" panose="02040503050406030204" pitchFamily="18" charset="0"/>
                                        <a:ea typeface="Cambria Math" panose="02040503050406030204" pitchFamily="18" charset="0"/>
                                      </a:rPr>
                                      <m:t>𝑠𝑢𝑟</m:t>
                                    </m:r>
                                  </m:sub>
                                </m:sSub>
                                <m:r>
                                  <a:rPr lang="es-ES" b="0" i="1" dirty="0" smtClean="0">
                                    <a:solidFill>
                                      <a:srgbClr val="FFFF00"/>
                                    </a:solidFill>
                                    <a:latin typeface="Cambria Math" panose="02040503050406030204" pitchFamily="18" charset="0"/>
                                    <a:ea typeface="Cambria Math" panose="02040503050406030204" pitchFamily="18" charset="0"/>
                                  </a:rPr>
                                  <m:t>+</m:t>
                                </m:r>
                                <m:r>
                                  <a:rPr lang="es-ES" b="0" i="1" dirty="0" smtClean="0">
                                    <a:solidFill>
                                      <a:srgbClr val="FFFF00"/>
                                    </a:solidFill>
                                    <a:latin typeface="Cambria Math" panose="02040503050406030204" pitchFamily="18" charset="0"/>
                                    <a:ea typeface="Cambria Math" panose="02040503050406030204" pitchFamily="18" charset="0"/>
                                  </a:rPr>
                                  <m:t>𝑇</m:t>
                                </m:r>
                              </m:num>
                              <m:den>
                                <m:sSub>
                                  <m:sSubPr>
                                    <m:ctrlPr>
                                      <a:rPr lang="es-ES" i="1" dirty="0">
                                        <a:solidFill>
                                          <a:srgbClr val="FFFF00"/>
                                        </a:solidFill>
                                        <a:latin typeface="Cambria Math" panose="02040503050406030204" pitchFamily="18" charset="0"/>
                                        <a:ea typeface="Cambria Math" panose="02040503050406030204" pitchFamily="18" charset="0"/>
                                      </a:rPr>
                                    </m:ctrlPr>
                                  </m:sSubPr>
                                  <m:e>
                                    <m:r>
                                      <a:rPr lang="es-ES" i="1" dirty="0">
                                        <a:solidFill>
                                          <a:srgbClr val="FFFF00"/>
                                        </a:solidFill>
                                        <a:latin typeface="Cambria Math" panose="02040503050406030204" pitchFamily="18" charset="0"/>
                                        <a:ea typeface="Cambria Math" panose="02040503050406030204" pitchFamily="18" charset="0"/>
                                      </a:rPr>
                                      <m:t>𝑇</m:t>
                                    </m:r>
                                  </m:e>
                                  <m:sub>
                                    <m:r>
                                      <a:rPr lang="es-ES" b="0" i="1" dirty="0" smtClean="0">
                                        <a:solidFill>
                                          <a:srgbClr val="FFFF00"/>
                                        </a:solidFill>
                                        <a:latin typeface="Cambria Math" panose="02040503050406030204" pitchFamily="18" charset="0"/>
                                        <a:ea typeface="Cambria Math" panose="02040503050406030204" pitchFamily="18" charset="0"/>
                                      </a:rPr>
                                      <m:t>𝑠𝑢𝑟</m:t>
                                    </m:r>
                                  </m:sub>
                                </m:sSub>
                                <m:r>
                                  <a:rPr lang="es-ES" b="0" i="1" dirty="0" smtClean="0">
                                    <a:solidFill>
                                      <a:srgbClr val="FFFF00"/>
                                    </a:solidFill>
                                    <a:latin typeface="Cambria Math" panose="02040503050406030204" pitchFamily="18" charset="0"/>
                                    <a:ea typeface="Cambria Math" panose="02040503050406030204" pitchFamily="18" charset="0"/>
                                  </a:rPr>
                                  <m:t>−</m:t>
                                </m:r>
                                <m:r>
                                  <a:rPr lang="es-ES" i="1" dirty="0">
                                    <a:solidFill>
                                      <a:srgbClr val="FFFF00"/>
                                    </a:solidFill>
                                    <a:latin typeface="Cambria Math" panose="02040503050406030204" pitchFamily="18" charset="0"/>
                                    <a:ea typeface="Cambria Math" panose="02040503050406030204" pitchFamily="18" charset="0"/>
                                  </a:rPr>
                                  <m:t>𝑇</m:t>
                                </m:r>
                              </m:den>
                            </m:f>
                          </m:e>
                        </m:d>
                      </m:e>
                    </m:func>
                    <m:r>
                      <a:rPr lang="es-ES" b="0" i="1" dirty="0" smtClean="0">
                        <a:solidFill>
                          <a:srgbClr val="FFFF00"/>
                        </a:solidFill>
                        <a:latin typeface="Cambria Math" panose="02040503050406030204" pitchFamily="18" charset="0"/>
                        <a:ea typeface="Cambria Math" panose="02040503050406030204" pitchFamily="18" charset="0"/>
                      </a:rPr>
                      <m:t>−</m:t>
                    </m:r>
                    <m:func>
                      <m:funcPr>
                        <m:ctrlPr>
                          <a:rPr lang="es-ES" i="1" dirty="0">
                            <a:solidFill>
                              <a:srgbClr val="FFFF00"/>
                            </a:solidFill>
                            <a:latin typeface="Cambria Math" panose="02040503050406030204" pitchFamily="18" charset="0"/>
                            <a:ea typeface="Cambria Math" panose="02040503050406030204" pitchFamily="18" charset="0"/>
                          </a:rPr>
                        </m:ctrlPr>
                      </m:funcPr>
                      <m:fName>
                        <m:r>
                          <m:rPr>
                            <m:sty m:val="p"/>
                          </m:rPr>
                          <a:rPr lang="es-ES" dirty="0">
                            <a:solidFill>
                              <a:srgbClr val="FFFF00"/>
                            </a:solidFill>
                            <a:latin typeface="Cambria Math" panose="02040503050406030204" pitchFamily="18" charset="0"/>
                            <a:ea typeface="Cambria Math" panose="02040503050406030204" pitchFamily="18" charset="0"/>
                          </a:rPr>
                          <m:t>ln</m:t>
                        </m:r>
                      </m:fName>
                      <m:e>
                        <m:d>
                          <m:dPr>
                            <m:ctrlPr>
                              <a:rPr lang="es-ES" i="1" dirty="0">
                                <a:solidFill>
                                  <a:srgbClr val="FFFF00"/>
                                </a:solidFill>
                                <a:latin typeface="Cambria Math" panose="02040503050406030204" pitchFamily="18" charset="0"/>
                                <a:ea typeface="Cambria Math" panose="02040503050406030204" pitchFamily="18" charset="0"/>
                              </a:rPr>
                            </m:ctrlPr>
                          </m:dPr>
                          <m:e>
                            <m:f>
                              <m:fPr>
                                <m:ctrlPr>
                                  <a:rPr lang="es-ES" i="1" dirty="0">
                                    <a:solidFill>
                                      <a:srgbClr val="FFFF00"/>
                                    </a:solidFill>
                                    <a:latin typeface="Cambria Math" panose="02040503050406030204" pitchFamily="18" charset="0"/>
                                    <a:ea typeface="Cambria Math" panose="02040503050406030204" pitchFamily="18" charset="0"/>
                                  </a:rPr>
                                </m:ctrlPr>
                              </m:fPr>
                              <m:num>
                                <m:sSub>
                                  <m:sSubPr>
                                    <m:ctrlPr>
                                      <a:rPr lang="es-ES" i="1" dirty="0">
                                        <a:solidFill>
                                          <a:srgbClr val="FFFF00"/>
                                        </a:solidFill>
                                        <a:latin typeface="Cambria Math" panose="02040503050406030204" pitchFamily="18" charset="0"/>
                                        <a:ea typeface="Cambria Math" panose="02040503050406030204" pitchFamily="18" charset="0"/>
                                      </a:rPr>
                                    </m:ctrlPr>
                                  </m:sSubPr>
                                  <m:e>
                                    <m:r>
                                      <a:rPr lang="es-ES" i="1" dirty="0">
                                        <a:solidFill>
                                          <a:srgbClr val="FFFF00"/>
                                        </a:solidFill>
                                        <a:latin typeface="Cambria Math" panose="02040503050406030204" pitchFamily="18" charset="0"/>
                                        <a:ea typeface="Cambria Math" panose="02040503050406030204" pitchFamily="18" charset="0"/>
                                      </a:rPr>
                                      <m:t>𝑇</m:t>
                                    </m:r>
                                  </m:e>
                                  <m:sub>
                                    <m:r>
                                      <a:rPr lang="es-ES" i="1" dirty="0">
                                        <a:solidFill>
                                          <a:srgbClr val="FFFF00"/>
                                        </a:solidFill>
                                        <a:latin typeface="Cambria Math" panose="02040503050406030204" pitchFamily="18" charset="0"/>
                                        <a:ea typeface="Cambria Math" panose="02040503050406030204" pitchFamily="18" charset="0"/>
                                      </a:rPr>
                                      <m:t>𝑠𝑢𝑟</m:t>
                                    </m:r>
                                  </m:sub>
                                </m:sSub>
                                <m:r>
                                  <a:rPr lang="es-ES" i="1" dirty="0">
                                    <a:solidFill>
                                      <a:srgbClr val="FFFF00"/>
                                    </a:solidFill>
                                    <a:latin typeface="Cambria Math" panose="02040503050406030204" pitchFamily="18" charset="0"/>
                                    <a:ea typeface="Cambria Math" panose="02040503050406030204" pitchFamily="18" charset="0"/>
                                  </a:rPr>
                                  <m:t>+</m:t>
                                </m:r>
                                <m:r>
                                  <a:rPr lang="es-ES" i="1" dirty="0">
                                    <a:solidFill>
                                      <a:srgbClr val="FFFF00"/>
                                    </a:solidFill>
                                    <a:latin typeface="Cambria Math" panose="02040503050406030204" pitchFamily="18" charset="0"/>
                                    <a:ea typeface="Cambria Math" panose="02040503050406030204" pitchFamily="18" charset="0"/>
                                  </a:rPr>
                                  <m:t>𝑇𝑖</m:t>
                                </m:r>
                              </m:num>
                              <m:den>
                                <m:sSub>
                                  <m:sSubPr>
                                    <m:ctrlPr>
                                      <a:rPr lang="es-ES" i="1" dirty="0">
                                        <a:solidFill>
                                          <a:srgbClr val="FFFF00"/>
                                        </a:solidFill>
                                        <a:latin typeface="Cambria Math" panose="02040503050406030204" pitchFamily="18" charset="0"/>
                                        <a:ea typeface="Cambria Math" panose="02040503050406030204" pitchFamily="18" charset="0"/>
                                      </a:rPr>
                                    </m:ctrlPr>
                                  </m:sSubPr>
                                  <m:e>
                                    <m:r>
                                      <a:rPr lang="es-ES" i="1" dirty="0">
                                        <a:solidFill>
                                          <a:srgbClr val="FFFF00"/>
                                        </a:solidFill>
                                        <a:latin typeface="Cambria Math" panose="02040503050406030204" pitchFamily="18" charset="0"/>
                                        <a:ea typeface="Cambria Math" panose="02040503050406030204" pitchFamily="18" charset="0"/>
                                      </a:rPr>
                                      <m:t>𝑇</m:t>
                                    </m:r>
                                  </m:e>
                                  <m:sub>
                                    <m:r>
                                      <a:rPr lang="es-ES" i="1" dirty="0">
                                        <a:solidFill>
                                          <a:srgbClr val="FFFF00"/>
                                        </a:solidFill>
                                        <a:latin typeface="Cambria Math" panose="02040503050406030204" pitchFamily="18" charset="0"/>
                                        <a:ea typeface="Cambria Math" panose="02040503050406030204" pitchFamily="18" charset="0"/>
                                      </a:rPr>
                                      <m:t>𝑠𝑢𝑟</m:t>
                                    </m:r>
                                  </m:sub>
                                </m:sSub>
                                <m:r>
                                  <a:rPr lang="es-ES" i="1" dirty="0">
                                    <a:solidFill>
                                      <a:srgbClr val="FFFF00"/>
                                    </a:solidFill>
                                    <a:latin typeface="Cambria Math" panose="02040503050406030204" pitchFamily="18" charset="0"/>
                                    <a:ea typeface="Cambria Math" panose="02040503050406030204" pitchFamily="18" charset="0"/>
                                  </a:rPr>
                                  <m:t>−</m:t>
                                </m:r>
                                <m:r>
                                  <a:rPr lang="es-ES" i="1" dirty="0">
                                    <a:solidFill>
                                      <a:srgbClr val="FFFF00"/>
                                    </a:solidFill>
                                    <a:latin typeface="Cambria Math" panose="02040503050406030204" pitchFamily="18" charset="0"/>
                                    <a:ea typeface="Cambria Math" panose="02040503050406030204" pitchFamily="18" charset="0"/>
                                  </a:rPr>
                                  <m:t>𝑇𝑖</m:t>
                                </m:r>
                              </m:den>
                            </m:f>
                          </m:e>
                        </m:d>
                      </m:e>
                    </m:func>
                    <m:r>
                      <a:rPr lang="es-ES" b="0" i="0" dirty="0" smtClean="0">
                        <a:solidFill>
                          <a:srgbClr val="FFFF00"/>
                        </a:solidFill>
                        <a:latin typeface="Cambria Math" panose="02040503050406030204" pitchFamily="18" charset="0"/>
                        <a:ea typeface="Cambria Math" panose="02040503050406030204" pitchFamily="18" charset="0"/>
                      </a:rPr>
                      <m:t>+2</m:t>
                    </m:r>
                    <m:d>
                      <m:dPr>
                        <m:ctrlPr>
                          <a:rPr lang="es-ES" b="0" i="1" dirty="0" smtClean="0">
                            <a:solidFill>
                              <a:srgbClr val="FFFF00"/>
                            </a:solidFill>
                            <a:latin typeface="Cambria Math" panose="02040503050406030204" pitchFamily="18" charset="0"/>
                            <a:ea typeface="Cambria Math" panose="02040503050406030204" pitchFamily="18" charset="0"/>
                          </a:rPr>
                        </m:ctrlPr>
                      </m:dPr>
                      <m:e>
                        <m:sSup>
                          <m:sSupPr>
                            <m:ctrlPr>
                              <a:rPr lang="es-ES" b="0" i="1" dirty="0" smtClean="0">
                                <a:solidFill>
                                  <a:srgbClr val="FFFF00"/>
                                </a:solidFill>
                                <a:latin typeface="Cambria Math" panose="02040503050406030204" pitchFamily="18" charset="0"/>
                                <a:ea typeface="Cambria Math" panose="02040503050406030204" pitchFamily="18" charset="0"/>
                              </a:rPr>
                            </m:ctrlPr>
                          </m:sSupPr>
                          <m:e>
                            <m:r>
                              <m:rPr>
                                <m:sty m:val="p"/>
                              </m:rPr>
                              <a:rPr lang="es-ES" b="0" i="0" dirty="0" smtClean="0">
                                <a:solidFill>
                                  <a:srgbClr val="FFFF00"/>
                                </a:solidFill>
                                <a:latin typeface="Cambria Math" panose="02040503050406030204" pitchFamily="18" charset="0"/>
                                <a:ea typeface="Cambria Math" panose="02040503050406030204" pitchFamily="18" charset="0"/>
                              </a:rPr>
                              <m:t>tan</m:t>
                            </m:r>
                          </m:e>
                          <m:sup>
                            <m:r>
                              <a:rPr lang="es-ES" b="0" i="0" dirty="0" smtClean="0">
                                <a:solidFill>
                                  <a:srgbClr val="FFFF00"/>
                                </a:solidFill>
                                <a:latin typeface="Cambria Math" panose="02040503050406030204" pitchFamily="18" charset="0"/>
                                <a:ea typeface="Cambria Math" panose="02040503050406030204" pitchFamily="18" charset="0"/>
                              </a:rPr>
                              <m:t>−1</m:t>
                            </m:r>
                          </m:sup>
                        </m:sSup>
                        <m:d>
                          <m:dPr>
                            <m:ctrlPr>
                              <a:rPr lang="es-ES" b="0" i="1" dirty="0" smtClean="0">
                                <a:solidFill>
                                  <a:srgbClr val="FFFF00"/>
                                </a:solidFill>
                                <a:latin typeface="Cambria Math" panose="02040503050406030204" pitchFamily="18" charset="0"/>
                                <a:ea typeface="Cambria Math" panose="02040503050406030204" pitchFamily="18" charset="0"/>
                              </a:rPr>
                            </m:ctrlPr>
                          </m:dPr>
                          <m:e>
                            <m:f>
                              <m:fPr>
                                <m:ctrlPr>
                                  <a:rPr lang="es-ES" b="0" i="1" dirty="0" smtClean="0">
                                    <a:solidFill>
                                      <a:srgbClr val="FFFF00"/>
                                    </a:solidFill>
                                    <a:latin typeface="Cambria Math" panose="02040503050406030204" pitchFamily="18" charset="0"/>
                                    <a:ea typeface="Cambria Math" panose="02040503050406030204" pitchFamily="18" charset="0"/>
                                  </a:rPr>
                                </m:ctrlPr>
                              </m:fPr>
                              <m:num>
                                <m:r>
                                  <m:rPr>
                                    <m:sty m:val="p"/>
                                  </m:rPr>
                                  <a:rPr lang="es-ES" b="0" i="0" dirty="0" smtClean="0">
                                    <a:solidFill>
                                      <a:srgbClr val="FFFF00"/>
                                    </a:solidFill>
                                    <a:latin typeface="Cambria Math" panose="02040503050406030204" pitchFamily="18" charset="0"/>
                                    <a:ea typeface="Cambria Math" panose="02040503050406030204" pitchFamily="18" charset="0"/>
                                  </a:rPr>
                                  <m:t>T</m:t>
                                </m:r>
                              </m:num>
                              <m:den>
                                <m:sSub>
                                  <m:sSubPr>
                                    <m:ctrlPr>
                                      <a:rPr lang="es-ES" i="1" dirty="0">
                                        <a:solidFill>
                                          <a:srgbClr val="FFFF00"/>
                                        </a:solidFill>
                                        <a:latin typeface="Cambria Math" panose="02040503050406030204" pitchFamily="18" charset="0"/>
                                        <a:ea typeface="Cambria Math" panose="02040503050406030204" pitchFamily="18" charset="0"/>
                                      </a:rPr>
                                    </m:ctrlPr>
                                  </m:sSubPr>
                                  <m:e>
                                    <m:r>
                                      <a:rPr lang="es-ES" i="1" dirty="0">
                                        <a:solidFill>
                                          <a:srgbClr val="FFFF00"/>
                                        </a:solidFill>
                                        <a:latin typeface="Cambria Math" panose="02040503050406030204" pitchFamily="18" charset="0"/>
                                        <a:ea typeface="Cambria Math" panose="02040503050406030204" pitchFamily="18" charset="0"/>
                                      </a:rPr>
                                      <m:t>𝑇</m:t>
                                    </m:r>
                                  </m:e>
                                  <m:sub>
                                    <m:r>
                                      <a:rPr lang="es-ES" i="1" dirty="0">
                                        <a:solidFill>
                                          <a:srgbClr val="FFFF00"/>
                                        </a:solidFill>
                                        <a:latin typeface="Cambria Math" panose="02040503050406030204" pitchFamily="18" charset="0"/>
                                        <a:ea typeface="Cambria Math" panose="02040503050406030204" pitchFamily="18" charset="0"/>
                                      </a:rPr>
                                      <m:t>𝑠𝑢𝑟</m:t>
                                    </m:r>
                                  </m:sub>
                                </m:sSub>
                              </m:den>
                            </m:f>
                          </m:e>
                        </m:d>
                        <m:r>
                          <a:rPr lang="es-ES" b="0" i="0" dirty="0" smtClean="0">
                            <a:solidFill>
                              <a:srgbClr val="FFFF00"/>
                            </a:solidFill>
                            <a:latin typeface="Cambria Math" panose="02040503050406030204" pitchFamily="18" charset="0"/>
                            <a:ea typeface="Cambria Math" panose="02040503050406030204" pitchFamily="18" charset="0"/>
                          </a:rPr>
                          <m:t>−</m:t>
                        </m:r>
                        <m:sSup>
                          <m:sSupPr>
                            <m:ctrlPr>
                              <a:rPr lang="es-ES" i="1" dirty="0">
                                <a:solidFill>
                                  <a:srgbClr val="FFFF00"/>
                                </a:solidFill>
                                <a:latin typeface="Cambria Math" panose="02040503050406030204" pitchFamily="18" charset="0"/>
                                <a:ea typeface="Cambria Math" panose="02040503050406030204" pitchFamily="18" charset="0"/>
                              </a:rPr>
                            </m:ctrlPr>
                          </m:sSupPr>
                          <m:e>
                            <m:r>
                              <m:rPr>
                                <m:sty m:val="p"/>
                              </m:rPr>
                              <a:rPr lang="es-ES" dirty="0">
                                <a:solidFill>
                                  <a:srgbClr val="FFFF00"/>
                                </a:solidFill>
                                <a:latin typeface="Cambria Math" panose="02040503050406030204" pitchFamily="18" charset="0"/>
                                <a:ea typeface="Cambria Math" panose="02040503050406030204" pitchFamily="18" charset="0"/>
                              </a:rPr>
                              <m:t>tan</m:t>
                            </m:r>
                          </m:e>
                          <m:sup>
                            <m:r>
                              <a:rPr lang="es-ES" dirty="0">
                                <a:solidFill>
                                  <a:srgbClr val="FFFF00"/>
                                </a:solidFill>
                                <a:latin typeface="Cambria Math" panose="02040503050406030204" pitchFamily="18" charset="0"/>
                                <a:ea typeface="Cambria Math" panose="02040503050406030204" pitchFamily="18" charset="0"/>
                              </a:rPr>
                              <m:t>−1</m:t>
                            </m:r>
                          </m:sup>
                        </m:sSup>
                        <m:d>
                          <m:dPr>
                            <m:ctrlPr>
                              <a:rPr lang="es-ES" i="1" dirty="0">
                                <a:solidFill>
                                  <a:srgbClr val="FFFF00"/>
                                </a:solidFill>
                                <a:latin typeface="Cambria Math" panose="02040503050406030204" pitchFamily="18" charset="0"/>
                                <a:ea typeface="Cambria Math" panose="02040503050406030204" pitchFamily="18" charset="0"/>
                              </a:rPr>
                            </m:ctrlPr>
                          </m:dPr>
                          <m:e>
                            <m:f>
                              <m:fPr>
                                <m:ctrlPr>
                                  <a:rPr lang="es-ES" i="1" dirty="0">
                                    <a:solidFill>
                                      <a:srgbClr val="FFFF00"/>
                                    </a:solidFill>
                                    <a:latin typeface="Cambria Math" panose="02040503050406030204" pitchFamily="18" charset="0"/>
                                    <a:ea typeface="Cambria Math" panose="02040503050406030204" pitchFamily="18" charset="0"/>
                                  </a:rPr>
                                </m:ctrlPr>
                              </m:fPr>
                              <m:num>
                                <m:r>
                                  <m:rPr>
                                    <m:sty m:val="p"/>
                                  </m:rPr>
                                  <a:rPr lang="es-ES" dirty="0">
                                    <a:solidFill>
                                      <a:srgbClr val="FFFF00"/>
                                    </a:solidFill>
                                    <a:latin typeface="Cambria Math" panose="02040503050406030204" pitchFamily="18" charset="0"/>
                                    <a:ea typeface="Cambria Math" panose="02040503050406030204" pitchFamily="18" charset="0"/>
                                  </a:rPr>
                                  <m:t>T</m:t>
                                </m:r>
                                <m:r>
                                  <m:rPr>
                                    <m:sty m:val="p"/>
                                  </m:rPr>
                                  <a:rPr lang="es-ES" b="0" i="0" dirty="0" smtClean="0">
                                    <a:solidFill>
                                      <a:srgbClr val="FFFF00"/>
                                    </a:solidFill>
                                    <a:latin typeface="Cambria Math" panose="02040503050406030204" pitchFamily="18" charset="0"/>
                                    <a:ea typeface="Cambria Math" panose="02040503050406030204" pitchFamily="18" charset="0"/>
                                  </a:rPr>
                                  <m:t>i</m:t>
                                </m:r>
                              </m:num>
                              <m:den>
                                <m:sSub>
                                  <m:sSubPr>
                                    <m:ctrlPr>
                                      <a:rPr lang="es-ES" i="1" dirty="0">
                                        <a:solidFill>
                                          <a:srgbClr val="FFFF00"/>
                                        </a:solidFill>
                                        <a:latin typeface="Cambria Math" panose="02040503050406030204" pitchFamily="18" charset="0"/>
                                        <a:ea typeface="Cambria Math" panose="02040503050406030204" pitchFamily="18" charset="0"/>
                                      </a:rPr>
                                    </m:ctrlPr>
                                  </m:sSubPr>
                                  <m:e>
                                    <m:r>
                                      <a:rPr lang="es-ES" i="1" dirty="0">
                                        <a:solidFill>
                                          <a:srgbClr val="FFFF00"/>
                                        </a:solidFill>
                                        <a:latin typeface="Cambria Math" panose="02040503050406030204" pitchFamily="18" charset="0"/>
                                        <a:ea typeface="Cambria Math" panose="02040503050406030204" pitchFamily="18" charset="0"/>
                                      </a:rPr>
                                      <m:t>𝑇</m:t>
                                    </m:r>
                                  </m:e>
                                  <m:sub>
                                    <m:r>
                                      <a:rPr lang="es-ES" i="1" dirty="0">
                                        <a:solidFill>
                                          <a:srgbClr val="FFFF00"/>
                                        </a:solidFill>
                                        <a:latin typeface="Cambria Math" panose="02040503050406030204" pitchFamily="18" charset="0"/>
                                        <a:ea typeface="Cambria Math" panose="02040503050406030204" pitchFamily="18" charset="0"/>
                                      </a:rPr>
                                      <m:t>𝑠𝑢𝑟</m:t>
                                    </m:r>
                                  </m:sub>
                                </m:sSub>
                              </m:den>
                            </m:f>
                          </m:e>
                        </m:d>
                      </m:e>
                    </m:d>
                    <m:r>
                      <a:rPr lang="es-ES" b="0" i="1" dirty="0" smtClean="0">
                        <a:solidFill>
                          <a:srgbClr val="FFFF00"/>
                        </a:solidFill>
                        <a:latin typeface="Cambria Math" panose="02040503050406030204" pitchFamily="18" charset="0"/>
                        <a:ea typeface="Cambria Math" panose="02040503050406030204" pitchFamily="18" charset="0"/>
                      </a:rPr>
                      <m:t>)</m:t>
                    </m:r>
                  </m:oMath>
                </a14:m>
                <a:endParaRPr lang="es-CL" dirty="0"/>
              </a:p>
              <a:p>
                <a:r>
                  <a:rPr lang="es-CL" dirty="0"/>
                  <a:t>Si la temperatura en los alrededores tiende a cero entonces:</a:t>
                </a:r>
              </a:p>
              <a:p>
                <a14:m>
                  <m:oMath xmlns:m="http://schemas.openxmlformats.org/officeDocument/2006/math">
                    <m:r>
                      <a:rPr lang="es-ES" b="0" i="1" dirty="0" smtClean="0">
                        <a:solidFill>
                          <a:srgbClr val="FFFF00"/>
                        </a:solidFill>
                        <a:latin typeface="Cambria Math" panose="02040503050406030204" pitchFamily="18" charset="0"/>
                      </a:rPr>
                      <m:t>𝑡</m:t>
                    </m:r>
                    <m:r>
                      <a:rPr lang="es-ES" b="0" i="1" dirty="0" smtClean="0">
                        <a:solidFill>
                          <a:srgbClr val="FFFF00"/>
                        </a:solidFill>
                        <a:latin typeface="Cambria Math" panose="02040503050406030204" pitchFamily="18" charset="0"/>
                      </a:rPr>
                      <m:t>=</m:t>
                    </m:r>
                    <m:f>
                      <m:fPr>
                        <m:ctrlPr>
                          <a:rPr lang="es-ES" b="0" i="1" dirty="0" smtClean="0">
                            <a:solidFill>
                              <a:srgbClr val="FFFF00"/>
                            </a:solidFill>
                            <a:latin typeface="Cambria Math" panose="02040503050406030204" pitchFamily="18" charset="0"/>
                            <a:ea typeface="Cambria Math" panose="02040503050406030204" pitchFamily="18" charset="0"/>
                          </a:rPr>
                        </m:ctrlPr>
                      </m:fPr>
                      <m:num>
                        <m:r>
                          <a:rPr lang="es-ES" i="1" dirty="0">
                            <a:solidFill>
                              <a:srgbClr val="FFFF00"/>
                            </a:solidFill>
                            <a:latin typeface="Cambria Math" panose="02040503050406030204" pitchFamily="18" charset="0"/>
                            <a:ea typeface="Cambria Math" panose="02040503050406030204" pitchFamily="18" charset="0"/>
                          </a:rPr>
                          <m:t>𝜌</m:t>
                        </m:r>
                        <m:r>
                          <a:rPr lang="es-ES" i="1" dirty="0">
                            <a:solidFill>
                              <a:srgbClr val="FFFF00"/>
                            </a:solidFill>
                            <a:latin typeface="Cambria Math" panose="02040503050406030204" pitchFamily="18" charset="0"/>
                            <a:ea typeface="Cambria Math" panose="02040503050406030204" pitchFamily="18" charset="0"/>
                          </a:rPr>
                          <m:t>𝑉𝐶𝑝</m:t>
                        </m:r>
                      </m:num>
                      <m:den>
                        <m:r>
                          <a:rPr lang="es-ES" b="0" i="1" dirty="0" smtClean="0">
                            <a:solidFill>
                              <a:srgbClr val="FFFF00"/>
                            </a:solidFill>
                            <a:latin typeface="Cambria Math" panose="02040503050406030204" pitchFamily="18" charset="0"/>
                            <a:ea typeface="Cambria Math" panose="02040503050406030204" pitchFamily="18" charset="0"/>
                          </a:rPr>
                          <m:t>3</m:t>
                        </m:r>
                        <m:r>
                          <a:rPr lang="es-ES" i="1" dirty="0">
                            <a:solidFill>
                              <a:srgbClr val="FFFF00"/>
                            </a:solidFill>
                            <a:latin typeface="Cambria Math" panose="02040503050406030204" pitchFamily="18" charset="0"/>
                            <a:ea typeface="Cambria Math" panose="02040503050406030204" pitchFamily="18" charset="0"/>
                          </a:rPr>
                          <m:t>𝜀𝜎</m:t>
                        </m:r>
                        <m:sSub>
                          <m:sSubPr>
                            <m:ctrlPr>
                              <a:rPr lang="es-ES" i="1" dirty="0">
                                <a:solidFill>
                                  <a:srgbClr val="FFFF00"/>
                                </a:solidFill>
                                <a:latin typeface="Cambria Math" panose="02040503050406030204" pitchFamily="18" charset="0"/>
                              </a:rPr>
                            </m:ctrlPr>
                          </m:sSubPr>
                          <m:e>
                            <m:r>
                              <a:rPr lang="es-ES" i="1" dirty="0">
                                <a:solidFill>
                                  <a:srgbClr val="FFFF00"/>
                                </a:solidFill>
                                <a:latin typeface="Cambria Math" panose="02040503050406030204" pitchFamily="18" charset="0"/>
                              </a:rPr>
                              <m:t>𝐴</m:t>
                            </m:r>
                          </m:e>
                          <m:sub>
                            <m:d>
                              <m:dPr>
                                <m:ctrlPr>
                                  <a:rPr lang="es-ES" i="1" dirty="0">
                                    <a:solidFill>
                                      <a:srgbClr val="FFFF00"/>
                                    </a:solidFill>
                                    <a:latin typeface="Cambria Math" panose="02040503050406030204" pitchFamily="18" charset="0"/>
                                  </a:rPr>
                                </m:ctrlPr>
                              </m:dPr>
                              <m:e>
                                <m:r>
                                  <a:rPr lang="es-ES" i="1" dirty="0">
                                    <a:solidFill>
                                      <a:srgbClr val="FFFF00"/>
                                    </a:solidFill>
                                    <a:latin typeface="Cambria Math" panose="02040503050406030204" pitchFamily="18" charset="0"/>
                                  </a:rPr>
                                  <m:t>𝑐𝑜𝑛𝑣</m:t>
                                </m:r>
                                <m:r>
                                  <a:rPr lang="es-ES" i="1" dirty="0">
                                    <a:solidFill>
                                      <a:srgbClr val="FFFF00"/>
                                    </a:solidFill>
                                    <a:latin typeface="Cambria Math" panose="02040503050406030204" pitchFamily="18" charset="0"/>
                                  </a:rPr>
                                  <m:t>,</m:t>
                                </m:r>
                                <m:r>
                                  <a:rPr lang="es-ES" i="1" dirty="0">
                                    <a:solidFill>
                                      <a:srgbClr val="FFFF00"/>
                                    </a:solidFill>
                                    <a:latin typeface="Cambria Math" panose="02040503050406030204" pitchFamily="18" charset="0"/>
                                  </a:rPr>
                                  <m:t>𝑟𝑎𝑑</m:t>
                                </m:r>
                              </m:e>
                            </m:d>
                          </m:sub>
                        </m:sSub>
                      </m:den>
                    </m:f>
                    <m:r>
                      <a:rPr lang="es-ES" b="0" i="1" dirty="0" smtClean="0">
                        <a:solidFill>
                          <a:srgbClr val="FFFF00"/>
                        </a:solidFill>
                        <a:latin typeface="Cambria Math" panose="02040503050406030204" pitchFamily="18" charset="0"/>
                      </a:rPr>
                      <m:t>(</m:t>
                    </m:r>
                    <m:f>
                      <m:fPr>
                        <m:ctrlPr>
                          <a:rPr lang="es-ES" b="0" i="1" dirty="0" smtClean="0">
                            <a:solidFill>
                              <a:srgbClr val="FFFF00"/>
                            </a:solidFill>
                            <a:latin typeface="Cambria Math" panose="02040503050406030204" pitchFamily="18" charset="0"/>
                          </a:rPr>
                        </m:ctrlPr>
                      </m:fPr>
                      <m:num>
                        <m:r>
                          <a:rPr lang="es-ES" b="0" i="1" dirty="0" smtClean="0">
                            <a:solidFill>
                              <a:srgbClr val="FFFF00"/>
                            </a:solidFill>
                            <a:latin typeface="Cambria Math" panose="02040503050406030204" pitchFamily="18" charset="0"/>
                          </a:rPr>
                          <m:t>1</m:t>
                        </m:r>
                      </m:num>
                      <m:den>
                        <m:sSup>
                          <m:sSupPr>
                            <m:ctrlPr>
                              <a:rPr lang="es-ES" b="0" i="1" dirty="0" smtClean="0">
                                <a:solidFill>
                                  <a:srgbClr val="FFFF00"/>
                                </a:solidFill>
                                <a:latin typeface="Cambria Math" panose="02040503050406030204" pitchFamily="18" charset="0"/>
                              </a:rPr>
                            </m:ctrlPr>
                          </m:sSupPr>
                          <m:e>
                            <m:r>
                              <a:rPr lang="es-ES" b="0" i="1" dirty="0" smtClean="0">
                                <a:solidFill>
                                  <a:srgbClr val="FFFF00"/>
                                </a:solidFill>
                                <a:latin typeface="Cambria Math" panose="02040503050406030204" pitchFamily="18" charset="0"/>
                              </a:rPr>
                              <m:t>𝑇</m:t>
                            </m:r>
                          </m:e>
                          <m:sup>
                            <m:r>
                              <a:rPr lang="es-ES" b="0" i="1" dirty="0" smtClean="0">
                                <a:solidFill>
                                  <a:srgbClr val="FFFF00"/>
                                </a:solidFill>
                                <a:latin typeface="Cambria Math" panose="02040503050406030204" pitchFamily="18" charset="0"/>
                              </a:rPr>
                              <m:t>3</m:t>
                            </m:r>
                          </m:sup>
                        </m:sSup>
                      </m:den>
                    </m:f>
                    <m:r>
                      <a:rPr lang="es-ES" b="0" i="1" dirty="0" smtClean="0">
                        <a:solidFill>
                          <a:srgbClr val="FFFF00"/>
                        </a:solidFill>
                        <a:latin typeface="Cambria Math" panose="02040503050406030204" pitchFamily="18" charset="0"/>
                      </a:rPr>
                      <m:t>−</m:t>
                    </m:r>
                    <m:f>
                      <m:fPr>
                        <m:ctrlPr>
                          <a:rPr lang="es-ES" b="0" i="1" dirty="0" smtClean="0">
                            <a:solidFill>
                              <a:srgbClr val="FFFF00"/>
                            </a:solidFill>
                            <a:latin typeface="Cambria Math" panose="02040503050406030204" pitchFamily="18" charset="0"/>
                          </a:rPr>
                        </m:ctrlPr>
                      </m:fPr>
                      <m:num>
                        <m:r>
                          <a:rPr lang="es-ES" b="0" i="1" dirty="0" smtClean="0">
                            <a:solidFill>
                              <a:srgbClr val="FFFF00"/>
                            </a:solidFill>
                            <a:latin typeface="Cambria Math" panose="02040503050406030204" pitchFamily="18" charset="0"/>
                          </a:rPr>
                          <m:t>1</m:t>
                        </m:r>
                      </m:num>
                      <m:den>
                        <m:sSubSup>
                          <m:sSubSupPr>
                            <m:ctrlPr>
                              <a:rPr lang="es-ES" i="1" dirty="0">
                                <a:solidFill>
                                  <a:srgbClr val="FFFF00"/>
                                </a:solidFill>
                                <a:latin typeface="Cambria Math" panose="02040503050406030204" pitchFamily="18" charset="0"/>
                              </a:rPr>
                            </m:ctrlPr>
                          </m:sSubSupPr>
                          <m:e>
                            <m:r>
                              <a:rPr lang="es-ES" i="1" dirty="0">
                                <a:solidFill>
                                  <a:srgbClr val="FFFF00"/>
                                </a:solidFill>
                                <a:latin typeface="Cambria Math" panose="02040503050406030204" pitchFamily="18" charset="0"/>
                              </a:rPr>
                              <m:t>𝑇</m:t>
                            </m:r>
                          </m:e>
                          <m:sub>
                            <m:r>
                              <a:rPr lang="es-ES" b="0" i="1" dirty="0" smtClean="0">
                                <a:solidFill>
                                  <a:srgbClr val="FFFF00"/>
                                </a:solidFill>
                                <a:latin typeface="Cambria Math" panose="02040503050406030204" pitchFamily="18" charset="0"/>
                              </a:rPr>
                              <m:t>𝑖</m:t>
                            </m:r>
                          </m:sub>
                          <m:sup>
                            <m:r>
                              <a:rPr lang="es-ES" b="0" i="1" dirty="0" smtClean="0">
                                <a:solidFill>
                                  <a:srgbClr val="FFFF00"/>
                                </a:solidFill>
                                <a:latin typeface="Cambria Math" panose="02040503050406030204" pitchFamily="18" charset="0"/>
                              </a:rPr>
                              <m:t>3</m:t>
                            </m:r>
                          </m:sup>
                        </m:sSubSup>
                      </m:den>
                    </m:f>
                    <m:r>
                      <a:rPr lang="es-ES" b="0" i="1" dirty="0" smtClean="0">
                        <a:solidFill>
                          <a:srgbClr val="FFFF00"/>
                        </a:solidFill>
                        <a:latin typeface="Cambria Math" panose="02040503050406030204" pitchFamily="18" charset="0"/>
                      </a:rPr>
                      <m:t>)</m:t>
                    </m:r>
                  </m:oMath>
                </a14:m>
                <a:endParaRPr lang="es-CL" dirty="0"/>
              </a:p>
              <a:p>
                <a:endParaRPr lang="es-CL" dirty="0"/>
              </a:p>
            </p:txBody>
          </p:sp>
        </mc:Choice>
        <mc:Fallback>
          <p:sp>
            <p:nvSpPr>
              <p:cNvPr id="3" name="Marcador de contenido 2">
                <a:extLst>
                  <a:ext uri="{FF2B5EF4-FFF2-40B4-BE49-F238E27FC236}">
                    <a16:creationId xmlns:a16="http://schemas.microsoft.com/office/drawing/2014/main" id="{96C6F827-201C-47CB-8889-C9EAECC43133}"/>
                  </a:ext>
                </a:extLst>
              </p:cNvPr>
              <p:cNvSpPr>
                <a:spLocks noGrp="1" noRot="1" noChangeAspect="1" noMove="1" noResize="1" noEditPoints="1" noAdjustHandles="1" noChangeArrowheads="1" noChangeShapeType="1" noTextEdit="1"/>
              </p:cNvSpPr>
              <p:nvPr>
                <p:ph idx="1"/>
              </p:nvPr>
            </p:nvSpPr>
            <p:spPr>
              <a:blipFill>
                <a:blip r:embed="rId2"/>
                <a:stretch>
                  <a:fillRect l="-696" t="-2801"/>
                </a:stretch>
              </a:blipFill>
            </p:spPr>
            <p:txBody>
              <a:bodyPr/>
              <a:lstStyle/>
              <a:p>
                <a:r>
                  <a:rPr lang="es-CL">
                    <a:noFill/>
                  </a:rPr>
                  <a:t> </a:t>
                </a:r>
              </a:p>
            </p:txBody>
          </p:sp>
        </mc:Fallback>
      </mc:AlternateContent>
      <p:pic>
        <p:nvPicPr>
          <p:cNvPr id="1026" name="Picture 2" descr="Así es la enigmática enana blanca que descoloca a los científicos - RT">
            <a:extLst>
              <a:ext uri="{FF2B5EF4-FFF2-40B4-BE49-F238E27FC236}">
                <a16:creationId xmlns:a16="http://schemas.microsoft.com/office/drawing/2014/main" id="{395B9FCE-F11B-40BA-AE91-235C74E2F9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17562" y="2299315"/>
            <a:ext cx="3260262" cy="18344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741344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F1EB80C-4AE2-41A1-9B8E-7B692AEBA136}"/>
              </a:ext>
            </a:extLst>
          </p:cNvPr>
          <p:cNvSpPr>
            <a:spLocks noGrp="1"/>
          </p:cNvSpPr>
          <p:nvPr>
            <p:ph type="title"/>
          </p:nvPr>
        </p:nvSpPr>
        <p:spPr/>
        <p:txBody>
          <a:bodyPr/>
          <a:lstStyle/>
          <a:p>
            <a:r>
              <a:rPr lang="es-ES" dirty="0"/>
              <a:t>Radiación despreciable</a:t>
            </a:r>
            <a:endParaRPr lang="es-CL" dirty="0"/>
          </a:p>
        </p:txBody>
      </p:sp>
      <mc:AlternateContent xmlns:mc="http://schemas.openxmlformats.org/markup-compatibility/2006">
        <mc:Choice xmlns:a14="http://schemas.microsoft.com/office/drawing/2010/main" Requires="a14">
          <p:sp>
            <p:nvSpPr>
              <p:cNvPr id="3" name="Marcador de contenido 2">
                <a:extLst>
                  <a:ext uri="{FF2B5EF4-FFF2-40B4-BE49-F238E27FC236}">
                    <a16:creationId xmlns:a16="http://schemas.microsoft.com/office/drawing/2014/main" id="{3F9BE9FB-2B17-4CEC-9999-761A35B77A8C}"/>
                  </a:ext>
                </a:extLst>
              </p:cNvPr>
              <p:cNvSpPr>
                <a:spLocks noGrp="1"/>
              </p:cNvSpPr>
              <p:nvPr>
                <p:ph idx="1"/>
              </p:nvPr>
            </p:nvSpPr>
            <p:spPr/>
            <p:txBody>
              <a:bodyPr>
                <a:normAutofit/>
              </a:bodyPr>
              <a:lstStyle/>
              <a:p>
                <a:r>
                  <a:rPr lang="es-ES" dirty="0"/>
                  <a:t>Otra manera de resolver la ecuación es cuando podemos despreciar la radiación y mantener los otros parámetros como constantes (menos la temperatura). Considerando la transformación </a:t>
                </a:r>
                <a14:m>
                  <m:oMath xmlns:m="http://schemas.openxmlformats.org/officeDocument/2006/math">
                    <m:r>
                      <m:rPr>
                        <m:sty m:val="p"/>
                      </m:rPr>
                      <a:rPr lang="el-GR" b="0" i="1" smtClean="0">
                        <a:solidFill>
                          <a:srgbClr val="FFFF00"/>
                        </a:solidFill>
                        <a:latin typeface="Cambria Math" panose="02040503050406030204" pitchFamily="18" charset="0"/>
                        <a:ea typeface="Cambria Math" panose="02040503050406030204" pitchFamily="18" charset="0"/>
                      </a:rPr>
                      <m:t>θ</m:t>
                    </m:r>
                    <m:r>
                      <a:rPr lang="es-ES" b="0" i="1" smtClean="0">
                        <a:solidFill>
                          <a:srgbClr val="FFFF00"/>
                        </a:solidFill>
                        <a:latin typeface="Cambria Math" panose="02040503050406030204" pitchFamily="18" charset="0"/>
                        <a:ea typeface="Cambria Math" panose="02040503050406030204" pitchFamily="18" charset="0"/>
                      </a:rPr>
                      <m:t>=</m:t>
                    </m:r>
                    <m:r>
                      <a:rPr lang="es-ES" b="0" i="1" smtClean="0">
                        <a:solidFill>
                          <a:srgbClr val="FFFF00"/>
                        </a:solidFill>
                        <a:latin typeface="Cambria Math" panose="02040503050406030204" pitchFamily="18" charset="0"/>
                      </a:rPr>
                      <m:t>𝑇</m:t>
                    </m:r>
                    <m:r>
                      <a:rPr lang="es-ES" b="0" i="1" smtClean="0">
                        <a:solidFill>
                          <a:srgbClr val="FFFF00"/>
                        </a:solidFill>
                        <a:latin typeface="Cambria Math" panose="02040503050406030204" pitchFamily="18" charset="0"/>
                      </a:rPr>
                      <m:t>−</m:t>
                    </m:r>
                    <m:sSub>
                      <m:sSubPr>
                        <m:ctrlPr>
                          <a:rPr lang="es-ES" b="0" i="1" smtClean="0">
                            <a:solidFill>
                              <a:srgbClr val="FFFF00"/>
                            </a:solidFill>
                            <a:latin typeface="Cambria Math" panose="02040503050406030204" pitchFamily="18" charset="0"/>
                          </a:rPr>
                        </m:ctrlPr>
                      </m:sSubPr>
                      <m:e>
                        <m:r>
                          <a:rPr lang="es-ES" b="0" i="1" smtClean="0">
                            <a:solidFill>
                              <a:srgbClr val="FFFF00"/>
                            </a:solidFill>
                            <a:latin typeface="Cambria Math" panose="02040503050406030204" pitchFamily="18" charset="0"/>
                          </a:rPr>
                          <m:t>𝑇</m:t>
                        </m:r>
                      </m:e>
                      <m:sub>
                        <m:r>
                          <a:rPr lang="es-ES" b="0" i="1" smtClean="0">
                            <a:solidFill>
                              <a:srgbClr val="FFFF00"/>
                            </a:solidFill>
                            <a:latin typeface="Cambria Math" panose="02040503050406030204" pitchFamily="18" charset="0"/>
                            <a:ea typeface="Cambria Math" panose="02040503050406030204" pitchFamily="18" charset="0"/>
                          </a:rPr>
                          <m:t>∞</m:t>
                        </m:r>
                      </m:sub>
                    </m:sSub>
                  </m:oMath>
                </a14:m>
                <a:r>
                  <a:rPr lang="es-ES" dirty="0"/>
                  <a:t>, la ecuación</a:t>
                </a:r>
              </a:p>
              <a:p>
                <a14:m>
                  <m:oMath xmlns:m="http://schemas.openxmlformats.org/officeDocument/2006/math">
                    <m:sSub>
                      <m:sSubPr>
                        <m:ctrlPr>
                          <a:rPr lang="es-ES" b="0" i="1" dirty="0" smtClean="0">
                            <a:solidFill>
                              <a:srgbClr val="FFFF00"/>
                            </a:solidFill>
                            <a:latin typeface="Cambria Math" panose="02040503050406030204" pitchFamily="18" charset="0"/>
                          </a:rPr>
                        </m:ctrlPr>
                      </m:sSubPr>
                      <m:e>
                        <m:r>
                          <a:rPr lang="es-ES" b="0" i="1" dirty="0" smtClean="0">
                            <a:solidFill>
                              <a:srgbClr val="FFFF00"/>
                            </a:solidFill>
                            <a:latin typeface="Cambria Math" panose="02040503050406030204" pitchFamily="18" charset="0"/>
                          </a:rPr>
                          <m:t>𝑞</m:t>
                        </m:r>
                        <m:r>
                          <a:rPr lang="es-ES" b="0" i="1" dirty="0" smtClean="0">
                            <a:solidFill>
                              <a:srgbClr val="FFFF00"/>
                            </a:solidFill>
                            <a:latin typeface="Cambria Math" panose="02040503050406030204" pitchFamily="18" charset="0"/>
                          </a:rPr>
                          <m:t>′′</m:t>
                        </m:r>
                      </m:e>
                      <m:sub>
                        <m:r>
                          <a:rPr lang="es-ES" b="0" i="1" dirty="0" smtClean="0">
                            <a:solidFill>
                              <a:srgbClr val="FFFF00"/>
                            </a:solidFill>
                            <a:latin typeface="Cambria Math" panose="02040503050406030204" pitchFamily="18" charset="0"/>
                          </a:rPr>
                          <m:t>𝑠</m:t>
                        </m:r>
                      </m:sub>
                    </m:sSub>
                    <m:sSub>
                      <m:sSubPr>
                        <m:ctrlPr>
                          <a:rPr lang="es-ES" b="0" i="1" dirty="0" smtClean="0">
                            <a:solidFill>
                              <a:srgbClr val="FFFF00"/>
                            </a:solidFill>
                            <a:latin typeface="Cambria Math" panose="02040503050406030204" pitchFamily="18" charset="0"/>
                          </a:rPr>
                        </m:ctrlPr>
                      </m:sSubPr>
                      <m:e>
                        <m:r>
                          <a:rPr lang="es-ES" b="0" i="1" dirty="0" smtClean="0">
                            <a:solidFill>
                              <a:srgbClr val="FFFF00"/>
                            </a:solidFill>
                            <a:latin typeface="Cambria Math" panose="02040503050406030204" pitchFamily="18" charset="0"/>
                          </a:rPr>
                          <m:t>𝐴</m:t>
                        </m:r>
                      </m:e>
                      <m:sub>
                        <m:r>
                          <a:rPr lang="es-ES" b="0" i="1" dirty="0" smtClean="0">
                            <a:solidFill>
                              <a:srgbClr val="FFFF00"/>
                            </a:solidFill>
                            <a:latin typeface="Cambria Math" panose="02040503050406030204" pitchFamily="18" charset="0"/>
                          </a:rPr>
                          <m:t>𝑠</m:t>
                        </m:r>
                        <m:r>
                          <a:rPr lang="es-ES" b="0" i="1" dirty="0" smtClean="0">
                            <a:solidFill>
                              <a:srgbClr val="FFFF00"/>
                            </a:solidFill>
                            <a:latin typeface="Cambria Math" panose="02040503050406030204" pitchFamily="18" charset="0"/>
                          </a:rPr>
                          <m:t>,</m:t>
                        </m:r>
                        <m:r>
                          <a:rPr lang="es-ES" b="0" i="1" dirty="0" smtClean="0">
                            <a:solidFill>
                              <a:srgbClr val="FFFF00"/>
                            </a:solidFill>
                            <a:latin typeface="Cambria Math" panose="02040503050406030204" pitchFamily="18" charset="0"/>
                          </a:rPr>
                          <m:t>h</m:t>
                        </m:r>
                      </m:sub>
                    </m:sSub>
                    <m:r>
                      <a:rPr lang="es-ES" b="0" i="1" dirty="0" smtClean="0">
                        <a:solidFill>
                          <a:srgbClr val="FFFF00"/>
                        </a:solidFill>
                        <a:latin typeface="Cambria Math" panose="02040503050406030204" pitchFamily="18" charset="0"/>
                      </a:rPr>
                      <m:t>+ </m:t>
                    </m:r>
                    <m:sSub>
                      <m:sSubPr>
                        <m:ctrlPr>
                          <a:rPr lang="es-ES" b="0" i="1" dirty="0" smtClean="0">
                            <a:solidFill>
                              <a:srgbClr val="FFFF00"/>
                            </a:solidFill>
                            <a:latin typeface="Cambria Math" panose="02040503050406030204" pitchFamily="18" charset="0"/>
                          </a:rPr>
                        </m:ctrlPr>
                      </m:sSubPr>
                      <m:e>
                        <m:acc>
                          <m:accPr>
                            <m:chr m:val="̇"/>
                            <m:ctrlPr>
                              <a:rPr lang="es-ES" b="0" i="1" dirty="0" smtClean="0">
                                <a:solidFill>
                                  <a:srgbClr val="FFFF00"/>
                                </a:solidFill>
                                <a:latin typeface="Cambria Math" panose="02040503050406030204" pitchFamily="18" charset="0"/>
                              </a:rPr>
                            </m:ctrlPr>
                          </m:accPr>
                          <m:e>
                            <m:r>
                              <a:rPr lang="es-ES" b="0" i="1" dirty="0" smtClean="0">
                                <a:solidFill>
                                  <a:srgbClr val="FFFF00"/>
                                </a:solidFill>
                                <a:latin typeface="Cambria Math" panose="02040503050406030204" pitchFamily="18" charset="0"/>
                              </a:rPr>
                              <m:t>𝐸</m:t>
                            </m:r>
                          </m:e>
                        </m:acc>
                      </m:e>
                      <m:sub>
                        <m:r>
                          <a:rPr lang="es-ES" b="0" i="1" dirty="0" smtClean="0">
                            <a:solidFill>
                              <a:srgbClr val="FFFF00"/>
                            </a:solidFill>
                            <a:latin typeface="Cambria Math" panose="02040503050406030204" pitchFamily="18" charset="0"/>
                          </a:rPr>
                          <m:t>𝑔</m:t>
                        </m:r>
                      </m:sub>
                    </m:sSub>
                    <m:r>
                      <a:rPr lang="es-ES" b="0" i="1" dirty="0" smtClean="0">
                        <a:solidFill>
                          <a:srgbClr val="FFFF00"/>
                        </a:solidFill>
                        <a:latin typeface="Cambria Math" panose="02040503050406030204" pitchFamily="18" charset="0"/>
                      </a:rPr>
                      <m:t>−</m:t>
                    </m:r>
                    <m:d>
                      <m:dPr>
                        <m:ctrlPr>
                          <a:rPr lang="es-ES" b="0" i="1" dirty="0" smtClean="0">
                            <a:solidFill>
                              <a:srgbClr val="FFFF00"/>
                            </a:solidFill>
                            <a:latin typeface="Cambria Math" panose="02040503050406030204" pitchFamily="18" charset="0"/>
                          </a:rPr>
                        </m:ctrlPr>
                      </m:dPr>
                      <m:e>
                        <m:r>
                          <a:rPr lang="es-ES" b="0" i="1" dirty="0" smtClean="0">
                            <a:solidFill>
                              <a:srgbClr val="FFFF00"/>
                            </a:solidFill>
                            <a:latin typeface="Cambria Math" panose="02040503050406030204" pitchFamily="18" charset="0"/>
                          </a:rPr>
                          <m:t>h</m:t>
                        </m:r>
                        <m:d>
                          <m:dPr>
                            <m:ctrlPr>
                              <a:rPr lang="es-ES" b="0" i="1" dirty="0" smtClean="0">
                                <a:solidFill>
                                  <a:srgbClr val="FFFF00"/>
                                </a:solidFill>
                                <a:latin typeface="Cambria Math" panose="02040503050406030204" pitchFamily="18" charset="0"/>
                              </a:rPr>
                            </m:ctrlPr>
                          </m:dPr>
                          <m:e>
                            <m:r>
                              <a:rPr lang="es-ES" b="0" i="1" dirty="0" smtClean="0">
                                <a:solidFill>
                                  <a:srgbClr val="FFFF00"/>
                                </a:solidFill>
                                <a:latin typeface="Cambria Math" panose="02040503050406030204" pitchFamily="18" charset="0"/>
                              </a:rPr>
                              <m:t>𝑇</m:t>
                            </m:r>
                            <m:r>
                              <a:rPr lang="es-ES" b="0" i="1" dirty="0" smtClean="0">
                                <a:solidFill>
                                  <a:srgbClr val="FFFF00"/>
                                </a:solidFill>
                                <a:latin typeface="Cambria Math" panose="02040503050406030204" pitchFamily="18" charset="0"/>
                              </a:rPr>
                              <m:t>−</m:t>
                            </m:r>
                            <m:sSub>
                              <m:sSubPr>
                                <m:ctrlPr>
                                  <a:rPr lang="es-ES" b="0" i="1" dirty="0" smtClean="0">
                                    <a:solidFill>
                                      <a:srgbClr val="FFFF00"/>
                                    </a:solidFill>
                                    <a:latin typeface="Cambria Math" panose="02040503050406030204" pitchFamily="18" charset="0"/>
                                  </a:rPr>
                                </m:ctrlPr>
                              </m:sSubPr>
                              <m:e>
                                <m:r>
                                  <a:rPr lang="es-ES" b="0" i="1" dirty="0" smtClean="0">
                                    <a:solidFill>
                                      <a:srgbClr val="FFFF00"/>
                                    </a:solidFill>
                                    <a:latin typeface="Cambria Math" panose="02040503050406030204" pitchFamily="18" charset="0"/>
                                  </a:rPr>
                                  <m:t>𝑇</m:t>
                                </m:r>
                              </m:e>
                              <m:sub>
                                <m:r>
                                  <a:rPr lang="es-ES" b="0" i="1" dirty="0" smtClean="0">
                                    <a:solidFill>
                                      <a:srgbClr val="FFFF00"/>
                                    </a:solidFill>
                                    <a:latin typeface="Cambria Math" panose="02040503050406030204" pitchFamily="18" charset="0"/>
                                    <a:ea typeface="Cambria Math" panose="02040503050406030204" pitchFamily="18" charset="0"/>
                                  </a:rPr>
                                  <m:t>∞</m:t>
                                </m:r>
                              </m:sub>
                            </m:sSub>
                          </m:e>
                        </m:d>
                        <m:r>
                          <a:rPr lang="es-ES" b="0" i="1" dirty="0" smtClean="0">
                            <a:solidFill>
                              <a:srgbClr val="FFFF00"/>
                            </a:solidFill>
                            <a:latin typeface="Cambria Math" panose="02040503050406030204" pitchFamily="18" charset="0"/>
                          </a:rPr>
                          <m:t>+</m:t>
                        </m:r>
                        <m:r>
                          <a:rPr lang="es-ES" b="0" i="1" dirty="0" smtClean="0">
                            <a:solidFill>
                              <a:srgbClr val="FFFF00"/>
                            </a:solidFill>
                            <a:latin typeface="Cambria Math" panose="02040503050406030204" pitchFamily="18" charset="0"/>
                            <a:ea typeface="Cambria Math" panose="02040503050406030204" pitchFamily="18" charset="0"/>
                          </a:rPr>
                          <m:t>𝜀𝜎</m:t>
                        </m:r>
                        <m:r>
                          <a:rPr lang="es-ES" b="0" i="1" dirty="0" smtClean="0">
                            <a:solidFill>
                              <a:srgbClr val="FFFF00"/>
                            </a:solidFill>
                            <a:latin typeface="Cambria Math" panose="02040503050406030204" pitchFamily="18" charset="0"/>
                            <a:ea typeface="Cambria Math" panose="02040503050406030204" pitchFamily="18" charset="0"/>
                          </a:rPr>
                          <m:t>(</m:t>
                        </m:r>
                        <m:sSup>
                          <m:sSupPr>
                            <m:ctrlPr>
                              <a:rPr lang="es-ES" b="0" i="1" dirty="0" smtClean="0">
                                <a:solidFill>
                                  <a:srgbClr val="FFFF00"/>
                                </a:solidFill>
                                <a:latin typeface="Cambria Math" panose="02040503050406030204" pitchFamily="18" charset="0"/>
                                <a:ea typeface="Cambria Math" panose="02040503050406030204" pitchFamily="18" charset="0"/>
                              </a:rPr>
                            </m:ctrlPr>
                          </m:sSupPr>
                          <m:e>
                            <m:r>
                              <a:rPr lang="es-ES" b="0" i="1" dirty="0" smtClean="0">
                                <a:solidFill>
                                  <a:srgbClr val="FFFF00"/>
                                </a:solidFill>
                                <a:latin typeface="Cambria Math" panose="02040503050406030204" pitchFamily="18" charset="0"/>
                                <a:ea typeface="Cambria Math" panose="02040503050406030204" pitchFamily="18" charset="0"/>
                              </a:rPr>
                              <m:t>𝑇</m:t>
                            </m:r>
                          </m:e>
                          <m:sup>
                            <m:r>
                              <a:rPr lang="es-ES" b="0" i="1" dirty="0" smtClean="0">
                                <a:solidFill>
                                  <a:srgbClr val="FFFF00"/>
                                </a:solidFill>
                                <a:latin typeface="Cambria Math" panose="02040503050406030204" pitchFamily="18" charset="0"/>
                                <a:ea typeface="Cambria Math" panose="02040503050406030204" pitchFamily="18" charset="0"/>
                              </a:rPr>
                              <m:t>4</m:t>
                            </m:r>
                          </m:sup>
                        </m:sSup>
                        <m:r>
                          <a:rPr lang="es-ES" b="0" i="1" dirty="0" smtClean="0">
                            <a:solidFill>
                              <a:srgbClr val="FFFF00"/>
                            </a:solidFill>
                            <a:latin typeface="Cambria Math" panose="02040503050406030204" pitchFamily="18" charset="0"/>
                            <a:ea typeface="Cambria Math" panose="02040503050406030204" pitchFamily="18" charset="0"/>
                          </a:rPr>
                          <m:t>−</m:t>
                        </m:r>
                        <m:sSubSup>
                          <m:sSubSupPr>
                            <m:ctrlPr>
                              <a:rPr lang="es-ES" b="0" i="1" dirty="0" smtClean="0">
                                <a:solidFill>
                                  <a:srgbClr val="FFFF00"/>
                                </a:solidFill>
                                <a:latin typeface="Cambria Math" panose="02040503050406030204" pitchFamily="18" charset="0"/>
                                <a:ea typeface="Cambria Math" panose="02040503050406030204" pitchFamily="18" charset="0"/>
                              </a:rPr>
                            </m:ctrlPr>
                          </m:sSubSupPr>
                          <m:e>
                            <m:r>
                              <a:rPr lang="es-ES" b="0" i="1" dirty="0" smtClean="0">
                                <a:solidFill>
                                  <a:srgbClr val="FFFF00"/>
                                </a:solidFill>
                                <a:latin typeface="Cambria Math" panose="02040503050406030204" pitchFamily="18" charset="0"/>
                                <a:ea typeface="Cambria Math" panose="02040503050406030204" pitchFamily="18" charset="0"/>
                              </a:rPr>
                              <m:t>𝑇</m:t>
                            </m:r>
                          </m:e>
                          <m:sub>
                            <m:r>
                              <a:rPr lang="es-ES" b="0" i="1" dirty="0" smtClean="0">
                                <a:solidFill>
                                  <a:srgbClr val="FFFF00"/>
                                </a:solidFill>
                                <a:latin typeface="Cambria Math" panose="02040503050406030204" pitchFamily="18" charset="0"/>
                                <a:ea typeface="Cambria Math" panose="02040503050406030204" pitchFamily="18" charset="0"/>
                              </a:rPr>
                              <m:t>𝑎𝑙</m:t>
                            </m:r>
                          </m:sub>
                          <m:sup>
                            <m:r>
                              <a:rPr lang="es-ES" b="0" i="1" dirty="0" smtClean="0">
                                <a:solidFill>
                                  <a:srgbClr val="FFFF00"/>
                                </a:solidFill>
                                <a:latin typeface="Cambria Math" panose="02040503050406030204" pitchFamily="18" charset="0"/>
                                <a:ea typeface="Cambria Math" panose="02040503050406030204" pitchFamily="18" charset="0"/>
                              </a:rPr>
                              <m:t>4</m:t>
                            </m:r>
                          </m:sup>
                        </m:sSubSup>
                      </m:e>
                    </m:d>
                    <m:r>
                      <a:rPr lang="es-ES" b="0" i="1" dirty="0" smtClean="0">
                        <a:solidFill>
                          <a:srgbClr val="FFFF00"/>
                        </a:solidFill>
                        <a:latin typeface="Cambria Math" panose="02040503050406030204" pitchFamily="18" charset="0"/>
                      </a:rPr>
                      <m:t>)</m:t>
                    </m:r>
                    <m:sSub>
                      <m:sSubPr>
                        <m:ctrlPr>
                          <a:rPr lang="es-ES" b="0" i="1" dirty="0" smtClean="0">
                            <a:solidFill>
                              <a:srgbClr val="FFFF00"/>
                            </a:solidFill>
                            <a:latin typeface="Cambria Math" panose="02040503050406030204" pitchFamily="18" charset="0"/>
                          </a:rPr>
                        </m:ctrlPr>
                      </m:sSubPr>
                      <m:e>
                        <m:r>
                          <a:rPr lang="es-ES" b="0" i="1" dirty="0" smtClean="0">
                            <a:solidFill>
                              <a:srgbClr val="FFFF00"/>
                            </a:solidFill>
                            <a:latin typeface="Cambria Math" panose="02040503050406030204" pitchFamily="18" charset="0"/>
                          </a:rPr>
                          <m:t>𝐴</m:t>
                        </m:r>
                      </m:e>
                      <m:sub>
                        <m:d>
                          <m:dPr>
                            <m:ctrlPr>
                              <a:rPr lang="es-ES" b="0" i="1" dirty="0" smtClean="0">
                                <a:solidFill>
                                  <a:srgbClr val="FFFF00"/>
                                </a:solidFill>
                                <a:latin typeface="Cambria Math" panose="02040503050406030204" pitchFamily="18" charset="0"/>
                              </a:rPr>
                            </m:ctrlPr>
                          </m:dPr>
                          <m:e>
                            <m:r>
                              <a:rPr lang="es-ES" b="0" i="1" dirty="0" smtClean="0">
                                <a:solidFill>
                                  <a:srgbClr val="FFFF00"/>
                                </a:solidFill>
                                <a:latin typeface="Cambria Math" panose="02040503050406030204" pitchFamily="18" charset="0"/>
                              </a:rPr>
                              <m:t>𝑐𝑜𝑛𝑣</m:t>
                            </m:r>
                            <m:r>
                              <a:rPr lang="es-ES" b="0" i="1" dirty="0" smtClean="0">
                                <a:solidFill>
                                  <a:srgbClr val="FFFF00"/>
                                </a:solidFill>
                                <a:latin typeface="Cambria Math" panose="02040503050406030204" pitchFamily="18" charset="0"/>
                              </a:rPr>
                              <m:t>,</m:t>
                            </m:r>
                            <m:r>
                              <a:rPr lang="es-ES" b="0" i="1" dirty="0" smtClean="0">
                                <a:solidFill>
                                  <a:srgbClr val="FFFF00"/>
                                </a:solidFill>
                                <a:latin typeface="Cambria Math" panose="02040503050406030204" pitchFamily="18" charset="0"/>
                              </a:rPr>
                              <m:t>𝑟𝑎𝑑</m:t>
                            </m:r>
                          </m:e>
                        </m:d>
                      </m:sub>
                    </m:sSub>
                    <m:r>
                      <a:rPr lang="es-ES" b="0" i="1" dirty="0" smtClean="0">
                        <a:solidFill>
                          <a:srgbClr val="FFFF00"/>
                        </a:solidFill>
                        <a:latin typeface="Cambria Math" panose="02040503050406030204" pitchFamily="18" charset="0"/>
                      </a:rPr>
                      <m:t>=</m:t>
                    </m:r>
                    <m:r>
                      <a:rPr lang="es-ES" b="0" i="1" dirty="0" smtClean="0">
                        <a:solidFill>
                          <a:srgbClr val="FFFF00"/>
                        </a:solidFill>
                        <a:latin typeface="Cambria Math" panose="02040503050406030204" pitchFamily="18" charset="0"/>
                        <a:ea typeface="Cambria Math" panose="02040503050406030204" pitchFamily="18" charset="0"/>
                      </a:rPr>
                      <m:t>𝜌</m:t>
                    </m:r>
                    <m:r>
                      <a:rPr lang="es-ES" b="0" i="1" dirty="0" smtClean="0">
                        <a:solidFill>
                          <a:srgbClr val="FFFF00"/>
                        </a:solidFill>
                        <a:latin typeface="Cambria Math" panose="02040503050406030204" pitchFamily="18" charset="0"/>
                        <a:ea typeface="Cambria Math" panose="02040503050406030204" pitchFamily="18" charset="0"/>
                      </a:rPr>
                      <m:t>𝑉𝐶𝑝</m:t>
                    </m:r>
                    <m:f>
                      <m:fPr>
                        <m:ctrlPr>
                          <a:rPr lang="es-ES" b="0" i="1" dirty="0" smtClean="0">
                            <a:solidFill>
                              <a:srgbClr val="FFFF00"/>
                            </a:solidFill>
                            <a:latin typeface="Cambria Math" panose="02040503050406030204" pitchFamily="18" charset="0"/>
                            <a:ea typeface="Cambria Math" panose="02040503050406030204" pitchFamily="18" charset="0"/>
                          </a:rPr>
                        </m:ctrlPr>
                      </m:fPr>
                      <m:num>
                        <m:r>
                          <a:rPr lang="es-ES" b="0" i="1" dirty="0" smtClean="0">
                            <a:solidFill>
                              <a:srgbClr val="FFFF00"/>
                            </a:solidFill>
                            <a:latin typeface="Cambria Math" panose="02040503050406030204" pitchFamily="18" charset="0"/>
                            <a:ea typeface="Cambria Math" panose="02040503050406030204" pitchFamily="18" charset="0"/>
                          </a:rPr>
                          <m:t>𝑑𝑇</m:t>
                        </m:r>
                      </m:num>
                      <m:den>
                        <m:r>
                          <a:rPr lang="es-ES" b="0" i="1" dirty="0" smtClean="0">
                            <a:solidFill>
                              <a:srgbClr val="FFFF00"/>
                            </a:solidFill>
                            <a:latin typeface="Cambria Math" panose="02040503050406030204" pitchFamily="18" charset="0"/>
                            <a:ea typeface="Cambria Math" panose="02040503050406030204" pitchFamily="18" charset="0"/>
                          </a:rPr>
                          <m:t>𝑑𝑡</m:t>
                        </m:r>
                      </m:den>
                    </m:f>
                  </m:oMath>
                </a14:m>
                <a:endParaRPr lang="es-CL" dirty="0"/>
              </a:p>
              <a:p>
                <a:r>
                  <a:rPr lang="es-CL" dirty="0"/>
                  <a:t>Se reduce a:</a:t>
                </a:r>
              </a:p>
              <a:p>
                <a14:m>
                  <m:oMath xmlns:m="http://schemas.openxmlformats.org/officeDocument/2006/math">
                    <m:f>
                      <m:fPr>
                        <m:ctrlPr>
                          <a:rPr lang="es-ES" i="1">
                            <a:solidFill>
                              <a:srgbClr val="FFFF00"/>
                            </a:solidFill>
                            <a:latin typeface="Cambria Math" panose="02040503050406030204" pitchFamily="18" charset="0"/>
                            <a:ea typeface="Cambria Math" panose="02040503050406030204" pitchFamily="18" charset="0"/>
                          </a:rPr>
                        </m:ctrlPr>
                      </m:fPr>
                      <m:num>
                        <m:r>
                          <a:rPr lang="es-ES" i="1">
                            <a:solidFill>
                              <a:srgbClr val="FFFF00"/>
                            </a:solidFill>
                            <a:latin typeface="Cambria Math" panose="02040503050406030204" pitchFamily="18" charset="0"/>
                            <a:ea typeface="Cambria Math" panose="02040503050406030204" pitchFamily="18" charset="0"/>
                          </a:rPr>
                          <m:t>𝑑</m:t>
                        </m:r>
                        <m:r>
                          <m:rPr>
                            <m:sty m:val="p"/>
                          </m:rPr>
                          <a:rPr lang="el-GR" i="1">
                            <a:solidFill>
                              <a:srgbClr val="FFFF00"/>
                            </a:solidFill>
                            <a:latin typeface="Cambria Math" panose="02040503050406030204" pitchFamily="18" charset="0"/>
                            <a:ea typeface="Cambria Math" panose="02040503050406030204" pitchFamily="18" charset="0"/>
                          </a:rPr>
                          <m:t>θ</m:t>
                        </m:r>
                      </m:num>
                      <m:den>
                        <m:r>
                          <a:rPr lang="es-ES" i="1">
                            <a:solidFill>
                              <a:srgbClr val="FFFF00"/>
                            </a:solidFill>
                            <a:latin typeface="Cambria Math" panose="02040503050406030204" pitchFamily="18" charset="0"/>
                            <a:ea typeface="Cambria Math" panose="02040503050406030204" pitchFamily="18" charset="0"/>
                          </a:rPr>
                          <m:t>𝑑𝑡</m:t>
                        </m:r>
                      </m:den>
                    </m:f>
                    <m:r>
                      <a:rPr lang="es-ES" b="0" i="1" smtClean="0">
                        <a:solidFill>
                          <a:srgbClr val="FFFF00"/>
                        </a:solidFill>
                        <a:latin typeface="Cambria Math" panose="02040503050406030204" pitchFamily="18" charset="0"/>
                        <a:ea typeface="Cambria Math" panose="02040503050406030204" pitchFamily="18" charset="0"/>
                      </a:rPr>
                      <m:t>+</m:t>
                    </m:r>
                    <m:r>
                      <a:rPr lang="es-ES" b="0" i="1" smtClean="0">
                        <a:solidFill>
                          <a:srgbClr val="FFFF00"/>
                        </a:solidFill>
                        <a:latin typeface="Cambria Math" panose="02040503050406030204" pitchFamily="18" charset="0"/>
                        <a:ea typeface="Cambria Math" panose="02040503050406030204" pitchFamily="18" charset="0"/>
                      </a:rPr>
                      <m:t>𝑎</m:t>
                    </m:r>
                    <m:r>
                      <m:rPr>
                        <m:sty m:val="p"/>
                      </m:rPr>
                      <a:rPr lang="el-GR" i="1">
                        <a:solidFill>
                          <a:srgbClr val="FFFF00"/>
                        </a:solidFill>
                        <a:latin typeface="Cambria Math" panose="02040503050406030204" pitchFamily="18" charset="0"/>
                        <a:ea typeface="Cambria Math" panose="02040503050406030204" pitchFamily="18" charset="0"/>
                      </a:rPr>
                      <m:t>θ</m:t>
                    </m:r>
                    <m:r>
                      <a:rPr lang="es-ES" b="0" i="1" smtClean="0">
                        <a:solidFill>
                          <a:srgbClr val="FFFF00"/>
                        </a:solidFill>
                        <a:latin typeface="Cambria Math" panose="02040503050406030204" pitchFamily="18" charset="0"/>
                        <a:ea typeface="Cambria Math" panose="02040503050406030204" pitchFamily="18" charset="0"/>
                      </a:rPr>
                      <m:t>−</m:t>
                    </m:r>
                    <m:r>
                      <a:rPr lang="es-ES" b="0" i="1" smtClean="0">
                        <a:solidFill>
                          <a:srgbClr val="FFFF00"/>
                        </a:solidFill>
                        <a:latin typeface="Cambria Math" panose="02040503050406030204" pitchFamily="18" charset="0"/>
                        <a:ea typeface="Cambria Math" panose="02040503050406030204" pitchFamily="18" charset="0"/>
                      </a:rPr>
                      <m:t>𝑏</m:t>
                    </m:r>
                    <m:r>
                      <a:rPr lang="es-ES" b="0" i="1" smtClean="0">
                        <a:solidFill>
                          <a:srgbClr val="FFFF00"/>
                        </a:solidFill>
                        <a:latin typeface="Cambria Math" panose="02040503050406030204" pitchFamily="18" charset="0"/>
                        <a:ea typeface="Cambria Math" panose="02040503050406030204" pitchFamily="18" charset="0"/>
                      </a:rPr>
                      <m:t>=0</m:t>
                    </m:r>
                  </m:oMath>
                </a14:m>
                <a:endParaRPr lang="es-CL" dirty="0"/>
              </a:p>
              <a:p>
                <a:r>
                  <a:rPr lang="es-CL" dirty="0"/>
                  <a:t>Donde </a:t>
                </a:r>
                <a14:m>
                  <m:oMath xmlns:m="http://schemas.openxmlformats.org/officeDocument/2006/math">
                    <m:r>
                      <a:rPr lang="es-ES" b="0" i="1" smtClean="0">
                        <a:solidFill>
                          <a:srgbClr val="FF0000"/>
                        </a:solidFill>
                        <a:latin typeface="Cambria Math" panose="02040503050406030204" pitchFamily="18" charset="0"/>
                        <a:ea typeface="Cambria Math" panose="02040503050406030204" pitchFamily="18" charset="0"/>
                      </a:rPr>
                      <m:t>𝑎</m:t>
                    </m:r>
                    <m:r>
                      <a:rPr lang="es-ES" b="0" i="1" smtClean="0">
                        <a:solidFill>
                          <a:srgbClr val="FF0000"/>
                        </a:solidFill>
                        <a:latin typeface="Cambria Math" panose="02040503050406030204" pitchFamily="18" charset="0"/>
                        <a:ea typeface="Cambria Math" panose="02040503050406030204" pitchFamily="18" charset="0"/>
                      </a:rPr>
                      <m:t>=</m:t>
                    </m:r>
                    <m:r>
                      <a:rPr lang="es-ES" i="1">
                        <a:solidFill>
                          <a:srgbClr val="FF0000"/>
                        </a:solidFill>
                        <a:latin typeface="Cambria Math" panose="02040503050406030204" pitchFamily="18" charset="0"/>
                      </a:rPr>
                      <m:t>h</m:t>
                    </m:r>
                    <m:sSub>
                      <m:sSubPr>
                        <m:ctrlPr>
                          <a:rPr lang="es-ES" i="1">
                            <a:solidFill>
                              <a:srgbClr val="FF0000"/>
                            </a:solidFill>
                            <a:latin typeface="Cambria Math" panose="02040503050406030204" pitchFamily="18" charset="0"/>
                          </a:rPr>
                        </m:ctrlPr>
                      </m:sSubPr>
                      <m:e>
                        <m:r>
                          <a:rPr lang="es-ES" i="1">
                            <a:solidFill>
                              <a:srgbClr val="FF0000"/>
                            </a:solidFill>
                            <a:latin typeface="Cambria Math" panose="02040503050406030204" pitchFamily="18" charset="0"/>
                          </a:rPr>
                          <m:t>𝐴</m:t>
                        </m:r>
                      </m:e>
                      <m:sub>
                        <m:r>
                          <a:rPr lang="es-ES" b="0" i="1" smtClean="0">
                            <a:solidFill>
                              <a:srgbClr val="FF0000"/>
                            </a:solidFill>
                            <a:latin typeface="Cambria Math" panose="02040503050406030204" pitchFamily="18" charset="0"/>
                          </a:rPr>
                          <m:t>𝑐𝑜𝑛𝑣</m:t>
                        </m:r>
                      </m:sub>
                    </m:sSub>
                    <m:r>
                      <a:rPr lang="es-ES" b="0" i="1" smtClean="0">
                        <a:solidFill>
                          <a:srgbClr val="FF0000"/>
                        </a:solidFill>
                        <a:latin typeface="Cambria Math" panose="02040503050406030204" pitchFamily="18" charset="0"/>
                      </a:rPr>
                      <m:t>/</m:t>
                    </m:r>
                    <m:r>
                      <a:rPr lang="es-ES" i="1">
                        <a:solidFill>
                          <a:srgbClr val="FF0000"/>
                        </a:solidFill>
                        <a:latin typeface="Cambria Math" panose="02040503050406030204" pitchFamily="18" charset="0"/>
                        <a:ea typeface="Cambria Math" panose="02040503050406030204" pitchFamily="18" charset="0"/>
                      </a:rPr>
                      <m:t>𝜌</m:t>
                    </m:r>
                    <m:sSub>
                      <m:sSubPr>
                        <m:ctrlPr>
                          <a:rPr lang="es-ES" i="1">
                            <a:solidFill>
                              <a:srgbClr val="FF0000"/>
                            </a:solidFill>
                            <a:latin typeface="Cambria Math" panose="02040503050406030204" pitchFamily="18" charset="0"/>
                            <a:ea typeface="Cambria Math" panose="02040503050406030204" pitchFamily="18" charset="0"/>
                          </a:rPr>
                        </m:ctrlPr>
                      </m:sSubPr>
                      <m:e>
                        <m:r>
                          <a:rPr lang="es-ES" i="1">
                            <a:solidFill>
                              <a:srgbClr val="FF0000"/>
                            </a:solidFill>
                            <a:latin typeface="Cambria Math" panose="02040503050406030204" pitchFamily="18" charset="0"/>
                            <a:ea typeface="Cambria Math" panose="02040503050406030204" pitchFamily="18" charset="0"/>
                          </a:rPr>
                          <m:t>𝑉</m:t>
                        </m:r>
                      </m:e>
                      <m:sub>
                        <m:r>
                          <a:rPr lang="es-ES" i="1">
                            <a:solidFill>
                              <a:srgbClr val="FF0000"/>
                            </a:solidFill>
                            <a:latin typeface="Cambria Math" panose="02040503050406030204" pitchFamily="18" charset="0"/>
                            <a:ea typeface="Cambria Math" panose="02040503050406030204" pitchFamily="18" charset="0"/>
                          </a:rPr>
                          <m:t>𝑐</m:t>
                        </m:r>
                      </m:sub>
                    </m:sSub>
                  </m:oMath>
                </a14:m>
                <a:r>
                  <a:rPr lang="es-CL" dirty="0"/>
                  <a:t> y </a:t>
                </a:r>
                <a14:m>
                  <m:oMath xmlns:m="http://schemas.openxmlformats.org/officeDocument/2006/math">
                    <m:r>
                      <a:rPr lang="es-ES" i="1">
                        <a:solidFill>
                          <a:srgbClr val="FFFF00"/>
                        </a:solidFill>
                        <a:latin typeface="Cambria Math" panose="02040503050406030204" pitchFamily="18" charset="0"/>
                        <a:ea typeface="Cambria Math" panose="02040503050406030204" pitchFamily="18" charset="0"/>
                      </a:rPr>
                      <m:t>𝑏</m:t>
                    </m:r>
                    <m:r>
                      <a:rPr lang="es-ES" i="1">
                        <a:solidFill>
                          <a:srgbClr val="FFFF00"/>
                        </a:solidFill>
                        <a:latin typeface="Cambria Math" panose="02040503050406030204" pitchFamily="18" charset="0"/>
                        <a:ea typeface="Cambria Math" panose="02040503050406030204" pitchFamily="18" charset="0"/>
                      </a:rPr>
                      <m:t>=</m:t>
                    </m:r>
                    <m:f>
                      <m:fPr>
                        <m:ctrlPr>
                          <a:rPr lang="es-ES" b="0" i="1" dirty="0" smtClean="0">
                            <a:solidFill>
                              <a:srgbClr val="FFFF00"/>
                            </a:solidFill>
                            <a:latin typeface="Cambria Math" panose="02040503050406030204" pitchFamily="18" charset="0"/>
                          </a:rPr>
                        </m:ctrlPr>
                      </m:fPr>
                      <m:num>
                        <m:sSub>
                          <m:sSubPr>
                            <m:ctrlPr>
                              <a:rPr lang="es-ES" i="1" dirty="0">
                                <a:solidFill>
                                  <a:srgbClr val="FFFF00"/>
                                </a:solidFill>
                                <a:latin typeface="Cambria Math" panose="02040503050406030204" pitchFamily="18" charset="0"/>
                              </a:rPr>
                            </m:ctrlPr>
                          </m:sSubPr>
                          <m:e>
                            <m:sSup>
                              <m:sSupPr>
                                <m:ctrlPr>
                                  <a:rPr lang="es-ES" i="1" dirty="0">
                                    <a:solidFill>
                                      <a:srgbClr val="FFFF00"/>
                                    </a:solidFill>
                                    <a:latin typeface="Cambria Math" panose="02040503050406030204" pitchFamily="18" charset="0"/>
                                  </a:rPr>
                                </m:ctrlPr>
                              </m:sSupPr>
                              <m:e>
                                <m:r>
                                  <a:rPr lang="es-ES" i="1" dirty="0">
                                    <a:solidFill>
                                      <a:srgbClr val="FFFF00"/>
                                    </a:solidFill>
                                    <a:latin typeface="Cambria Math" panose="02040503050406030204" pitchFamily="18" charset="0"/>
                                  </a:rPr>
                                  <m:t>𝑞</m:t>
                                </m:r>
                              </m:e>
                              <m:sup>
                                <m:r>
                                  <a:rPr lang="es-ES" i="1" dirty="0">
                                    <a:solidFill>
                                      <a:srgbClr val="FFFF00"/>
                                    </a:solidFill>
                                    <a:latin typeface="Cambria Math" panose="02040503050406030204" pitchFamily="18" charset="0"/>
                                  </a:rPr>
                                  <m:t>′′</m:t>
                                </m:r>
                              </m:sup>
                            </m:sSup>
                          </m:e>
                          <m:sub>
                            <m:r>
                              <a:rPr lang="es-ES" i="1" dirty="0">
                                <a:solidFill>
                                  <a:srgbClr val="FFFF00"/>
                                </a:solidFill>
                                <a:latin typeface="Cambria Math" panose="02040503050406030204" pitchFamily="18" charset="0"/>
                              </a:rPr>
                              <m:t>𝑠</m:t>
                            </m:r>
                          </m:sub>
                        </m:sSub>
                        <m:sSub>
                          <m:sSubPr>
                            <m:ctrlPr>
                              <a:rPr lang="es-ES" i="1" dirty="0">
                                <a:solidFill>
                                  <a:srgbClr val="FFFF00"/>
                                </a:solidFill>
                                <a:latin typeface="Cambria Math" panose="02040503050406030204" pitchFamily="18" charset="0"/>
                              </a:rPr>
                            </m:ctrlPr>
                          </m:sSubPr>
                          <m:e>
                            <m:r>
                              <a:rPr lang="es-ES" i="1" dirty="0">
                                <a:solidFill>
                                  <a:srgbClr val="FFFF00"/>
                                </a:solidFill>
                                <a:latin typeface="Cambria Math" panose="02040503050406030204" pitchFamily="18" charset="0"/>
                              </a:rPr>
                              <m:t>𝐴</m:t>
                            </m:r>
                          </m:e>
                          <m:sub>
                            <m:r>
                              <a:rPr lang="es-ES" i="1" dirty="0">
                                <a:solidFill>
                                  <a:srgbClr val="FFFF00"/>
                                </a:solidFill>
                                <a:latin typeface="Cambria Math" panose="02040503050406030204" pitchFamily="18" charset="0"/>
                              </a:rPr>
                              <m:t>𝑠</m:t>
                            </m:r>
                            <m:r>
                              <a:rPr lang="es-ES" i="1" dirty="0">
                                <a:solidFill>
                                  <a:srgbClr val="FFFF00"/>
                                </a:solidFill>
                                <a:latin typeface="Cambria Math" panose="02040503050406030204" pitchFamily="18" charset="0"/>
                              </a:rPr>
                              <m:t>,</m:t>
                            </m:r>
                            <m:r>
                              <a:rPr lang="es-ES" i="1" dirty="0">
                                <a:solidFill>
                                  <a:srgbClr val="FFFF00"/>
                                </a:solidFill>
                                <a:latin typeface="Cambria Math" panose="02040503050406030204" pitchFamily="18" charset="0"/>
                              </a:rPr>
                              <m:t>h</m:t>
                            </m:r>
                          </m:sub>
                        </m:sSub>
                        <m:r>
                          <a:rPr lang="es-ES" i="1" dirty="0">
                            <a:solidFill>
                              <a:srgbClr val="FFFF00"/>
                            </a:solidFill>
                            <a:latin typeface="Cambria Math" panose="02040503050406030204" pitchFamily="18" charset="0"/>
                          </a:rPr>
                          <m:t>+ </m:t>
                        </m:r>
                        <m:sSub>
                          <m:sSubPr>
                            <m:ctrlPr>
                              <a:rPr lang="es-ES" i="1" dirty="0">
                                <a:solidFill>
                                  <a:srgbClr val="FFFF00"/>
                                </a:solidFill>
                                <a:latin typeface="Cambria Math" panose="02040503050406030204" pitchFamily="18" charset="0"/>
                              </a:rPr>
                            </m:ctrlPr>
                          </m:sSubPr>
                          <m:e>
                            <m:acc>
                              <m:accPr>
                                <m:chr m:val="̇"/>
                                <m:ctrlPr>
                                  <a:rPr lang="es-ES" i="1" dirty="0">
                                    <a:solidFill>
                                      <a:srgbClr val="FFFF00"/>
                                    </a:solidFill>
                                    <a:latin typeface="Cambria Math" panose="02040503050406030204" pitchFamily="18" charset="0"/>
                                  </a:rPr>
                                </m:ctrlPr>
                              </m:accPr>
                              <m:e>
                                <m:r>
                                  <a:rPr lang="es-ES" i="1" dirty="0">
                                    <a:solidFill>
                                      <a:srgbClr val="FFFF00"/>
                                    </a:solidFill>
                                    <a:latin typeface="Cambria Math" panose="02040503050406030204" pitchFamily="18" charset="0"/>
                                  </a:rPr>
                                  <m:t>𝐸</m:t>
                                </m:r>
                              </m:e>
                            </m:acc>
                          </m:e>
                          <m:sub>
                            <m:r>
                              <a:rPr lang="es-ES" i="1" dirty="0">
                                <a:solidFill>
                                  <a:srgbClr val="FFFF00"/>
                                </a:solidFill>
                                <a:latin typeface="Cambria Math" panose="02040503050406030204" pitchFamily="18" charset="0"/>
                              </a:rPr>
                              <m:t>𝑔</m:t>
                            </m:r>
                          </m:sub>
                        </m:sSub>
                      </m:num>
                      <m:den>
                        <m:r>
                          <a:rPr lang="es-ES" i="1">
                            <a:solidFill>
                              <a:srgbClr val="FFFF00"/>
                            </a:solidFill>
                            <a:latin typeface="Cambria Math" panose="02040503050406030204" pitchFamily="18" charset="0"/>
                            <a:ea typeface="Cambria Math" panose="02040503050406030204" pitchFamily="18" charset="0"/>
                          </a:rPr>
                          <m:t>𝜌</m:t>
                        </m:r>
                        <m:r>
                          <a:rPr lang="es-ES" b="0" i="1" smtClean="0">
                            <a:solidFill>
                              <a:srgbClr val="FFFF00"/>
                            </a:solidFill>
                            <a:latin typeface="Cambria Math" panose="02040503050406030204" pitchFamily="18" charset="0"/>
                            <a:ea typeface="Cambria Math" panose="02040503050406030204" pitchFamily="18" charset="0"/>
                          </a:rPr>
                          <m:t>𝑉</m:t>
                        </m:r>
                        <m:r>
                          <a:rPr lang="es-ES" i="1">
                            <a:solidFill>
                              <a:srgbClr val="FFFF00"/>
                            </a:solidFill>
                            <a:latin typeface="Cambria Math" panose="02040503050406030204" pitchFamily="18" charset="0"/>
                            <a:ea typeface="Cambria Math" panose="02040503050406030204" pitchFamily="18" charset="0"/>
                          </a:rPr>
                          <m:t>𝐶𝑝</m:t>
                        </m:r>
                      </m:den>
                    </m:f>
                  </m:oMath>
                </a14:m>
                <a:r>
                  <a:rPr lang="es-CL" dirty="0"/>
                  <a:t> </a:t>
                </a:r>
              </a:p>
              <a:p>
                <a:endParaRPr lang="es-CL" dirty="0"/>
              </a:p>
            </p:txBody>
          </p:sp>
        </mc:Choice>
        <mc:Fallback>
          <p:sp>
            <p:nvSpPr>
              <p:cNvPr id="3" name="Marcador de contenido 2">
                <a:extLst>
                  <a:ext uri="{FF2B5EF4-FFF2-40B4-BE49-F238E27FC236}">
                    <a16:creationId xmlns:a16="http://schemas.microsoft.com/office/drawing/2014/main" id="{3F9BE9FB-2B17-4CEC-9999-761A35B77A8C}"/>
                  </a:ext>
                </a:extLst>
              </p:cNvPr>
              <p:cNvSpPr>
                <a:spLocks noGrp="1" noRot="1" noChangeAspect="1" noMove="1" noResize="1" noEditPoints="1" noAdjustHandles="1" noChangeArrowheads="1" noChangeShapeType="1" noTextEdit="1"/>
              </p:cNvSpPr>
              <p:nvPr>
                <p:ph idx="1"/>
              </p:nvPr>
            </p:nvSpPr>
            <p:spPr>
              <a:blipFill>
                <a:blip r:embed="rId2"/>
                <a:stretch>
                  <a:fillRect l="-1043" t="-2241" r="-1797" b="-140"/>
                </a:stretch>
              </a:blipFill>
            </p:spPr>
            <p:txBody>
              <a:bodyPr/>
              <a:lstStyle/>
              <a:p>
                <a:r>
                  <a:rPr lang="es-CL">
                    <a:noFill/>
                  </a:rPr>
                  <a:t> </a:t>
                </a:r>
              </a:p>
            </p:txBody>
          </p:sp>
        </mc:Fallback>
      </mc:AlternateContent>
    </p:spTree>
    <p:extLst>
      <p:ext uri="{BB962C8B-B14F-4D97-AF65-F5344CB8AC3E}">
        <p14:creationId xmlns:p14="http://schemas.microsoft.com/office/powerpoint/2010/main" val="201817327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Marcador de contenido 2">
                <a:extLst>
                  <a:ext uri="{FF2B5EF4-FFF2-40B4-BE49-F238E27FC236}">
                    <a16:creationId xmlns:a16="http://schemas.microsoft.com/office/drawing/2014/main" id="{6404E4A2-FCFB-4042-BFF7-3AD1686A9376}"/>
                  </a:ext>
                </a:extLst>
              </p:cNvPr>
              <p:cNvSpPr>
                <a:spLocks noGrp="1"/>
              </p:cNvSpPr>
              <p:nvPr>
                <p:ph idx="1"/>
              </p:nvPr>
            </p:nvSpPr>
            <p:spPr>
              <a:xfrm>
                <a:off x="838200" y="346229"/>
                <a:ext cx="10515600" cy="5830734"/>
              </a:xfrm>
            </p:spPr>
            <p:txBody>
              <a:bodyPr>
                <a:normAutofit fontScale="92500"/>
              </a:bodyPr>
              <a:lstStyle/>
              <a:p>
                <a:r>
                  <a:rPr lang="es-ES" dirty="0"/>
                  <a:t>Podemos transformar esta ecuación:</a:t>
                </a:r>
              </a:p>
              <a:p>
                <a14:m>
                  <m:oMath xmlns:m="http://schemas.openxmlformats.org/officeDocument/2006/math">
                    <m:f>
                      <m:fPr>
                        <m:ctrlPr>
                          <a:rPr lang="es-ES" i="1" smtClean="0">
                            <a:solidFill>
                              <a:srgbClr val="FFFF00"/>
                            </a:solidFill>
                            <a:latin typeface="Cambria Math" panose="02040503050406030204" pitchFamily="18" charset="0"/>
                            <a:ea typeface="Cambria Math" panose="02040503050406030204" pitchFamily="18" charset="0"/>
                          </a:rPr>
                        </m:ctrlPr>
                      </m:fPr>
                      <m:num>
                        <m:r>
                          <a:rPr lang="es-ES" i="1">
                            <a:solidFill>
                              <a:srgbClr val="FFFF00"/>
                            </a:solidFill>
                            <a:latin typeface="Cambria Math" panose="02040503050406030204" pitchFamily="18" charset="0"/>
                            <a:ea typeface="Cambria Math" panose="02040503050406030204" pitchFamily="18" charset="0"/>
                          </a:rPr>
                          <m:t>𝑑</m:t>
                        </m:r>
                        <m:r>
                          <m:rPr>
                            <m:sty m:val="p"/>
                          </m:rPr>
                          <a:rPr lang="el-GR" i="1">
                            <a:solidFill>
                              <a:srgbClr val="FFFF00"/>
                            </a:solidFill>
                            <a:latin typeface="Cambria Math" panose="02040503050406030204" pitchFamily="18" charset="0"/>
                            <a:ea typeface="Cambria Math" panose="02040503050406030204" pitchFamily="18" charset="0"/>
                          </a:rPr>
                          <m:t>θ</m:t>
                        </m:r>
                      </m:num>
                      <m:den>
                        <m:r>
                          <a:rPr lang="es-ES" i="1">
                            <a:solidFill>
                              <a:srgbClr val="FFFF00"/>
                            </a:solidFill>
                            <a:latin typeface="Cambria Math" panose="02040503050406030204" pitchFamily="18" charset="0"/>
                            <a:ea typeface="Cambria Math" panose="02040503050406030204" pitchFamily="18" charset="0"/>
                          </a:rPr>
                          <m:t>𝑑𝑡</m:t>
                        </m:r>
                      </m:den>
                    </m:f>
                    <m:r>
                      <a:rPr lang="es-ES" b="0" i="1" smtClean="0">
                        <a:solidFill>
                          <a:srgbClr val="FFFF00"/>
                        </a:solidFill>
                        <a:latin typeface="Cambria Math" panose="02040503050406030204" pitchFamily="18" charset="0"/>
                        <a:ea typeface="Cambria Math" panose="02040503050406030204" pitchFamily="18" charset="0"/>
                      </a:rPr>
                      <m:t>+</m:t>
                    </m:r>
                    <m:r>
                      <a:rPr lang="es-ES" b="0" i="1" smtClean="0">
                        <a:solidFill>
                          <a:srgbClr val="FFFF00"/>
                        </a:solidFill>
                        <a:latin typeface="Cambria Math" panose="02040503050406030204" pitchFamily="18" charset="0"/>
                        <a:ea typeface="Cambria Math" panose="02040503050406030204" pitchFamily="18" charset="0"/>
                      </a:rPr>
                      <m:t>𝑎</m:t>
                    </m:r>
                    <m:r>
                      <m:rPr>
                        <m:sty m:val="p"/>
                      </m:rPr>
                      <a:rPr lang="el-GR" i="1">
                        <a:solidFill>
                          <a:srgbClr val="FFFF00"/>
                        </a:solidFill>
                        <a:latin typeface="Cambria Math" panose="02040503050406030204" pitchFamily="18" charset="0"/>
                        <a:ea typeface="Cambria Math" panose="02040503050406030204" pitchFamily="18" charset="0"/>
                      </a:rPr>
                      <m:t>θ</m:t>
                    </m:r>
                    <m:r>
                      <a:rPr lang="es-ES" b="0" i="1" smtClean="0">
                        <a:solidFill>
                          <a:srgbClr val="FFFF00"/>
                        </a:solidFill>
                        <a:latin typeface="Cambria Math" panose="02040503050406030204" pitchFamily="18" charset="0"/>
                        <a:ea typeface="Cambria Math" panose="02040503050406030204" pitchFamily="18" charset="0"/>
                      </a:rPr>
                      <m:t>−</m:t>
                    </m:r>
                    <m:r>
                      <a:rPr lang="es-ES" b="0" i="1" smtClean="0">
                        <a:solidFill>
                          <a:srgbClr val="FFFF00"/>
                        </a:solidFill>
                        <a:latin typeface="Cambria Math" panose="02040503050406030204" pitchFamily="18" charset="0"/>
                        <a:ea typeface="Cambria Math" panose="02040503050406030204" pitchFamily="18" charset="0"/>
                      </a:rPr>
                      <m:t>𝑏</m:t>
                    </m:r>
                    <m:r>
                      <a:rPr lang="es-ES" b="0" i="1" smtClean="0">
                        <a:solidFill>
                          <a:srgbClr val="FFFF00"/>
                        </a:solidFill>
                        <a:latin typeface="Cambria Math" panose="02040503050406030204" pitchFamily="18" charset="0"/>
                        <a:ea typeface="Cambria Math" panose="02040503050406030204" pitchFamily="18" charset="0"/>
                      </a:rPr>
                      <m:t>=0</m:t>
                    </m:r>
                  </m:oMath>
                </a14:m>
                <a:endParaRPr lang="es-CL" dirty="0"/>
              </a:p>
              <a:p>
                <a:r>
                  <a:rPr lang="es-ES" dirty="0"/>
                  <a:t>A una ecuación homogénea a través de la transformación </a:t>
                </a:r>
                <a14:m>
                  <m:oMath xmlns:m="http://schemas.openxmlformats.org/officeDocument/2006/math">
                    <m:sSup>
                      <m:sSupPr>
                        <m:ctrlPr>
                          <a:rPr lang="es-ES" b="0" i="1" smtClean="0">
                            <a:solidFill>
                              <a:srgbClr val="FFFF00"/>
                            </a:solidFill>
                            <a:latin typeface="Cambria Math" panose="02040503050406030204" pitchFamily="18" charset="0"/>
                            <a:ea typeface="Cambria Math" panose="02040503050406030204" pitchFamily="18" charset="0"/>
                          </a:rPr>
                        </m:ctrlPr>
                      </m:sSupPr>
                      <m:e>
                        <m:r>
                          <m:rPr>
                            <m:sty m:val="p"/>
                          </m:rPr>
                          <a:rPr lang="el-GR" i="1" smtClean="0">
                            <a:solidFill>
                              <a:srgbClr val="FFFF00"/>
                            </a:solidFill>
                            <a:latin typeface="Cambria Math" panose="02040503050406030204" pitchFamily="18" charset="0"/>
                            <a:ea typeface="Cambria Math" panose="02040503050406030204" pitchFamily="18" charset="0"/>
                          </a:rPr>
                          <m:t>θ</m:t>
                        </m:r>
                      </m:e>
                      <m:sup>
                        <m:r>
                          <a:rPr lang="es-ES" b="0" i="1" smtClean="0">
                            <a:solidFill>
                              <a:srgbClr val="FFFF00"/>
                            </a:solidFill>
                            <a:latin typeface="Cambria Math" panose="02040503050406030204" pitchFamily="18" charset="0"/>
                            <a:ea typeface="Cambria Math" panose="02040503050406030204" pitchFamily="18" charset="0"/>
                          </a:rPr>
                          <m:t>′</m:t>
                        </m:r>
                      </m:sup>
                    </m:sSup>
                    <m:r>
                      <a:rPr lang="es-ES" b="0" i="1" smtClean="0">
                        <a:solidFill>
                          <a:srgbClr val="FFFF00"/>
                        </a:solidFill>
                        <a:latin typeface="Cambria Math" panose="02040503050406030204" pitchFamily="18" charset="0"/>
                        <a:ea typeface="Cambria Math" panose="02040503050406030204" pitchFamily="18" charset="0"/>
                      </a:rPr>
                      <m:t>=</m:t>
                    </m:r>
                    <m:r>
                      <m:rPr>
                        <m:sty m:val="p"/>
                      </m:rPr>
                      <a:rPr lang="el-GR" i="1">
                        <a:solidFill>
                          <a:srgbClr val="FFFF00"/>
                        </a:solidFill>
                        <a:latin typeface="Cambria Math" panose="02040503050406030204" pitchFamily="18" charset="0"/>
                        <a:ea typeface="Cambria Math" panose="02040503050406030204" pitchFamily="18" charset="0"/>
                      </a:rPr>
                      <m:t>θ</m:t>
                    </m:r>
                    <m:r>
                      <a:rPr lang="es-ES" b="0" i="1" smtClean="0">
                        <a:solidFill>
                          <a:srgbClr val="FFFF00"/>
                        </a:solidFill>
                        <a:latin typeface="Cambria Math" panose="02040503050406030204" pitchFamily="18" charset="0"/>
                        <a:ea typeface="Cambria Math" panose="02040503050406030204" pitchFamily="18" charset="0"/>
                      </a:rPr>
                      <m:t>−</m:t>
                    </m:r>
                    <m:f>
                      <m:fPr>
                        <m:ctrlPr>
                          <a:rPr lang="es-ES" b="0" i="1" smtClean="0">
                            <a:solidFill>
                              <a:srgbClr val="FFFF00"/>
                            </a:solidFill>
                            <a:latin typeface="Cambria Math" panose="02040503050406030204" pitchFamily="18" charset="0"/>
                            <a:ea typeface="Cambria Math" panose="02040503050406030204" pitchFamily="18" charset="0"/>
                          </a:rPr>
                        </m:ctrlPr>
                      </m:fPr>
                      <m:num>
                        <m:r>
                          <a:rPr lang="es-ES" b="0" i="1" smtClean="0">
                            <a:solidFill>
                              <a:srgbClr val="FFFF00"/>
                            </a:solidFill>
                            <a:latin typeface="Cambria Math" panose="02040503050406030204" pitchFamily="18" charset="0"/>
                            <a:ea typeface="Cambria Math" panose="02040503050406030204" pitchFamily="18" charset="0"/>
                          </a:rPr>
                          <m:t>𝑏</m:t>
                        </m:r>
                      </m:num>
                      <m:den>
                        <m:r>
                          <a:rPr lang="es-ES" b="0" i="1" smtClean="0">
                            <a:solidFill>
                              <a:srgbClr val="FFFF00"/>
                            </a:solidFill>
                            <a:latin typeface="Cambria Math" panose="02040503050406030204" pitchFamily="18" charset="0"/>
                            <a:ea typeface="Cambria Math" panose="02040503050406030204" pitchFamily="18" charset="0"/>
                          </a:rPr>
                          <m:t>𝑎</m:t>
                        </m:r>
                      </m:den>
                    </m:f>
                  </m:oMath>
                </a14:m>
                <a:endParaRPr lang="es-CL" dirty="0"/>
              </a:p>
              <a:p>
                <a:r>
                  <a:rPr lang="es-CL" dirty="0"/>
                  <a:t>Así </a:t>
                </a:r>
                <a14:m>
                  <m:oMath xmlns:m="http://schemas.openxmlformats.org/officeDocument/2006/math">
                    <m:f>
                      <m:fPr>
                        <m:ctrlPr>
                          <a:rPr lang="es-ES" i="1" smtClean="0">
                            <a:solidFill>
                              <a:srgbClr val="FFFF00"/>
                            </a:solidFill>
                            <a:latin typeface="Cambria Math" panose="02040503050406030204" pitchFamily="18" charset="0"/>
                            <a:ea typeface="Cambria Math" panose="02040503050406030204" pitchFamily="18" charset="0"/>
                          </a:rPr>
                        </m:ctrlPr>
                      </m:fPr>
                      <m:num>
                        <m:r>
                          <a:rPr lang="es-ES" i="1">
                            <a:solidFill>
                              <a:srgbClr val="FFFF00"/>
                            </a:solidFill>
                            <a:latin typeface="Cambria Math" panose="02040503050406030204" pitchFamily="18" charset="0"/>
                            <a:ea typeface="Cambria Math" panose="02040503050406030204" pitchFamily="18" charset="0"/>
                          </a:rPr>
                          <m:t>𝑑</m:t>
                        </m:r>
                        <m:sSup>
                          <m:sSupPr>
                            <m:ctrlPr>
                              <a:rPr lang="es-ES" i="1" smtClean="0">
                                <a:solidFill>
                                  <a:srgbClr val="FFFF00"/>
                                </a:solidFill>
                                <a:latin typeface="Cambria Math" panose="02040503050406030204" pitchFamily="18" charset="0"/>
                                <a:ea typeface="Cambria Math" panose="02040503050406030204" pitchFamily="18" charset="0"/>
                              </a:rPr>
                            </m:ctrlPr>
                          </m:sSupPr>
                          <m:e>
                            <m:r>
                              <m:rPr>
                                <m:sty m:val="p"/>
                              </m:rPr>
                              <a:rPr lang="el-GR" i="1">
                                <a:solidFill>
                                  <a:srgbClr val="FFFF00"/>
                                </a:solidFill>
                                <a:latin typeface="Cambria Math" panose="02040503050406030204" pitchFamily="18" charset="0"/>
                                <a:ea typeface="Cambria Math" panose="02040503050406030204" pitchFamily="18" charset="0"/>
                              </a:rPr>
                              <m:t>θ</m:t>
                            </m:r>
                          </m:e>
                          <m:sup>
                            <m:r>
                              <a:rPr lang="es-ES" b="0" i="1" smtClean="0">
                                <a:solidFill>
                                  <a:srgbClr val="FFFF00"/>
                                </a:solidFill>
                                <a:latin typeface="Cambria Math" panose="02040503050406030204" pitchFamily="18" charset="0"/>
                                <a:ea typeface="Cambria Math" panose="02040503050406030204" pitchFamily="18" charset="0"/>
                              </a:rPr>
                              <m:t>′</m:t>
                            </m:r>
                          </m:sup>
                        </m:sSup>
                      </m:num>
                      <m:den>
                        <m:r>
                          <a:rPr lang="es-ES" i="1">
                            <a:solidFill>
                              <a:srgbClr val="FFFF00"/>
                            </a:solidFill>
                            <a:latin typeface="Cambria Math" panose="02040503050406030204" pitchFamily="18" charset="0"/>
                            <a:ea typeface="Cambria Math" panose="02040503050406030204" pitchFamily="18" charset="0"/>
                          </a:rPr>
                          <m:t>𝑑𝑡</m:t>
                        </m:r>
                      </m:den>
                    </m:f>
                    <m:r>
                      <a:rPr lang="es-ES" b="0" i="1" smtClean="0">
                        <a:solidFill>
                          <a:srgbClr val="FFFF00"/>
                        </a:solidFill>
                        <a:latin typeface="Cambria Math" panose="02040503050406030204" pitchFamily="18" charset="0"/>
                        <a:ea typeface="Cambria Math" panose="02040503050406030204" pitchFamily="18" charset="0"/>
                      </a:rPr>
                      <m:t>=</m:t>
                    </m:r>
                    <m:f>
                      <m:fPr>
                        <m:ctrlPr>
                          <a:rPr lang="es-ES" i="1">
                            <a:solidFill>
                              <a:srgbClr val="FFFF00"/>
                            </a:solidFill>
                            <a:latin typeface="Cambria Math" panose="02040503050406030204" pitchFamily="18" charset="0"/>
                            <a:ea typeface="Cambria Math" panose="02040503050406030204" pitchFamily="18" charset="0"/>
                          </a:rPr>
                        </m:ctrlPr>
                      </m:fPr>
                      <m:num>
                        <m:r>
                          <a:rPr lang="es-ES" i="1">
                            <a:solidFill>
                              <a:srgbClr val="FFFF00"/>
                            </a:solidFill>
                            <a:latin typeface="Cambria Math" panose="02040503050406030204" pitchFamily="18" charset="0"/>
                            <a:ea typeface="Cambria Math" panose="02040503050406030204" pitchFamily="18" charset="0"/>
                          </a:rPr>
                          <m:t>𝑑</m:t>
                        </m:r>
                        <m:r>
                          <m:rPr>
                            <m:sty m:val="p"/>
                          </m:rPr>
                          <a:rPr lang="el-GR" i="1">
                            <a:solidFill>
                              <a:srgbClr val="FFFF00"/>
                            </a:solidFill>
                            <a:latin typeface="Cambria Math" panose="02040503050406030204" pitchFamily="18" charset="0"/>
                            <a:ea typeface="Cambria Math" panose="02040503050406030204" pitchFamily="18" charset="0"/>
                          </a:rPr>
                          <m:t>θ</m:t>
                        </m:r>
                      </m:num>
                      <m:den>
                        <m:r>
                          <a:rPr lang="es-ES" i="1">
                            <a:solidFill>
                              <a:srgbClr val="FFFF00"/>
                            </a:solidFill>
                            <a:latin typeface="Cambria Math" panose="02040503050406030204" pitchFamily="18" charset="0"/>
                            <a:ea typeface="Cambria Math" panose="02040503050406030204" pitchFamily="18" charset="0"/>
                          </a:rPr>
                          <m:t>𝑑𝑡</m:t>
                        </m:r>
                      </m:den>
                    </m:f>
                  </m:oMath>
                </a14:m>
                <a:r>
                  <a:rPr lang="es-CL" dirty="0"/>
                  <a:t> y nos queda que:</a:t>
                </a:r>
              </a:p>
              <a:p>
                <a14:m>
                  <m:oMath xmlns:m="http://schemas.openxmlformats.org/officeDocument/2006/math">
                    <m:f>
                      <m:fPr>
                        <m:ctrlPr>
                          <a:rPr lang="es-ES" i="1" smtClean="0">
                            <a:solidFill>
                              <a:srgbClr val="FFFF00"/>
                            </a:solidFill>
                            <a:latin typeface="Cambria Math" panose="02040503050406030204" pitchFamily="18" charset="0"/>
                            <a:ea typeface="Cambria Math" panose="02040503050406030204" pitchFamily="18" charset="0"/>
                          </a:rPr>
                        </m:ctrlPr>
                      </m:fPr>
                      <m:num>
                        <m:r>
                          <a:rPr lang="es-ES" i="1">
                            <a:solidFill>
                              <a:srgbClr val="FFFF00"/>
                            </a:solidFill>
                            <a:latin typeface="Cambria Math" panose="02040503050406030204" pitchFamily="18" charset="0"/>
                            <a:ea typeface="Cambria Math" panose="02040503050406030204" pitchFamily="18" charset="0"/>
                          </a:rPr>
                          <m:t>𝑑</m:t>
                        </m:r>
                        <m:sSup>
                          <m:sSupPr>
                            <m:ctrlPr>
                              <a:rPr lang="es-ES" i="1">
                                <a:solidFill>
                                  <a:srgbClr val="FFFF00"/>
                                </a:solidFill>
                                <a:latin typeface="Cambria Math" panose="02040503050406030204" pitchFamily="18" charset="0"/>
                                <a:ea typeface="Cambria Math" panose="02040503050406030204" pitchFamily="18" charset="0"/>
                              </a:rPr>
                            </m:ctrlPr>
                          </m:sSupPr>
                          <m:e>
                            <m:r>
                              <m:rPr>
                                <m:sty m:val="p"/>
                              </m:rPr>
                              <a:rPr lang="el-GR" i="1">
                                <a:solidFill>
                                  <a:srgbClr val="FFFF00"/>
                                </a:solidFill>
                                <a:latin typeface="Cambria Math" panose="02040503050406030204" pitchFamily="18" charset="0"/>
                                <a:ea typeface="Cambria Math" panose="02040503050406030204" pitchFamily="18" charset="0"/>
                              </a:rPr>
                              <m:t>θ</m:t>
                            </m:r>
                          </m:e>
                          <m:sup>
                            <m:r>
                              <a:rPr lang="es-ES" i="1">
                                <a:solidFill>
                                  <a:srgbClr val="FFFF00"/>
                                </a:solidFill>
                                <a:latin typeface="Cambria Math" panose="02040503050406030204" pitchFamily="18" charset="0"/>
                                <a:ea typeface="Cambria Math" panose="02040503050406030204" pitchFamily="18" charset="0"/>
                              </a:rPr>
                              <m:t>′</m:t>
                            </m:r>
                          </m:sup>
                        </m:sSup>
                      </m:num>
                      <m:den>
                        <m:r>
                          <a:rPr lang="es-ES" i="1">
                            <a:solidFill>
                              <a:srgbClr val="FFFF00"/>
                            </a:solidFill>
                            <a:latin typeface="Cambria Math" panose="02040503050406030204" pitchFamily="18" charset="0"/>
                            <a:ea typeface="Cambria Math" panose="02040503050406030204" pitchFamily="18" charset="0"/>
                          </a:rPr>
                          <m:t>𝑑𝑡</m:t>
                        </m:r>
                      </m:den>
                    </m:f>
                    <m:r>
                      <a:rPr lang="es-ES" b="0" i="1" smtClean="0">
                        <a:solidFill>
                          <a:srgbClr val="FFFF00"/>
                        </a:solidFill>
                        <a:latin typeface="Cambria Math" panose="02040503050406030204" pitchFamily="18" charset="0"/>
                        <a:ea typeface="Cambria Math" panose="02040503050406030204" pitchFamily="18" charset="0"/>
                      </a:rPr>
                      <m:t>+</m:t>
                    </m:r>
                    <m:r>
                      <a:rPr lang="es-ES" b="0" i="1" smtClean="0">
                        <a:solidFill>
                          <a:srgbClr val="FFFF00"/>
                        </a:solidFill>
                        <a:latin typeface="Cambria Math" panose="02040503050406030204" pitchFamily="18" charset="0"/>
                        <a:ea typeface="Cambria Math" panose="02040503050406030204" pitchFamily="18" charset="0"/>
                      </a:rPr>
                      <m:t>𝑎</m:t>
                    </m:r>
                    <m:sSup>
                      <m:sSupPr>
                        <m:ctrlPr>
                          <a:rPr lang="es-ES" i="1">
                            <a:solidFill>
                              <a:srgbClr val="FFFF00"/>
                            </a:solidFill>
                            <a:latin typeface="Cambria Math" panose="02040503050406030204" pitchFamily="18" charset="0"/>
                            <a:ea typeface="Cambria Math" panose="02040503050406030204" pitchFamily="18" charset="0"/>
                          </a:rPr>
                        </m:ctrlPr>
                      </m:sSupPr>
                      <m:e>
                        <m:r>
                          <m:rPr>
                            <m:sty m:val="p"/>
                          </m:rPr>
                          <a:rPr lang="el-GR" i="1">
                            <a:solidFill>
                              <a:srgbClr val="FFFF00"/>
                            </a:solidFill>
                            <a:latin typeface="Cambria Math" panose="02040503050406030204" pitchFamily="18" charset="0"/>
                            <a:ea typeface="Cambria Math" panose="02040503050406030204" pitchFamily="18" charset="0"/>
                          </a:rPr>
                          <m:t>θ</m:t>
                        </m:r>
                      </m:e>
                      <m:sup>
                        <m:r>
                          <a:rPr lang="es-ES" i="1">
                            <a:solidFill>
                              <a:srgbClr val="FFFF00"/>
                            </a:solidFill>
                            <a:latin typeface="Cambria Math" panose="02040503050406030204" pitchFamily="18" charset="0"/>
                            <a:ea typeface="Cambria Math" panose="02040503050406030204" pitchFamily="18" charset="0"/>
                          </a:rPr>
                          <m:t>′</m:t>
                        </m:r>
                      </m:sup>
                    </m:sSup>
                    <m:r>
                      <a:rPr lang="es-ES" b="0" i="1" smtClean="0">
                        <a:solidFill>
                          <a:srgbClr val="FFFF00"/>
                        </a:solidFill>
                        <a:latin typeface="Cambria Math" panose="02040503050406030204" pitchFamily="18" charset="0"/>
                        <a:ea typeface="Cambria Math" panose="02040503050406030204" pitchFamily="18" charset="0"/>
                      </a:rPr>
                      <m:t>=0</m:t>
                    </m:r>
                  </m:oMath>
                </a14:m>
                <a:endParaRPr lang="es-CL" dirty="0"/>
              </a:p>
              <a:p>
                <a:r>
                  <a:rPr lang="es-CL" dirty="0"/>
                  <a:t>Separando e integrando de 0 a t </a:t>
                </a:r>
                <a14:m>
                  <m:oMath xmlns:m="http://schemas.openxmlformats.org/officeDocument/2006/math">
                    <m:r>
                      <a:rPr lang="es-ES" b="0" i="0" smtClean="0">
                        <a:solidFill>
                          <a:srgbClr val="FFFF00"/>
                        </a:solidFill>
                        <a:latin typeface="Cambria Math" panose="02040503050406030204" pitchFamily="18" charset="0"/>
                        <a:ea typeface="Cambria Math" panose="02040503050406030204" pitchFamily="18" charset="0"/>
                      </a:rPr>
                      <m:t>(</m:t>
                    </m:r>
                    <m:sSup>
                      <m:sSupPr>
                        <m:ctrlPr>
                          <a:rPr lang="es-ES" i="1" smtClean="0">
                            <a:solidFill>
                              <a:srgbClr val="FFFF00"/>
                            </a:solidFill>
                            <a:latin typeface="Cambria Math" panose="02040503050406030204" pitchFamily="18" charset="0"/>
                            <a:ea typeface="Cambria Math" panose="02040503050406030204" pitchFamily="18" charset="0"/>
                          </a:rPr>
                        </m:ctrlPr>
                      </m:sSupPr>
                      <m:e>
                        <m:r>
                          <m:rPr>
                            <m:sty m:val="p"/>
                          </m:rPr>
                          <a:rPr lang="el-GR" i="1">
                            <a:solidFill>
                              <a:srgbClr val="FFFF00"/>
                            </a:solidFill>
                            <a:latin typeface="Cambria Math" panose="02040503050406030204" pitchFamily="18" charset="0"/>
                            <a:ea typeface="Cambria Math" panose="02040503050406030204" pitchFamily="18" charset="0"/>
                          </a:rPr>
                          <m:t>θ</m:t>
                        </m:r>
                      </m:e>
                      <m:sup>
                        <m:r>
                          <a:rPr lang="es-ES" i="1">
                            <a:solidFill>
                              <a:srgbClr val="FFFF00"/>
                            </a:solidFill>
                            <a:latin typeface="Cambria Math" panose="02040503050406030204" pitchFamily="18" charset="0"/>
                            <a:ea typeface="Cambria Math" panose="02040503050406030204" pitchFamily="18" charset="0"/>
                          </a:rPr>
                          <m:t>′</m:t>
                        </m:r>
                      </m:sup>
                    </m:sSup>
                    <m:r>
                      <a:rPr lang="es-ES" b="0" i="1" smtClean="0">
                        <a:solidFill>
                          <a:srgbClr val="FFFF00"/>
                        </a:solidFill>
                        <a:latin typeface="Cambria Math" panose="02040503050406030204" pitchFamily="18" charset="0"/>
                        <a:ea typeface="Cambria Math" panose="02040503050406030204" pitchFamily="18" charset="0"/>
                      </a:rPr>
                      <m:t>𝑖</m:t>
                    </m:r>
                    <m:r>
                      <a:rPr lang="es-ES" b="0" i="1" smtClean="0">
                        <a:solidFill>
                          <a:srgbClr val="FFFF00"/>
                        </a:solidFill>
                        <a:latin typeface="Cambria Math" panose="02040503050406030204" pitchFamily="18" charset="0"/>
                        <a:ea typeface="Cambria Math" panose="02040503050406030204" pitchFamily="18" charset="0"/>
                      </a:rPr>
                      <m:t> </m:t>
                    </m:r>
                    <m:r>
                      <a:rPr lang="es-ES" b="0" i="1" smtClean="0">
                        <a:solidFill>
                          <a:srgbClr val="FFFF00"/>
                        </a:solidFill>
                        <a:latin typeface="Cambria Math" panose="02040503050406030204" pitchFamily="18" charset="0"/>
                        <a:ea typeface="Cambria Math" panose="02040503050406030204" pitchFamily="18" charset="0"/>
                      </a:rPr>
                      <m:t>𝑎</m:t>
                    </m:r>
                    <m:sSup>
                      <m:sSupPr>
                        <m:ctrlPr>
                          <a:rPr lang="es-ES" i="1">
                            <a:solidFill>
                              <a:srgbClr val="FFFF00"/>
                            </a:solidFill>
                            <a:latin typeface="Cambria Math" panose="02040503050406030204" pitchFamily="18" charset="0"/>
                            <a:ea typeface="Cambria Math" panose="02040503050406030204" pitchFamily="18" charset="0"/>
                          </a:rPr>
                        </m:ctrlPr>
                      </m:sSupPr>
                      <m:e>
                        <m:r>
                          <a:rPr lang="es-ES" b="0" i="1" smtClean="0">
                            <a:solidFill>
                              <a:srgbClr val="FFFF00"/>
                            </a:solidFill>
                            <a:latin typeface="Cambria Math" panose="02040503050406030204" pitchFamily="18" charset="0"/>
                            <a:ea typeface="Cambria Math" panose="02040503050406030204" pitchFamily="18" charset="0"/>
                          </a:rPr>
                          <m:t> </m:t>
                        </m:r>
                        <m:r>
                          <m:rPr>
                            <m:sty m:val="p"/>
                          </m:rPr>
                          <a:rPr lang="el-GR" i="1">
                            <a:solidFill>
                              <a:srgbClr val="FFFF00"/>
                            </a:solidFill>
                            <a:latin typeface="Cambria Math" panose="02040503050406030204" pitchFamily="18" charset="0"/>
                            <a:ea typeface="Cambria Math" panose="02040503050406030204" pitchFamily="18" charset="0"/>
                          </a:rPr>
                          <m:t>θ</m:t>
                        </m:r>
                      </m:e>
                      <m:sup>
                        <m:r>
                          <a:rPr lang="es-ES" i="1">
                            <a:solidFill>
                              <a:srgbClr val="FFFF00"/>
                            </a:solidFill>
                            <a:latin typeface="Cambria Math" panose="02040503050406030204" pitchFamily="18" charset="0"/>
                            <a:ea typeface="Cambria Math" panose="02040503050406030204" pitchFamily="18" charset="0"/>
                          </a:rPr>
                          <m:t>′</m:t>
                        </m:r>
                      </m:sup>
                    </m:sSup>
                    <m:r>
                      <a:rPr lang="es-ES" b="0" i="1" smtClean="0">
                        <a:solidFill>
                          <a:srgbClr val="FFFF00"/>
                        </a:solidFill>
                        <a:latin typeface="Cambria Math" panose="02040503050406030204" pitchFamily="18" charset="0"/>
                        <a:ea typeface="Cambria Math" panose="02040503050406030204" pitchFamily="18" charset="0"/>
                      </a:rPr>
                      <m:t>)</m:t>
                    </m:r>
                  </m:oMath>
                </a14:m>
                <a:endParaRPr lang="es-CL" dirty="0"/>
              </a:p>
              <a:p>
                <a14:m>
                  <m:oMath xmlns:m="http://schemas.openxmlformats.org/officeDocument/2006/math">
                    <m:f>
                      <m:fPr>
                        <m:ctrlPr>
                          <a:rPr lang="es-ES" i="1" smtClean="0">
                            <a:solidFill>
                              <a:srgbClr val="FFFF00"/>
                            </a:solidFill>
                            <a:latin typeface="Cambria Math" panose="02040503050406030204" pitchFamily="18" charset="0"/>
                            <a:ea typeface="Cambria Math" panose="02040503050406030204" pitchFamily="18" charset="0"/>
                          </a:rPr>
                        </m:ctrlPr>
                      </m:fPr>
                      <m:num>
                        <m:sSup>
                          <m:sSupPr>
                            <m:ctrlPr>
                              <a:rPr lang="es-ES" i="1">
                                <a:solidFill>
                                  <a:srgbClr val="FFFF00"/>
                                </a:solidFill>
                                <a:latin typeface="Cambria Math" panose="02040503050406030204" pitchFamily="18" charset="0"/>
                                <a:ea typeface="Cambria Math" panose="02040503050406030204" pitchFamily="18" charset="0"/>
                              </a:rPr>
                            </m:ctrlPr>
                          </m:sSupPr>
                          <m:e>
                            <m:r>
                              <m:rPr>
                                <m:sty m:val="p"/>
                              </m:rPr>
                              <a:rPr lang="el-GR" i="1">
                                <a:solidFill>
                                  <a:srgbClr val="FFFF00"/>
                                </a:solidFill>
                                <a:latin typeface="Cambria Math" panose="02040503050406030204" pitchFamily="18" charset="0"/>
                                <a:ea typeface="Cambria Math" panose="02040503050406030204" pitchFamily="18" charset="0"/>
                              </a:rPr>
                              <m:t>θ</m:t>
                            </m:r>
                          </m:e>
                          <m:sup>
                            <m:r>
                              <a:rPr lang="es-ES" i="1">
                                <a:solidFill>
                                  <a:srgbClr val="FFFF00"/>
                                </a:solidFill>
                                <a:latin typeface="Cambria Math" panose="02040503050406030204" pitchFamily="18" charset="0"/>
                                <a:ea typeface="Cambria Math" panose="02040503050406030204" pitchFamily="18" charset="0"/>
                              </a:rPr>
                              <m:t>′</m:t>
                            </m:r>
                          </m:sup>
                        </m:sSup>
                      </m:num>
                      <m:den>
                        <m:sSup>
                          <m:sSupPr>
                            <m:ctrlPr>
                              <a:rPr lang="es-ES" i="1">
                                <a:solidFill>
                                  <a:srgbClr val="FFFF00"/>
                                </a:solidFill>
                                <a:latin typeface="Cambria Math" panose="02040503050406030204" pitchFamily="18" charset="0"/>
                                <a:ea typeface="Cambria Math" panose="02040503050406030204" pitchFamily="18" charset="0"/>
                              </a:rPr>
                            </m:ctrlPr>
                          </m:sSupPr>
                          <m:e>
                            <m:r>
                              <m:rPr>
                                <m:sty m:val="p"/>
                              </m:rPr>
                              <a:rPr lang="el-GR" i="1">
                                <a:solidFill>
                                  <a:srgbClr val="FFFF00"/>
                                </a:solidFill>
                                <a:latin typeface="Cambria Math" panose="02040503050406030204" pitchFamily="18" charset="0"/>
                                <a:ea typeface="Cambria Math" panose="02040503050406030204" pitchFamily="18" charset="0"/>
                              </a:rPr>
                              <m:t>θ</m:t>
                            </m:r>
                          </m:e>
                          <m:sup>
                            <m:r>
                              <a:rPr lang="es-ES" i="1">
                                <a:solidFill>
                                  <a:srgbClr val="FFFF00"/>
                                </a:solidFill>
                                <a:latin typeface="Cambria Math" panose="02040503050406030204" pitchFamily="18" charset="0"/>
                                <a:ea typeface="Cambria Math" panose="02040503050406030204" pitchFamily="18" charset="0"/>
                              </a:rPr>
                              <m:t>′</m:t>
                            </m:r>
                          </m:sup>
                        </m:sSup>
                        <m:r>
                          <a:rPr lang="es-ES" b="0" i="1" smtClean="0">
                            <a:solidFill>
                              <a:srgbClr val="FFFF00"/>
                            </a:solidFill>
                            <a:latin typeface="Cambria Math" panose="02040503050406030204" pitchFamily="18" charset="0"/>
                            <a:ea typeface="Cambria Math" panose="02040503050406030204" pitchFamily="18" charset="0"/>
                          </a:rPr>
                          <m:t>𝑖</m:t>
                        </m:r>
                      </m:den>
                    </m:f>
                    <m:r>
                      <a:rPr lang="es-ES" b="0" i="1" smtClean="0">
                        <a:solidFill>
                          <a:srgbClr val="FFFF00"/>
                        </a:solidFill>
                        <a:latin typeface="Cambria Math" panose="02040503050406030204" pitchFamily="18" charset="0"/>
                        <a:ea typeface="Cambria Math" panose="02040503050406030204" pitchFamily="18" charset="0"/>
                      </a:rPr>
                      <m:t>=</m:t>
                    </m:r>
                    <m:func>
                      <m:funcPr>
                        <m:ctrlPr>
                          <a:rPr lang="es-ES" b="0" i="1" smtClean="0">
                            <a:solidFill>
                              <a:srgbClr val="FFFF00"/>
                            </a:solidFill>
                            <a:latin typeface="Cambria Math" panose="02040503050406030204" pitchFamily="18" charset="0"/>
                            <a:ea typeface="Cambria Math" panose="02040503050406030204" pitchFamily="18" charset="0"/>
                          </a:rPr>
                        </m:ctrlPr>
                      </m:funcPr>
                      <m:fName>
                        <m:r>
                          <m:rPr>
                            <m:sty m:val="p"/>
                          </m:rPr>
                          <a:rPr lang="es-ES" b="0" i="0" smtClean="0">
                            <a:solidFill>
                              <a:srgbClr val="FFFF00"/>
                            </a:solidFill>
                            <a:latin typeface="Cambria Math" panose="02040503050406030204" pitchFamily="18" charset="0"/>
                            <a:ea typeface="Cambria Math" panose="02040503050406030204" pitchFamily="18" charset="0"/>
                          </a:rPr>
                          <m:t>exp</m:t>
                        </m:r>
                      </m:fName>
                      <m:e>
                        <m:d>
                          <m:dPr>
                            <m:ctrlPr>
                              <a:rPr lang="es-ES" b="0" i="1" smtClean="0">
                                <a:solidFill>
                                  <a:srgbClr val="FFFF00"/>
                                </a:solidFill>
                                <a:latin typeface="Cambria Math" panose="02040503050406030204" pitchFamily="18" charset="0"/>
                                <a:ea typeface="Cambria Math" panose="02040503050406030204" pitchFamily="18" charset="0"/>
                              </a:rPr>
                            </m:ctrlPr>
                          </m:dPr>
                          <m:e>
                            <m:r>
                              <a:rPr lang="es-ES" b="0" i="1" smtClean="0">
                                <a:solidFill>
                                  <a:srgbClr val="FFFF00"/>
                                </a:solidFill>
                                <a:latin typeface="Cambria Math" panose="02040503050406030204" pitchFamily="18" charset="0"/>
                                <a:ea typeface="Cambria Math" panose="02040503050406030204" pitchFamily="18" charset="0"/>
                              </a:rPr>
                              <m:t>−</m:t>
                            </m:r>
                            <m:r>
                              <a:rPr lang="es-ES" b="0" i="1" smtClean="0">
                                <a:solidFill>
                                  <a:srgbClr val="FFFF00"/>
                                </a:solidFill>
                                <a:latin typeface="Cambria Math" panose="02040503050406030204" pitchFamily="18" charset="0"/>
                                <a:ea typeface="Cambria Math" panose="02040503050406030204" pitchFamily="18" charset="0"/>
                              </a:rPr>
                              <m:t>𝑎𝑡</m:t>
                            </m:r>
                          </m:e>
                        </m:d>
                      </m:e>
                    </m:func>
                  </m:oMath>
                </a14:m>
                <a:endParaRPr lang="es-ES" b="0" dirty="0">
                  <a:solidFill>
                    <a:srgbClr val="FFFF00"/>
                  </a:solidFill>
                  <a:ea typeface="Cambria Math" panose="02040503050406030204" pitchFamily="18" charset="0"/>
                </a:endParaRPr>
              </a:p>
              <a:p>
                <a:r>
                  <a:rPr lang="es-CL" dirty="0"/>
                  <a:t>Reemplazando </a:t>
                </a:r>
                <a14:m>
                  <m:oMath xmlns:m="http://schemas.openxmlformats.org/officeDocument/2006/math">
                    <m:sSup>
                      <m:sSupPr>
                        <m:ctrlPr>
                          <a:rPr lang="es-ES" i="1">
                            <a:solidFill>
                              <a:srgbClr val="FFFF00"/>
                            </a:solidFill>
                            <a:latin typeface="Cambria Math" panose="02040503050406030204" pitchFamily="18" charset="0"/>
                            <a:ea typeface="Cambria Math" panose="02040503050406030204" pitchFamily="18" charset="0"/>
                          </a:rPr>
                        </m:ctrlPr>
                      </m:sSupPr>
                      <m:e>
                        <m:r>
                          <m:rPr>
                            <m:sty m:val="p"/>
                          </m:rPr>
                          <a:rPr lang="el-GR" i="1">
                            <a:solidFill>
                              <a:srgbClr val="FFFF00"/>
                            </a:solidFill>
                            <a:latin typeface="Cambria Math" panose="02040503050406030204" pitchFamily="18" charset="0"/>
                            <a:ea typeface="Cambria Math" panose="02040503050406030204" pitchFamily="18" charset="0"/>
                          </a:rPr>
                          <m:t>θ</m:t>
                        </m:r>
                      </m:e>
                      <m:sup>
                        <m:r>
                          <a:rPr lang="es-ES" i="1">
                            <a:solidFill>
                              <a:srgbClr val="FFFF00"/>
                            </a:solidFill>
                            <a:latin typeface="Cambria Math" panose="02040503050406030204" pitchFamily="18" charset="0"/>
                            <a:ea typeface="Cambria Math" panose="02040503050406030204" pitchFamily="18" charset="0"/>
                          </a:rPr>
                          <m:t>′</m:t>
                        </m:r>
                      </m:sup>
                    </m:sSup>
                    <m:r>
                      <a:rPr lang="es-ES" i="1">
                        <a:solidFill>
                          <a:srgbClr val="FFFF00"/>
                        </a:solidFill>
                        <a:latin typeface="Cambria Math" panose="02040503050406030204" pitchFamily="18" charset="0"/>
                        <a:ea typeface="Cambria Math" panose="02040503050406030204" pitchFamily="18" charset="0"/>
                      </a:rPr>
                      <m:t> </m:t>
                    </m:r>
                  </m:oMath>
                </a14:m>
                <a:r>
                  <a:rPr lang="es-CL" dirty="0"/>
                  <a:t>y </a:t>
                </a:r>
                <a14:m>
                  <m:oMath xmlns:m="http://schemas.openxmlformats.org/officeDocument/2006/math">
                    <m:r>
                      <m:rPr>
                        <m:sty m:val="p"/>
                      </m:rPr>
                      <a:rPr lang="el-GR" i="1" smtClean="0">
                        <a:solidFill>
                          <a:srgbClr val="FFFF00"/>
                        </a:solidFill>
                        <a:latin typeface="Cambria Math" panose="02040503050406030204" pitchFamily="18" charset="0"/>
                        <a:ea typeface="Cambria Math" panose="02040503050406030204" pitchFamily="18" charset="0"/>
                      </a:rPr>
                      <m:t>θ</m:t>
                    </m:r>
                  </m:oMath>
                </a14:m>
                <a:endParaRPr lang="es-CL" dirty="0"/>
              </a:p>
              <a:p>
                <a14:m>
                  <m:oMath xmlns:m="http://schemas.openxmlformats.org/officeDocument/2006/math">
                    <m:f>
                      <m:fPr>
                        <m:ctrlPr>
                          <a:rPr lang="es-ES" b="0" i="1" smtClean="0">
                            <a:solidFill>
                              <a:srgbClr val="FFFF00"/>
                            </a:solidFill>
                            <a:latin typeface="Cambria Math" panose="02040503050406030204" pitchFamily="18" charset="0"/>
                            <a:ea typeface="Cambria Math" panose="02040503050406030204" pitchFamily="18" charset="0"/>
                          </a:rPr>
                        </m:ctrlPr>
                      </m:fPr>
                      <m:num>
                        <m:r>
                          <a:rPr lang="es-ES" b="0" i="1" smtClean="0">
                            <a:solidFill>
                              <a:srgbClr val="FFFF00"/>
                            </a:solidFill>
                            <a:latin typeface="Cambria Math" panose="02040503050406030204" pitchFamily="18" charset="0"/>
                            <a:ea typeface="Cambria Math" panose="02040503050406030204" pitchFamily="18" charset="0"/>
                          </a:rPr>
                          <m:t>𝑇</m:t>
                        </m:r>
                        <m:r>
                          <a:rPr lang="es-ES" b="0" i="1" smtClean="0">
                            <a:solidFill>
                              <a:srgbClr val="FFFF00"/>
                            </a:solidFill>
                            <a:latin typeface="Cambria Math" panose="02040503050406030204" pitchFamily="18" charset="0"/>
                            <a:ea typeface="Cambria Math" panose="02040503050406030204" pitchFamily="18" charset="0"/>
                          </a:rPr>
                          <m:t>−</m:t>
                        </m:r>
                        <m:sSub>
                          <m:sSubPr>
                            <m:ctrlPr>
                              <a:rPr lang="es-ES" b="0" i="1" smtClean="0">
                                <a:solidFill>
                                  <a:srgbClr val="FFFF00"/>
                                </a:solidFill>
                                <a:latin typeface="Cambria Math" panose="02040503050406030204" pitchFamily="18" charset="0"/>
                                <a:ea typeface="Cambria Math" panose="02040503050406030204" pitchFamily="18" charset="0"/>
                              </a:rPr>
                            </m:ctrlPr>
                          </m:sSubPr>
                          <m:e>
                            <m:r>
                              <a:rPr lang="es-ES" b="0" i="1" smtClean="0">
                                <a:solidFill>
                                  <a:srgbClr val="FFFF00"/>
                                </a:solidFill>
                                <a:latin typeface="Cambria Math" panose="02040503050406030204" pitchFamily="18" charset="0"/>
                                <a:ea typeface="Cambria Math" panose="02040503050406030204" pitchFamily="18" charset="0"/>
                              </a:rPr>
                              <m:t>𝑇</m:t>
                            </m:r>
                          </m:e>
                          <m:sub>
                            <m:r>
                              <a:rPr lang="es-ES" b="0" i="1" smtClean="0">
                                <a:solidFill>
                                  <a:srgbClr val="FFFF00"/>
                                </a:solidFill>
                                <a:latin typeface="Cambria Math" panose="02040503050406030204" pitchFamily="18" charset="0"/>
                                <a:ea typeface="Cambria Math" panose="02040503050406030204" pitchFamily="18" charset="0"/>
                              </a:rPr>
                              <m:t>∞</m:t>
                            </m:r>
                          </m:sub>
                        </m:sSub>
                        <m:r>
                          <a:rPr lang="es-ES" b="0" i="1" smtClean="0">
                            <a:solidFill>
                              <a:srgbClr val="FFFF00"/>
                            </a:solidFill>
                            <a:latin typeface="Cambria Math" panose="02040503050406030204" pitchFamily="18" charset="0"/>
                            <a:ea typeface="Cambria Math" panose="02040503050406030204" pitchFamily="18" charset="0"/>
                          </a:rPr>
                          <m:t>−</m:t>
                        </m:r>
                        <m:f>
                          <m:fPr>
                            <m:ctrlPr>
                              <a:rPr lang="es-ES" b="0" i="1" smtClean="0">
                                <a:solidFill>
                                  <a:srgbClr val="FFFF00"/>
                                </a:solidFill>
                                <a:latin typeface="Cambria Math" panose="02040503050406030204" pitchFamily="18" charset="0"/>
                                <a:ea typeface="Cambria Math" panose="02040503050406030204" pitchFamily="18" charset="0"/>
                              </a:rPr>
                            </m:ctrlPr>
                          </m:fPr>
                          <m:num>
                            <m:r>
                              <a:rPr lang="es-ES" b="0" i="1" smtClean="0">
                                <a:solidFill>
                                  <a:srgbClr val="FFFF00"/>
                                </a:solidFill>
                                <a:latin typeface="Cambria Math" panose="02040503050406030204" pitchFamily="18" charset="0"/>
                                <a:ea typeface="Cambria Math" panose="02040503050406030204" pitchFamily="18" charset="0"/>
                              </a:rPr>
                              <m:t>𝑏</m:t>
                            </m:r>
                          </m:num>
                          <m:den>
                            <m:r>
                              <a:rPr lang="es-ES" b="0" i="1" smtClean="0">
                                <a:solidFill>
                                  <a:srgbClr val="FFFF00"/>
                                </a:solidFill>
                                <a:latin typeface="Cambria Math" panose="02040503050406030204" pitchFamily="18" charset="0"/>
                                <a:ea typeface="Cambria Math" panose="02040503050406030204" pitchFamily="18" charset="0"/>
                              </a:rPr>
                              <m:t>𝑎</m:t>
                            </m:r>
                          </m:den>
                        </m:f>
                      </m:num>
                      <m:den>
                        <m:r>
                          <a:rPr lang="es-ES" i="1">
                            <a:solidFill>
                              <a:srgbClr val="FFFF00"/>
                            </a:solidFill>
                            <a:latin typeface="Cambria Math" panose="02040503050406030204" pitchFamily="18" charset="0"/>
                            <a:ea typeface="Cambria Math" panose="02040503050406030204" pitchFamily="18" charset="0"/>
                          </a:rPr>
                          <m:t>𝑇</m:t>
                        </m:r>
                        <m:r>
                          <a:rPr lang="es-ES" b="0" i="1" smtClean="0">
                            <a:solidFill>
                              <a:srgbClr val="FFFF00"/>
                            </a:solidFill>
                            <a:latin typeface="Cambria Math" panose="02040503050406030204" pitchFamily="18" charset="0"/>
                            <a:ea typeface="Cambria Math" panose="02040503050406030204" pitchFamily="18" charset="0"/>
                          </a:rPr>
                          <m:t>𝑖</m:t>
                        </m:r>
                        <m:r>
                          <a:rPr lang="es-ES" i="1">
                            <a:solidFill>
                              <a:srgbClr val="FFFF00"/>
                            </a:solidFill>
                            <a:latin typeface="Cambria Math" panose="02040503050406030204" pitchFamily="18" charset="0"/>
                            <a:ea typeface="Cambria Math" panose="02040503050406030204" pitchFamily="18" charset="0"/>
                          </a:rPr>
                          <m:t>−</m:t>
                        </m:r>
                        <m:sSub>
                          <m:sSubPr>
                            <m:ctrlPr>
                              <a:rPr lang="es-ES" i="1">
                                <a:solidFill>
                                  <a:srgbClr val="FFFF00"/>
                                </a:solidFill>
                                <a:latin typeface="Cambria Math" panose="02040503050406030204" pitchFamily="18" charset="0"/>
                                <a:ea typeface="Cambria Math" panose="02040503050406030204" pitchFamily="18" charset="0"/>
                              </a:rPr>
                            </m:ctrlPr>
                          </m:sSubPr>
                          <m:e>
                            <m:r>
                              <a:rPr lang="es-ES" i="1">
                                <a:solidFill>
                                  <a:srgbClr val="FFFF00"/>
                                </a:solidFill>
                                <a:latin typeface="Cambria Math" panose="02040503050406030204" pitchFamily="18" charset="0"/>
                                <a:ea typeface="Cambria Math" panose="02040503050406030204" pitchFamily="18" charset="0"/>
                              </a:rPr>
                              <m:t>𝑇</m:t>
                            </m:r>
                          </m:e>
                          <m:sub>
                            <m:r>
                              <a:rPr lang="es-ES" i="1">
                                <a:solidFill>
                                  <a:srgbClr val="FFFF00"/>
                                </a:solidFill>
                                <a:latin typeface="Cambria Math" panose="02040503050406030204" pitchFamily="18" charset="0"/>
                                <a:ea typeface="Cambria Math" panose="02040503050406030204" pitchFamily="18" charset="0"/>
                              </a:rPr>
                              <m:t>∞</m:t>
                            </m:r>
                          </m:sub>
                        </m:sSub>
                        <m:r>
                          <a:rPr lang="es-ES" i="1">
                            <a:solidFill>
                              <a:srgbClr val="FFFF00"/>
                            </a:solidFill>
                            <a:latin typeface="Cambria Math" panose="02040503050406030204" pitchFamily="18" charset="0"/>
                            <a:ea typeface="Cambria Math" panose="02040503050406030204" pitchFamily="18" charset="0"/>
                          </a:rPr>
                          <m:t>−</m:t>
                        </m:r>
                        <m:f>
                          <m:fPr>
                            <m:ctrlPr>
                              <a:rPr lang="es-ES" i="1">
                                <a:solidFill>
                                  <a:srgbClr val="FFFF00"/>
                                </a:solidFill>
                                <a:latin typeface="Cambria Math" panose="02040503050406030204" pitchFamily="18" charset="0"/>
                                <a:ea typeface="Cambria Math" panose="02040503050406030204" pitchFamily="18" charset="0"/>
                              </a:rPr>
                            </m:ctrlPr>
                          </m:fPr>
                          <m:num>
                            <m:r>
                              <a:rPr lang="es-ES" i="1">
                                <a:solidFill>
                                  <a:srgbClr val="FFFF00"/>
                                </a:solidFill>
                                <a:latin typeface="Cambria Math" panose="02040503050406030204" pitchFamily="18" charset="0"/>
                                <a:ea typeface="Cambria Math" panose="02040503050406030204" pitchFamily="18" charset="0"/>
                              </a:rPr>
                              <m:t>𝑏</m:t>
                            </m:r>
                          </m:num>
                          <m:den>
                            <m:r>
                              <a:rPr lang="es-ES" i="1">
                                <a:solidFill>
                                  <a:srgbClr val="FFFF00"/>
                                </a:solidFill>
                                <a:latin typeface="Cambria Math" panose="02040503050406030204" pitchFamily="18" charset="0"/>
                                <a:ea typeface="Cambria Math" panose="02040503050406030204" pitchFamily="18" charset="0"/>
                              </a:rPr>
                              <m:t>𝑎</m:t>
                            </m:r>
                          </m:den>
                        </m:f>
                      </m:den>
                    </m:f>
                    <m:r>
                      <a:rPr lang="es-ES" b="0" i="1" smtClean="0">
                        <a:solidFill>
                          <a:srgbClr val="FFFF00"/>
                        </a:solidFill>
                        <a:latin typeface="Cambria Math" panose="02040503050406030204" pitchFamily="18" charset="0"/>
                        <a:ea typeface="Cambria Math" panose="02040503050406030204" pitchFamily="18" charset="0"/>
                      </a:rPr>
                      <m:t>=</m:t>
                    </m:r>
                    <m:func>
                      <m:funcPr>
                        <m:ctrlPr>
                          <a:rPr lang="es-ES" i="1">
                            <a:solidFill>
                              <a:srgbClr val="FFFF00"/>
                            </a:solidFill>
                            <a:latin typeface="Cambria Math" panose="02040503050406030204" pitchFamily="18" charset="0"/>
                            <a:ea typeface="Cambria Math" panose="02040503050406030204" pitchFamily="18" charset="0"/>
                          </a:rPr>
                        </m:ctrlPr>
                      </m:funcPr>
                      <m:fName>
                        <m:r>
                          <m:rPr>
                            <m:sty m:val="p"/>
                          </m:rPr>
                          <a:rPr lang="es-ES">
                            <a:solidFill>
                              <a:srgbClr val="FFFF00"/>
                            </a:solidFill>
                            <a:latin typeface="Cambria Math" panose="02040503050406030204" pitchFamily="18" charset="0"/>
                            <a:ea typeface="Cambria Math" panose="02040503050406030204" pitchFamily="18" charset="0"/>
                          </a:rPr>
                          <m:t>exp</m:t>
                        </m:r>
                      </m:fName>
                      <m:e>
                        <m:d>
                          <m:dPr>
                            <m:ctrlPr>
                              <a:rPr lang="es-ES" i="1">
                                <a:solidFill>
                                  <a:srgbClr val="FFFF00"/>
                                </a:solidFill>
                                <a:latin typeface="Cambria Math" panose="02040503050406030204" pitchFamily="18" charset="0"/>
                                <a:ea typeface="Cambria Math" panose="02040503050406030204" pitchFamily="18" charset="0"/>
                              </a:rPr>
                            </m:ctrlPr>
                          </m:dPr>
                          <m:e>
                            <m:r>
                              <a:rPr lang="es-ES" b="0" i="1" smtClean="0">
                                <a:solidFill>
                                  <a:srgbClr val="FFFF00"/>
                                </a:solidFill>
                                <a:latin typeface="Cambria Math" panose="02040503050406030204" pitchFamily="18" charset="0"/>
                                <a:ea typeface="Cambria Math" panose="02040503050406030204" pitchFamily="18" charset="0"/>
                              </a:rPr>
                              <m:t>−</m:t>
                            </m:r>
                            <m:r>
                              <a:rPr lang="es-ES" i="1">
                                <a:solidFill>
                                  <a:srgbClr val="FFFF00"/>
                                </a:solidFill>
                                <a:latin typeface="Cambria Math" panose="02040503050406030204" pitchFamily="18" charset="0"/>
                                <a:ea typeface="Cambria Math" panose="02040503050406030204" pitchFamily="18" charset="0"/>
                              </a:rPr>
                              <m:t>𝑎𝑡</m:t>
                            </m:r>
                          </m:e>
                        </m:d>
                      </m:e>
                    </m:func>
                  </m:oMath>
                </a14:m>
                <a:endParaRPr lang="es-CL" dirty="0"/>
              </a:p>
            </p:txBody>
          </p:sp>
        </mc:Choice>
        <mc:Fallback xmlns="">
          <p:sp>
            <p:nvSpPr>
              <p:cNvPr id="3" name="Marcador de contenido 2">
                <a:extLst>
                  <a:ext uri="{FF2B5EF4-FFF2-40B4-BE49-F238E27FC236}">
                    <a16:creationId xmlns:a16="http://schemas.microsoft.com/office/drawing/2014/main" id="{6404E4A2-FCFB-4042-BFF7-3AD1686A9376}"/>
                  </a:ext>
                </a:extLst>
              </p:cNvPr>
              <p:cNvSpPr>
                <a:spLocks noGrp="1" noRot="1" noChangeAspect="1" noMove="1" noResize="1" noEditPoints="1" noAdjustHandles="1" noChangeArrowheads="1" noChangeShapeType="1" noTextEdit="1"/>
              </p:cNvSpPr>
              <p:nvPr>
                <p:ph idx="1"/>
              </p:nvPr>
            </p:nvSpPr>
            <p:spPr>
              <a:xfrm>
                <a:off x="838200" y="346229"/>
                <a:ext cx="10515600" cy="5830734"/>
              </a:xfrm>
              <a:blipFill>
                <a:blip r:embed="rId2"/>
                <a:stretch>
                  <a:fillRect l="-928" t="-1569"/>
                </a:stretch>
              </a:blipFill>
            </p:spPr>
            <p:txBody>
              <a:bodyPr/>
              <a:lstStyle/>
              <a:p>
                <a:r>
                  <a:rPr lang="es-CL">
                    <a:noFill/>
                  </a:rPr>
                  <a:t> </a:t>
                </a:r>
              </a:p>
            </p:txBody>
          </p:sp>
        </mc:Fallback>
      </mc:AlternateContent>
    </p:spTree>
    <p:extLst>
      <p:ext uri="{BB962C8B-B14F-4D97-AF65-F5344CB8AC3E}">
        <p14:creationId xmlns:p14="http://schemas.microsoft.com/office/powerpoint/2010/main" val="160860242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Marcador de contenido 2">
                <a:extLst>
                  <a:ext uri="{FF2B5EF4-FFF2-40B4-BE49-F238E27FC236}">
                    <a16:creationId xmlns:a16="http://schemas.microsoft.com/office/drawing/2014/main" id="{843996CC-48D0-4162-802F-C33E39C1753A}"/>
                  </a:ext>
                </a:extLst>
              </p:cNvPr>
              <p:cNvSpPr>
                <a:spLocks noGrp="1"/>
              </p:cNvSpPr>
              <p:nvPr>
                <p:ph idx="1"/>
              </p:nvPr>
            </p:nvSpPr>
            <p:spPr>
              <a:xfrm>
                <a:off x="838200" y="381740"/>
                <a:ext cx="10515600" cy="5795223"/>
              </a:xfrm>
            </p:spPr>
            <p:txBody>
              <a:bodyPr/>
              <a:lstStyle/>
              <a:p>
                <a14:m>
                  <m:oMath xmlns:m="http://schemas.openxmlformats.org/officeDocument/2006/math">
                    <m:f>
                      <m:fPr>
                        <m:ctrlPr>
                          <a:rPr lang="es-ES" b="0" i="1" smtClean="0">
                            <a:solidFill>
                              <a:srgbClr val="FFFF00"/>
                            </a:solidFill>
                            <a:latin typeface="Cambria Math" panose="02040503050406030204" pitchFamily="18" charset="0"/>
                            <a:ea typeface="Cambria Math" panose="02040503050406030204" pitchFamily="18" charset="0"/>
                          </a:rPr>
                        </m:ctrlPr>
                      </m:fPr>
                      <m:num>
                        <m:r>
                          <a:rPr lang="es-ES" b="0" i="1" smtClean="0">
                            <a:solidFill>
                              <a:srgbClr val="FFFF00"/>
                            </a:solidFill>
                            <a:latin typeface="Cambria Math" panose="02040503050406030204" pitchFamily="18" charset="0"/>
                            <a:ea typeface="Cambria Math" panose="02040503050406030204" pitchFamily="18" charset="0"/>
                          </a:rPr>
                          <m:t>𝑇</m:t>
                        </m:r>
                        <m:r>
                          <a:rPr lang="es-ES" b="0" i="1" smtClean="0">
                            <a:solidFill>
                              <a:srgbClr val="FFFF00"/>
                            </a:solidFill>
                            <a:latin typeface="Cambria Math" panose="02040503050406030204" pitchFamily="18" charset="0"/>
                            <a:ea typeface="Cambria Math" panose="02040503050406030204" pitchFamily="18" charset="0"/>
                          </a:rPr>
                          <m:t>−</m:t>
                        </m:r>
                        <m:sSub>
                          <m:sSubPr>
                            <m:ctrlPr>
                              <a:rPr lang="es-ES" b="0" i="1" smtClean="0">
                                <a:solidFill>
                                  <a:srgbClr val="FFFF00"/>
                                </a:solidFill>
                                <a:latin typeface="Cambria Math" panose="02040503050406030204" pitchFamily="18" charset="0"/>
                                <a:ea typeface="Cambria Math" panose="02040503050406030204" pitchFamily="18" charset="0"/>
                              </a:rPr>
                            </m:ctrlPr>
                          </m:sSubPr>
                          <m:e>
                            <m:r>
                              <a:rPr lang="es-ES" b="0" i="1" smtClean="0">
                                <a:solidFill>
                                  <a:srgbClr val="FFFF00"/>
                                </a:solidFill>
                                <a:latin typeface="Cambria Math" panose="02040503050406030204" pitchFamily="18" charset="0"/>
                                <a:ea typeface="Cambria Math" panose="02040503050406030204" pitchFamily="18" charset="0"/>
                              </a:rPr>
                              <m:t>𝑇</m:t>
                            </m:r>
                          </m:e>
                          <m:sub>
                            <m:r>
                              <a:rPr lang="es-ES" b="0" i="1" smtClean="0">
                                <a:solidFill>
                                  <a:srgbClr val="FFFF00"/>
                                </a:solidFill>
                                <a:latin typeface="Cambria Math" panose="02040503050406030204" pitchFamily="18" charset="0"/>
                                <a:ea typeface="Cambria Math" panose="02040503050406030204" pitchFamily="18" charset="0"/>
                              </a:rPr>
                              <m:t>∞</m:t>
                            </m:r>
                          </m:sub>
                        </m:sSub>
                        <m:r>
                          <a:rPr lang="es-ES" b="0" i="1" smtClean="0">
                            <a:solidFill>
                              <a:srgbClr val="FFFF00"/>
                            </a:solidFill>
                            <a:latin typeface="Cambria Math" panose="02040503050406030204" pitchFamily="18" charset="0"/>
                            <a:ea typeface="Cambria Math" panose="02040503050406030204" pitchFamily="18" charset="0"/>
                          </a:rPr>
                          <m:t>−</m:t>
                        </m:r>
                        <m:f>
                          <m:fPr>
                            <m:ctrlPr>
                              <a:rPr lang="es-ES" b="0" i="1" smtClean="0">
                                <a:solidFill>
                                  <a:srgbClr val="FFFF00"/>
                                </a:solidFill>
                                <a:latin typeface="Cambria Math" panose="02040503050406030204" pitchFamily="18" charset="0"/>
                                <a:ea typeface="Cambria Math" panose="02040503050406030204" pitchFamily="18" charset="0"/>
                              </a:rPr>
                            </m:ctrlPr>
                          </m:fPr>
                          <m:num>
                            <m:r>
                              <a:rPr lang="es-ES" b="0" i="1" smtClean="0">
                                <a:solidFill>
                                  <a:srgbClr val="FFFF00"/>
                                </a:solidFill>
                                <a:latin typeface="Cambria Math" panose="02040503050406030204" pitchFamily="18" charset="0"/>
                                <a:ea typeface="Cambria Math" panose="02040503050406030204" pitchFamily="18" charset="0"/>
                              </a:rPr>
                              <m:t>𝑏</m:t>
                            </m:r>
                          </m:num>
                          <m:den>
                            <m:r>
                              <a:rPr lang="es-ES" b="0" i="1" smtClean="0">
                                <a:solidFill>
                                  <a:srgbClr val="FFFF00"/>
                                </a:solidFill>
                                <a:latin typeface="Cambria Math" panose="02040503050406030204" pitchFamily="18" charset="0"/>
                                <a:ea typeface="Cambria Math" panose="02040503050406030204" pitchFamily="18" charset="0"/>
                              </a:rPr>
                              <m:t>𝑎</m:t>
                            </m:r>
                          </m:den>
                        </m:f>
                      </m:num>
                      <m:den>
                        <m:r>
                          <a:rPr lang="es-ES" i="1">
                            <a:solidFill>
                              <a:srgbClr val="FFFF00"/>
                            </a:solidFill>
                            <a:latin typeface="Cambria Math" panose="02040503050406030204" pitchFamily="18" charset="0"/>
                            <a:ea typeface="Cambria Math" panose="02040503050406030204" pitchFamily="18" charset="0"/>
                          </a:rPr>
                          <m:t>𝑇</m:t>
                        </m:r>
                        <m:r>
                          <a:rPr lang="es-ES" b="0" i="1" smtClean="0">
                            <a:solidFill>
                              <a:srgbClr val="FFFF00"/>
                            </a:solidFill>
                            <a:latin typeface="Cambria Math" panose="02040503050406030204" pitchFamily="18" charset="0"/>
                            <a:ea typeface="Cambria Math" panose="02040503050406030204" pitchFamily="18" charset="0"/>
                          </a:rPr>
                          <m:t>𝑖</m:t>
                        </m:r>
                        <m:r>
                          <a:rPr lang="es-ES" i="1">
                            <a:solidFill>
                              <a:srgbClr val="FFFF00"/>
                            </a:solidFill>
                            <a:latin typeface="Cambria Math" panose="02040503050406030204" pitchFamily="18" charset="0"/>
                            <a:ea typeface="Cambria Math" panose="02040503050406030204" pitchFamily="18" charset="0"/>
                          </a:rPr>
                          <m:t>−</m:t>
                        </m:r>
                        <m:sSub>
                          <m:sSubPr>
                            <m:ctrlPr>
                              <a:rPr lang="es-ES" i="1">
                                <a:solidFill>
                                  <a:srgbClr val="FFFF00"/>
                                </a:solidFill>
                                <a:latin typeface="Cambria Math" panose="02040503050406030204" pitchFamily="18" charset="0"/>
                                <a:ea typeface="Cambria Math" panose="02040503050406030204" pitchFamily="18" charset="0"/>
                              </a:rPr>
                            </m:ctrlPr>
                          </m:sSubPr>
                          <m:e>
                            <m:r>
                              <a:rPr lang="es-ES" i="1">
                                <a:solidFill>
                                  <a:srgbClr val="FFFF00"/>
                                </a:solidFill>
                                <a:latin typeface="Cambria Math" panose="02040503050406030204" pitchFamily="18" charset="0"/>
                                <a:ea typeface="Cambria Math" panose="02040503050406030204" pitchFamily="18" charset="0"/>
                              </a:rPr>
                              <m:t>𝑇</m:t>
                            </m:r>
                          </m:e>
                          <m:sub>
                            <m:r>
                              <a:rPr lang="es-ES" i="1">
                                <a:solidFill>
                                  <a:srgbClr val="FFFF00"/>
                                </a:solidFill>
                                <a:latin typeface="Cambria Math" panose="02040503050406030204" pitchFamily="18" charset="0"/>
                                <a:ea typeface="Cambria Math" panose="02040503050406030204" pitchFamily="18" charset="0"/>
                              </a:rPr>
                              <m:t>∞</m:t>
                            </m:r>
                          </m:sub>
                        </m:sSub>
                        <m:r>
                          <a:rPr lang="es-ES" i="1">
                            <a:solidFill>
                              <a:srgbClr val="FFFF00"/>
                            </a:solidFill>
                            <a:latin typeface="Cambria Math" panose="02040503050406030204" pitchFamily="18" charset="0"/>
                            <a:ea typeface="Cambria Math" panose="02040503050406030204" pitchFamily="18" charset="0"/>
                          </a:rPr>
                          <m:t>−</m:t>
                        </m:r>
                        <m:f>
                          <m:fPr>
                            <m:ctrlPr>
                              <a:rPr lang="es-ES" i="1">
                                <a:solidFill>
                                  <a:srgbClr val="FFFF00"/>
                                </a:solidFill>
                                <a:latin typeface="Cambria Math" panose="02040503050406030204" pitchFamily="18" charset="0"/>
                                <a:ea typeface="Cambria Math" panose="02040503050406030204" pitchFamily="18" charset="0"/>
                              </a:rPr>
                            </m:ctrlPr>
                          </m:fPr>
                          <m:num>
                            <m:r>
                              <a:rPr lang="es-ES" i="1">
                                <a:solidFill>
                                  <a:srgbClr val="FFFF00"/>
                                </a:solidFill>
                                <a:latin typeface="Cambria Math" panose="02040503050406030204" pitchFamily="18" charset="0"/>
                                <a:ea typeface="Cambria Math" panose="02040503050406030204" pitchFamily="18" charset="0"/>
                              </a:rPr>
                              <m:t>𝑏</m:t>
                            </m:r>
                          </m:num>
                          <m:den>
                            <m:r>
                              <a:rPr lang="es-ES" i="1">
                                <a:solidFill>
                                  <a:srgbClr val="FFFF00"/>
                                </a:solidFill>
                                <a:latin typeface="Cambria Math" panose="02040503050406030204" pitchFamily="18" charset="0"/>
                                <a:ea typeface="Cambria Math" panose="02040503050406030204" pitchFamily="18" charset="0"/>
                              </a:rPr>
                              <m:t>𝑎</m:t>
                            </m:r>
                          </m:den>
                        </m:f>
                      </m:den>
                    </m:f>
                    <m:r>
                      <a:rPr lang="es-ES" b="0" i="1" smtClean="0">
                        <a:solidFill>
                          <a:srgbClr val="FFFF00"/>
                        </a:solidFill>
                        <a:latin typeface="Cambria Math" panose="02040503050406030204" pitchFamily="18" charset="0"/>
                        <a:ea typeface="Cambria Math" panose="02040503050406030204" pitchFamily="18" charset="0"/>
                      </a:rPr>
                      <m:t>=</m:t>
                    </m:r>
                    <m:func>
                      <m:funcPr>
                        <m:ctrlPr>
                          <a:rPr lang="es-ES" i="1">
                            <a:solidFill>
                              <a:srgbClr val="FFFF00"/>
                            </a:solidFill>
                            <a:latin typeface="Cambria Math" panose="02040503050406030204" pitchFamily="18" charset="0"/>
                            <a:ea typeface="Cambria Math" panose="02040503050406030204" pitchFamily="18" charset="0"/>
                          </a:rPr>
                        </m:ctrlPr>
                      </m:funcPr>
                      <m:fName>
                        <m:r>
                          <m:rPr>
                            <m:sty m:val="p"/>
                          </m:rPr>
                          <a:rPr lang="es-ES">
                            <a:solidFill>
                              <a:srgbClr val="FFFF00"/>
                            </a:solidFill>
                            <a:latin typeface="Cambria Math" panose="02040503050406030204" pitchFamily="18" charset="0"/>
                            <a:ea typeface="Cambria Math" panose="02040503050406030204" pitchFamily="18" charset="0"/>
                          </a:rPr>
                          <m:t>exp</m:t>
                        </m:r>
                      </m:fName>
                      <m:e>
                        <m:d>
                          <m:dPr>
                            <m:ctrlPr>
                              <a:rPr lang="es-ES" i="1">
                                <a:solidFill>
                                  <a:srgbClr val="FFFF00"/>
                                </a:solidFill>
                                <a:latin typeface="Cambria Math" panose="02040503050406030204" pitchFamily="18" charset="0"/>
                                <a:ea typeface="Cambria Math" panose="02040503050406030204" pitchFamily="18" charset="0"/>
                              </a:rPr>
                            </m:ctrlPr>
                          </m:dPr>
                          <m:e>
                            <m:r>
                              <a:rPr lang="es-ES" b="0" i="1" smtClean="0">
                                <a:solidFill>
                                  <a:srgbClr val="FFFF00"/>
                                </a:solidFill>
                                <a:latin typeface="Cambria Math" panose="02040503050406030204" pitchFamily="18" charset="0"/>
                                <a:ea typeface="Cambria Math" panose="02040503050406030204" pitchFamily="18" charset="0"/>
                              </a:rPr>
                              <m:t>−</m:t>
                            </m:r>
                            <m:r>
                              <a:rPr lang="es-ES" i="1">
                                <a:solidFill>
                                  <a:srgbClr val="FFFF00"/>
                                </a:solidFill>
                                <a:latin typeface="Cambria Math" panose="02040503050406030204" pitchFamily="18" charset="0"/>
                                <a:ea typeface="Cambria Math" panose="02040503050406030204" pitchFamily="18" charset="0"/>
                              </a:rPr>
                              <m:t>𝑎𝑡</m:t>
                            </m:r>
                          </m:e>
                        </m:d>
                      </m:e>
                    </m:func>
                  </m:oMath>
                </a14:m>
                <a:endParaRPr lang="es-CL" dirty="0"/>
              </a:p>
              <a:p>
                <a14:m>
                  <m:oMath xmlns:m="http://schemas.openxmlformats.org/officeDocument/2006/math">
                    <m:f>
                      <m:fPr>
                        <m:ctrlPr>
                          <a:rPr lang="es-ES" b="0" i="1" smtClean="0">
                            <a:solidFill>
                              <a:srgbClr val="FFFF00"/>
                            </a:solidFill>
                            <a:latin typeface="Cambria Math" panose="02040503050406030204" pitchFamily="18" charset="0"/>
                            <a:ea typeface="Cambria Math" panose="02040503050406030204" pitchFamily="18" charset="0"/>
                          </a:rPr>
                        </m:ctrlPr>
                      </m:fPr>
                      <m:num>
                        <m:r>
                          <a:rPr lang="es-ES" b="0" i="1" smtClean="0">
                            <a:solidFill>
                              <a:srgbClr val="FFFF00"/>
                            </a:solidFill>
                            <a:latin typeface="Cambria Math" panose="02040503050406030204" pitchFamily="18" charset="0"/>
                            <a:ea typeface="Cambria Math" panose="02040503050406030204" pitchFamily="18" charset="0"/>
                          </a:rPr>
                          <m:t>𝑇</m:t>
                        </m:r>
                        <m:r>
                          <a:rPr lang="es-ES" b="0" i="1" smtClean="0">
                            <a:solidFill>
                              <a:srgbClr val="FFFF00"/>
                            </a:solidFill>
                            <a:latin typeface="Cambria Math" panose="02040503050406030204" pitchFamily="18" charset="0"/>
                            <a:ea typeface="Cambria Math" panose="02040503050406030204" pitchFamily="18" charset="0"/>
                          </a:rPr>
                          <m:t>−</m:t>
                        </m:r>
                        <m:sSub>
                          <m:sSubPr>
                            <m:ctrlPr>
                              <a:rPr lang="es-ES" b="0" i="1" smtClean="0">
                                <a:solidFill>
                                  <a:srgbClr val="FFFF00"/>
                                </a:solidFill>
                                <a:latin typeface="Cambria Math" panose="02040503050406030204" pitchFamily="18" charset="0"/>
                                <a:ea typeface="Cambria Math" panose="02040503050406030204" pitchFamily="18" charset="0"/>
                              </a:rPr>
                            </m:ctrlPr>
                          </m:sSubPr>
                          <m:e>
                            <m:r>
                              <a:rPr lang="es-ES" b="0" i="1" smtClean="0">
                                <a:solidFill>
                                  <a:srgbClr val="FFFF00"/>
                                </a:solidFill>
                                <a:latin typeface="Cambria Math" panose="02040503050406030204" pitchFamily="18" charset="0"/>
                                <a:ea typeface="Cambria Math" panose="02040503050406030204" pitchFamily="18" charset="0"/>
                              </a:rPr>
                              <m:t>𝑇</m:t>
                            </m:r>
                          </m:e>
                          <m:sub>
                            <m:r>
                              <a:rPr lang="es-ES" b="0" i="1" smtClean="0">
                                <a:solidFill>
                                  <a:srgbClr val="FFFF00"/>
                                </a:solidFill>
                                <a:latin typeface="Cambria Math" panose="02040503050406030204" pitchFamily="18" charset="0"/>
                                <a:ea typeface="Cambria Math" panose="02040503050406030204" pitchFamily="18" charset="0"/>
                              </a:rPr>
                              <m:t>∞</m:t>
                            </m:r>
                          </m:sub>
                        </m:sSub>
                      </m:num>
                      <m:den>
                        <m:r>
                          <a:rPr lang="es-ES" i="1">
                            <a:solidFill>
                              <a:srgbClr val="FFFF00"/>
                            </a:solidFill>
                            <a:latin typeface="Cambria Math" panose="02040503050406030204" pitchFamily="18" charset="0"/>
                            <a:ea typeface="Cambria Math" panose="02040503050406030204" pitchFamily="18" charset="0"/>
                          </a:rPr>
                          <m:t>𝑇</m:t>
                        </m:r>
                        <m:r>
                          <a:rPr lang="es-ES" b="0" i="1" smtClean="0">
                            <a:solidFill>
                              <a:srgbClr val="FFFF00"/>
                            </a:solidFill>
                            <a:latin typeface="Cambria Math" panose="02040503050406030204" pitchFamily="18" charset="0"/>
                            <a:ea typeface="Cambria Math" panose="02040503050406030204" pitchFamily="18" charset="0"/>
                          </a:rPr>
                          <m:t>𝑖</m:t>
                        </m:r>
                        <m:r>
                          <a:rPr lang="es-ES" i="1">
                            <a:solidFill>
                              <a:srgbClr val="FFFF00"/>
                            </a:solidFill>
                            <a:latin typeface="Cambria Math" panose="02040503050406030204" pitchFamily="18" charset="0"/>
                            <a:ea typeface="Cambria Math" panose="02040503050406030204" pitchFamily="18" charset="0"/>
                          </a:rPr>
                          <m:t>−</m:t>
                        </m:r>
                        <m:sSub>
                          <m:sSubPr>
                            <m:ctrlPr>
                              <a:rPr lang="es-ES" i="1">
                                <a:solidFill>
                                  <a:srgbClr val="FFFF00"/>
                                </a:solidFill>
                                <a:latin typeface="Cambria Math" panose="02040503050406030204" pitchFamily="18" charset="0"/>
                                <a:ea typeface="Cambria Math" panose="02040503050406030204" pitchFamily="18" charset="0"/>
                              </a:rPr>
                            </m:ctrlPr>
                          </m:sSubPr>
                          <m:e>
                            <m:r>
                              <a:rPr lang="es-ES" i="1">
                                <a:solidFill>
                                  <a:srgbClr val="FFFF00"/>
                                </a:solidFill>
                                <a:latin typeface="Cambria Math" panose="02040503050406030204" pitchFamily="18" charset="0"/>
                                <a:ea typeface="Cambria Math" panose="02040503050406030204" pitchFamily="18" charset="0"/>
                              </a:rPr>
                              <m:t>𝑇</m:t>
                            </m:r>
                          </m:e>
                          <m:sub>
                            <m:r>
                              <a:rPr lang="es-ES" i="1">
                                <a:solidFill>
                                  <a:srgbClr val="FFFF00"/>
                                </a:solidFill>
                                <a:latin typeface="Cambria Math" panose="02040503050406030204" pitchFamily="18" charset="0"/>
                                <a:ea typeface="Cambria Math" panose="02040503050406030204" pitchFamily="18" charset="0"/>
                              </a:rPr>
                              <m:t>∞</m:t>
                            </m:r>
                          </m:sub>
                        </m:sSub>
                      </m:den>
                    </m:f>
                    <m:r>
                      <a:rPr lang="es-ES" b="0" i="1" smtClean="0">
                        <a:solidFill>
                          <a:srgbClr val="FFFF00"/>
                        </a:solidFill>
                        <a:latin typeface="Cambria Math" panose="02040503050406030204" pitchFamily="18" charset="0"/>
                        <a:ea typeface="Cambria Math" panose="02040503050406030204" pitchFamily="18" charset="0"/>
                      </a:rPr>
                      <m:t>=</m:t>
                    </m:r>
                    <m:func>
                      <m:funcPr>
                        <m:ctrlPr>
                          <a:rPr lang="es-ES" i="1">
                            <a:solidFill>
                              <a:srgbClr val="FFFF00"/>
                            </a:solidFill>
                            <a:latin typeface="Cambria Math" panose="02040503050406030204" pitchFamily="18" charset="0"/>
                            <a:ea typeface="Cambria Math" panose="02040503050406030204" pitchFamily="18" charset="0"/>
                          </a:rPr>
                        </m:ctrlPr>
                      </m:funcPr>
                      <m:fName>
                        <m:r>
                          <m:rPr>
                            <m:sty m:val="p"/>
                          </m:rPr>
                          <a:rPr lang="es-ES">
                            <a:solidFill>
                              <a:srgbClr val="FFFF00"/>
                            </a:solidFill>
                            <a:latin typeface="Cambria Math" panose="02040503050406030204" pitchFamily="18" charset="0"/>
                            <a:ea typeface="Cambria Math" panose="02040503050406030204" pitchFamily="18" charset="0"/>
                          </a:rPr>
                          <m:t>exp</m:t>
                        </m:r>
                      </m:fName>
                      <m:e>
                        <m:d>
                          <m:dPr>
                            <m:ctrlPr>
                              <a:rPr lang="es-ES" i="1">
                                <a:solidFill>
                                  <a:srgbClr val="FFFF00"/>
                                </a:solidFill>
                                <a:latin typeface="Cambria Math" panose="02040503050406030204" pitchFamily="18" charset="0"/>
                                <a:ea typeface="Cambria Math" panose="02040503050406030204" pitchFamily="18" charset="0"/>
                              </a:rPr>
                            </m:ctrlPr>
                          </m:dPr>
                          <m:e>
                            <m:r>
                              <a:rPr lang="es-ES" b="0" i="1" smtClean="0">
                                <a:solidFill>
                                  <a:srgbClr val="FFFF00"/>
                                </a:solidFill>
                                <a:latin typeface="Cambria Math" panose="02040503050406030204" pitchFamily="18" charset="0"/>
                                <a:ea typeface="Cambria Math" panose="02040503050406030204" pitchFamily="18" charset="0"/>
                              </a:rPr>
                              <m:t>−</m:t>
                            </m:r>
                            <m:r>
                              <a:rPr lang="es-ES" i="1">
                                <a:solidFill>
                                  <a:srgbClr val="FFFF00"/>
                                </a:solidFill>
                                <a:latin typeface="Cambria Math" panose="02040503050406030204" pitchFamily="18" charset="0"/>
                                <a:ea typeface="Cambria Math" panose="02040503050406030204" pitchFamily="18" charset="0"/>
                              </a:rPr>
                              <m:t>𝑎𝑡</m:t>
                            </m:r>
                          </m:e>
                        </m:d>
                      </m:e>
                    </m:func>
                    <m:r>
                      <a:rPr lang="es-ES" b="0" i="1" smtClean="0">
                        <a:solidFill>
                          <a:srgbClr val="FFFF00"/>
                        </a:solidFill>
                        <a:latin typeface="Cambria Math" panose="02040503050406030204" pitchFamily="18" charset="0"/>
                        <a:ea typeface="Cambria Math" panose="02040503050406030204" pitchFamily="18" charset="0"/>
                      </a:rPr>
                      <m:t>+</m:t>
                    </m:r>
                    <m:f>
                      <m:fPr>
                        <m:ctrlPr>
                          <a:rPr lang="es-ES" b="0" i="1" smtClean="0">
                            <a:solidFill>
                              <a:srgbClr val="FFFF00"/>
                            </a:solidFill>
                            <a:latin typeface="Cambria Math" panose="02040503050406030204" pitchFamily="18" charset="0"/>
                            <a:ea typeface="Cambria Math" panose="02040503050406030204" pitchFamily="18" charset="0"/>
                          </a:rPr>
                        </m:ctrlPr>
                      </m:fPr>
                      <m:num>
                        <m:f>
                          <m:fPr>
                            <m:ctrlPr>
                              <a:rPr lang="es-ES" i="1">
                                <a:solidFill>
                                  <a:srgbClr val="FFFF00"/>
                                </a:solidFill>
                                <a:latin typeface="Cambria Math" panose="02040503050406030204" pitchFamily="18" charset="0"/>
                                <a:ea typeface="Cambria Math" panose="02040503050406030204" pitchFamily="18" charset="0"/>
                              </a:rPr>
                            </m:ctrlPr>
                          </m:fPr>
                          <m:num>
                            <m:r>
                              <a:rPr lang="es-ES" i="1">
                                <a:solidFill>
                                  <a:srgbClr val="FFFF00"/>
                                </a:solidFill>
                                <a:latin typeface="Cambria Math" panose="02040503050406030204" pitchFamily="18" charset="0"/>
                                <a:ea typeface="Cambria Math" panose="02040503050406030204" pitchFamily="18" charset="0"/>
                              </a:rPr>
                              <m:t>𝑏</m:t>
                            </m:r>
                          </m:num>
                          <m:den>
                            <m:r>
                              <a:rPr lang="es-ES" i="1">
                                <a:solidFill>
                                  <a:srgbClr val="FFFF00"/>
                                </a:solidFill>
                                <a:latin typeface="Cambria Math" panose="02040503050406030204" pitchFamily="18" charset="0"/>
                                <a:ea typeface="Cambria Math" panose="02040503050406030204" pitchFamily="18" charset="0"/>
                              </a:rPr>
                              <m:t>𝑎</m:t>
                            </m:r>
                          </m:den>
                        </m:f>
                      </m:num>
                      <m:den>
                        <m:r>
                          <a:rPr lang="es-ES" i="1">
                            <a:solidFill>
                              <a:srgbClr val="FFFF00"/>
                            </a:solidFill>
                            <a:latin typeface="Cambria Math" panose="02040503050406030204" pitchFamily="18" charset="0"/>
                            <a:ea typeface="Cambria Math" panose="02040503050406030204" pitchFamily="18" charset="0"/>
                          </a:rPr>
                          <m:t>𝑇𝑖</m:t>
                        </m:r>
                        <m:r>
                          <a:rPr lang="es-ES" i="1">
                            <a:solidFill>
                              <a:srgbClr val="FFFF00"/>
                            </a:solidFill>
                            <a:latin typeface="Cambria Math" panose="02040503050406030204" pitchFamily="18" charset="0"/>
                            <a:ea typeface="Cambria Math" panose="02040503050406030204" pitchFamily="18" charset="0"/>
                          </a:rPr>
                          <m:t>−</m:t>
                        </m:r>
                        <m:sSub>
                          <m:sSubPr>
                            <m:ctrlPr>
                              <a:rPr lang="es-ES" i="1">
                                <a:solidFill>
                                  <a:srgbClr val="FFFF00"/>
                                </a:solidFill>
                                <a:latin typeface="Cambria Math" panose="02040503050406030204" pitchFamily="18" charset="0"/>
                                <a:ea typeface="Cambria Math" panose="02040503050406030204" pitchFamily="18" charset="0"/>
                              </a:rPr>
                            </m:ctrlPr>
                          </m:sSubPr>
                          <m:e>
                            <m:r>
                              <a:rPr lang="es-ES" i="1">
                                <a:solidFill>
                                  <a:srgbClr val="FFFF00"/>
                                </a:solidFill>
                                <a:latin typeface="Cambria Math" panose="02040503050406030204" pitchFamily="18" charset="0"/>
                                <a:ea typeface="Cambria Math" panose="02040503050406030204" pitchFamily="18" charset="0"/>
                              </a:rPr>
                              <m:t>𝑇</m:t>
                            </m:r>
                          </m:e>
                          <m:sub>
                            <m:r>
                              <a:rPr lang="es-ES" i="1">
                                <a:solidFill>
                                  <a:srgbClr val="FFFF00"/>
                                </a:solidFill>
                                <a:latin typeface="Cambria Math" panose="02040503050406030204" pitchFamily="18" charset="0"/>
                                <a:ea typeface="Cambria Math" panose="02040503050406030204" pitchFamily="18" charset="0"/>
                              </a:rPr>
                              <m:t>∞</m:t>
                            </m:r>
                          </m:sub>
                        </m:sSub>
                      </m:den>
                    </m:f>
                    <m:d>
                      <m:dPr>
                        <m:ctrlPr>
                          <a:rPr lang="es-ES" b="0" i="1" smtClean="0">
                            <a:solidFill>
                              <a:srgbClr val="FFFF00"/>
                            </a:solidFill>
                            <a:latin typeface="Cambria Math" panose="02040503050406030204" pitchFamily="18" charset="0"/>
                            <a:ea typeface="Cambria Math" panose="02040503050406030204" pitchFamily="18" charset="0"/>
                          </a:rPr>
                        </m:ctrlPr>
                      </m:dPr>
                      <m:e>
                        <m:r>
                          <a:rPr lang="es-ES" b="0" i="1" smtClean="0">
                            <a:solidFill>
                              <a:srgbClr val="FFFF00"/>
                            </a:solidFill>
                            <a:latin typeface="Cambria Math" panose="02040503050406030204" pitchFamily="18" charset="0"/>
                            <a:ea typeface="Cambria Math" panose="02040503050406030204" pitchFamily="18" charset="0"/>
                          </a:rPr>
                          <m:t>1+</m:t>
                        </m:r>
                        <m:func>
                          <m:funcPr>
                            <m:ctrlPr>
                              <a:rPr lang="es-ES" i="1">
                                <a:solidFill>
                                  <a:srgbClr val="FFFF00"/>
                                </a:solidFill>
                                <a:latin typeface="Cambria Math" panose="02040503050406030204" pitchFamily="18" charset="0"/>
                                <a:ea typeface="Cambria Math" panose="02040503050406030204" pitchFamily="18" charset="0"/>
                              </a:rPr>
                            </m:ctrlPr>
                          </m:funcPr>
                          <m:fName>
                            <m:r>
                              <m:rPr>
                                <m:sty m:val="p"/>
                              </m:rPr>
                              <a:rPr lang="es-ES">
                                <a:solidFill>
                                  <a:srgbClr val="FFFF00"/>
                                </a:solidFill>
                                <a:latin typeface="Cambria Math" panose="02040503050406030204" pitchFamily="18" charset="0"/>
                                <a:ea typeface="Cambria Math" panose="02040503050406030204" pitchFamily="18" charset="0"/>
                              </a:rPr>
                              <m:t>exp</m:t>
                            </m:r>
                          </m:fName>
                          <m:e>
                            <m:d>
                              <m:dPr>
                                <m:ctrlPr>
                                  <a:rPr lang="es-ES" i="1">
                                    <a:solidFill>
                                      <a:srgbClr val="FFFF00"/>
                                    </a:solidFill>
                                    <a:latin typeface="Cambria Math" panose="02040503050406030204" pitchFamily="18" charset="0"/>
                                    <a:ea typeface="Cambria Math" panose="02040503050406030204" pitchFamily="18" charset="0"/>
                                  </a:rPr>
                                </m:ctrlPr>
                              </m:dPr>
                              <m:e>
                                <m:r>
                                  <a:rPr lang="es-ES" i="1">
                                    <a:solidFill>
                                      <a:srgbClr val="FFFF00"/>
                                    </a:solidFill>
                                    <a:latin typeface="Cambria Math" panose="02040503050406030204" pitchFamily="18" charset="0"/>
                                    <a:ea typeface="Cambria Math" panose="02040503050406030204" pitchFamily="18" charset="0"/>
                                  </a:rPr>
                                  <m:t>−</m:t>
                                </m:r>
                                <m:r>
                                  <a:rPr lang="es-ES" i="1">
                                    <a:solidFill>
                                      <a:srgbClr val="FFFF00"/>
                                    </a:solidFill>
                                    <a:latin typeface="Cambria Math" panose="02040503050406030204" pitchFamily="18" charset="0"/>
                                    <a:ea typeface="Cambria Math" panose="02040503050406030204" pitchFamily="18" charset="0"/>
                                  </a:rPr>
                                  <m:t>𝑎𝑡</m:t>
                                </m:r>
                              </m:e>
                            </m:d>
                          </m:e>
                        </m:func>
                      </m:e>
                    </m:d>
                  </m:oMath>
                </a14:m>
                <a:endParaRPr lang="es-ES" b="0" dirty="0">
                  <a:solidFill>
                    <a:srgbClr val="FFFF00"/>
                  </a:solidFill>
                  <a:ea typeface="Cambria Math" panose="02040503050406030204" pitchFamily="18" charset="0"/>
                </a:endParaRPr>
              </a:p>
              <a:p>
                <a:r>
                  <a:rPr lang="es-CL" dirty="0"/>
                  <a:t>Recordando que </a:t>
                </a:r>
                <a14:m>
                  <m:oMath xmlns:m="http://schemas.openxmlformats.org/officeDocument/2006/math">
                    <m:r>
                      <a:rPr lang="es-ES" b="0" i="1" smtClean="0">
                        <a:solidFill>
                          <a:srgbClr val="FFFF00"/>
                        </a:solidFill>
                        <a:latin typeface="Cambria Math" panose="02040503050406030204" pitchFamily="18" charset="0"/>
                        <a:ea typeface="Cambria Math" panose="02040503050406030204" pitchFamily="18" charset="0"/>
                      </a:rPr>
                      <m:t>𝑎</m:t>
                    </m:r>
                    <m:r>
                      <a:rPr lang="es-ES" b="0" i="1" smtClean="0">
                        <a:solidFill>
                          <a:srgbClr val="FFFF00"/>
                        </a:solidFill>
                        <a:latin typeface="Cambria Math" panose="02040503050406030204" pitchFamily="18" charset="0"/>
                        <a:ea typeface="Cambria Math" panose="02040503050406030204" pitchFamily="18" charset="0"/>
                      </a:rPr>
                      <m:t>=</m:t>
                    </m:r>
                    <m:r>
                      <a:rPr lang="es-ES" i="1">
                        <a:solidFill>
                          <a:srgbClr val="FFFF00"/>
                        </a:solidFill>
                        <a:latin typeface="Cambria Math" panose="02040503050406030204" pitchFamily="18" charset="0"/>
                      </a:rPr>
                      <m:t>h</m:t>
                    </m:r>
                    <m:sSub>
                      <m:sSubPr>
                        <m:ctrlPr>
                          <a:rPr lang="es-ES" i="1">
                            <a:solidFill>
                              <a:srgbClr val="FFFF00"/>
                            </a:solidFill>
                            <a:latin typeface="Cambria Math" panose="02040503050406030204" pitchFamily="18" charset="0"/>
                          </a:rPr>
                        </m:ctrlPr>
                      </m:sSubPr>
                      <m:e>
                        <m:r>
                          <a:rPr lang="es-ES" i="1">
                            <a:solidFill>
                              <a:srgbClr val="FFFF00"/>
                            </a:solidFill>
                            <a:latin typeface="Cambria Math" panose="02040503050406030204" pitchFamily="18" charset="0"/>
                          </a:rPr>
                          <m:t>𝐴</m:t>
                        </m:r>
                      </m:e>
                      <m:sub>
                        <m:r>
                          <a:rPr lang="es-ES" b="0" i="1" smtClean="0">
                            <a:solidFill>
                              <a:srgbClr val="FFFF00"/>
                            </a:solidFill>
                            <a:latin typeface="Cambria Math" panose="02040503050406030204" pitchFamily="18" charset="0"/>
                          </a:rPr>
                          <m:t>𝑐𝑜𝑛𝑣</m:t>
                        </m:r>
                      </m:sub>
                    </m:sSub>
                    <m:r>
                      <a:rPr lang="es-ES" b="0" i="1" smtClean="0">
                        <a:solidFill>
                          <a:srgbClr val="FFFF00"/>
                        </a:solidFill>
                        <a:latin typeface="Cambria Math" panose="02040503050406030204" pitchFamily="18" charset="0"/>
                      </a:rPr>
                      <m:t>/</m:t>
                    </m:r>
                    <m:r>
                      <a:rPr lang="es-ES" i="1">
                        <a:solidFill>
                          <a:srgbClr val="FFFF00"/>
                        </a:solidFill>
                        <a:latin typeface="Cambria Math" panose="02040503050406030204" pitchFamily="18" charset="0"/>
                        <a:ea typeface="Cambria Math" panose="02040503050406030204" pitchFamily="18" charset="0"/>
                      </a:rPr>
                      <m:t>𝜌</m:t>
                    </m:r>
                    <m:r>
                      <a:rPr lang="es-ES" b="0" i="1" smtClean="0">
                        <a:solidFill>
                          <a:srgbClr val="FFFF00"/>
                        </a:solidFill>
                        <a:latin typeface="Cambria Math" panose="02040503050406030204" pitchFamily="18" charset="0"/>
                        <a:ea typeface="Cambria Math" panose="02040503050406030204" pitchFamily="18" charset="0"/>
                      </a:rPr>
                      <m:t>𝑉</m:t>
                    </m:r>
                    <m:r>
                      <a:rPr lang="es-ES" i="1">
                        <a:solidFill>
                          <a:srgbClr val="FFFF00"/>
                        </a:solidFill>
                        <a:latin typeface="Cambria Math" panose="02040503050406030204" pitchFamily="18" charset="0"/>
                        <a:ea typeface="Cambria Math" panose="02040503050406030204" pitchFamily="18" charset="0"/>
                      </a:rPr>
                      <m:t>𝐶𝑝</m:t>
                    </m:r>
                  </m:oMath>
                </a14:m>
                <a:r>
                  <a:rPr lang="es-CL" dirty="0"/>
                  <a:t> y </a:t>
                </a:r>
                <a14:m>
                  <m:oMath xmlns:m="http://schemas.openxmlformats.org/officeDocument/2006/math">
                    <m:r>
                      <a:rPr lang="es-ES" i="1">
                        <a:solidFill>
                          <a:srgbClr val="FFFF00"/>
                        </a:solidFill>
                        <a:latin typeface="Cambria Math" panose="02040503050406030204" pitchFamily="18" charset="0"/>
                        <a:ea typeface="Cambria Math" panose="02040503050406030204" pitchFamily="18" charset="0"/>
                      </a:rPr>
                      <m:t>𝑏</m:t>
                    </m:r>
                    <m:r>
                      <a:rPr lang="es-ES" i="1">
                        <a:solidFill>
                          <a:srgbClr val="FFFF00"/>
                        </a:solidFill>
                        <a:latin typeface="Cambria Math" panose="02040503050406030204" pitchFamily="18" charset="0"/>
                        <a:ea typeface="Cambria Math" panose="02040503050406030204" pitchFamily="18" charset="0"/>
                      </a:rPr>
                      <m:t>=</m:t>
                    </m:r>
                    <m:f>
                      <m:fPr>
                        <m:ctrlPr>
                          <a:rPr lang="es-ES" b="0" i="1" dirty="0" smtClean="0">
                            <a:solidFill>
                              <a:srgbClr val="FFFF00"/>
                            </a:solidFill>
                            <a:latin typeface="Cambria Math" panose="02040503050406030204" pitchFamily="18" charset="0"/>
                          </a:rPr>
                        </m:ctrlPr>
                      </m:fPr>
                      <m:num>
                        <m:sSub>
                          <m:sSubPr>
                            <m:ctrlPr>
                              <a:rPr lang="es-ES" i="1" dirty="0">
                                <a:solidFill>
                                  <a:srgbClr val="FFFF00"/>
                                </a:solidFill>
                                <a:latin typeface="Cambria Math" panose="02040503050406030204" pitchFamily="18" charset="0"/>
                              </a:rPr>
                            </m:ctrlPr>
                          </m:sSubPr>
                          <m:e>
                            <m:sSup>
                              <m:sSupPr>
                                <m:ctrlPr>
                                  <a:rPr lang="es-ES" i="1" dirty="0">
                                    <a:solidFill>
                                      <a:srgbClr val="FFFF00"/>
                                    </a:solidFill>
                                    <a:latin typeface="Cambria Math" panose="02040503050406030204" pitchFamily="18" charset="0"/>
                                  </a:rPr>
                                </m:ctrlPr>
                              </m:sSupPr>
                              <m:e>
                                <m:r>
                                  <a:rPr lang="es-ES" i="1" dirty="0">
                                    <a:solidFill>
                                      <a:srgbClr val="FFFF00"/>
                                    </a:solidFill>
                                    <a:latin typeface="Cambria Math" panose="02040503050406030204" pitchFamily="18" charset="0"/>
                                  </a:rPr>
                                  <m:t>𝑞</m:t>
                                </m:r>
                              </m:e>
                              <m:sup>
                                <m:r>
                                  <a:rPr lang="es-ES" i="1" dirty="0">
                                    <a:solidFill>
                                      <a:srgbClr val="FFFF00"/>
                                    </a:solidFill>
                                    <a:latin typeface="Cambria Math" panose="02040503050406030204" pitchFamily="18" charset="0"/>
                                  </a:rPr>
                                  <m:t>′′</m:t>
                                </m:r>
                              </m:sup>
                            </m:sSup>
                          </m:e>
                          <m:sub>
                            <m:r>
                              <a:rPr lang="es-ES" i="1" dirty="0">
                                <a:solidFill>
                                  <a:srgbClr val="FFFF00"/>
                                </a:solidFill>
                                <a:latin typeface="Cambria Math" panose="02040503050406030204" pitchFamily="18" charset="0"/>
                              </a:rPr>
                              <m:t>𝑠</m:t>
                            </m:r>
                          </m:sub>
                        </m:sSub>
                        <m:sSub>
                          <m:sSubPr>
                            <m:ctrlPr>
                              <a:rPr lang="es-ES" i="1" dirty="0">
                                <a:solidFill>
                                  <a:srgbClr val="FFFF00"/>
                                </a:solidFill>
                                <a:latin typeface="Cambria Math" panose="02040503050406030204" pitchFamily="18" charset="0"/>
                              </a:rPr>
                            </m:ctrlPr>
                          </m:sSubPr>
                          <m:e>
                            <m:r>
                              <a:rPr lang="es-ES" i="1" dirty="0">
                                <a:solidFill>
                                  <a:srgbClr val="FFFF00"/>
                                </a:solidFill>
                                <a:latin typeface="Cambria Math" panose="02040503050406030204" pitchFamily="18" charset="0"/>
                              </a:rPr>
                              <m:t>𝐴</m:t>
                            </m:r>
                          </m:e>
                          <m:sub>
                            <m:r>
                              <a:rPr lang="es-ES" i="1" dirty="0">
                                <a:solidFill>
                                  <a:srgbClr val="FFFF00"/>
                                </a:solidFill>
                                <a:latin typeface="Cambria Math" panose="02040503050406030204" pitchFamily="18" charset="0"/>
                              </a:rPr>
                              <m:t>𝑠</m:t>
                            </m:r>
                            <m:r>
                              <a:rPr lang="es-ES" i="1" dirty="0">
                                <a:solidFill>
                                  <a:srgbClr val="FFFF00"/>
                                </a:solidFill>
                                <a:latin typeface="Cambria Math" panose="02040503050406030204" pitchFamily="18" charset="0"/>
                              </a:rPr>
                              <m:t>,</m:t>
                            </m:r>
                            <m:r>
                              <a:rPr lang="es-ES" i="1" dirty="0">
                                <a:solidFill>
                                  <a:srgbClr val="FFFF00"/>
                                </a:solidFill>
                                <a:latin typeface="Cambria Math" panose="02040503050406030204" pitchFamily="18" charset="0"/>
                              </a:rPr>
                              <m:t>h</m:t>
                            </m:r>
                          </m:sub>
                        </m:sSub>
                        <m:r>
                          <a:rPr lang="es-ES" i="1" dirty="0">
                            <a:solidFill>
                              <a:srgbClr val="FFFF00"/>
                            </a:solidFill>
                            <a:latin typeface="Cambria Math" panose="02040503050406030204" pitchFamily="18" charset="0"/>
                          </a:rPr>
                          <m:t>+ </m:t>
                        </m:r>
                        <m:sSub>
                          <m:sSubPr>
                            <m:ctrlPr>
                              <a:rPr lang="es-ES" i="1" dirty="0">
                                <a:solidFill>
                                  <a:srgbClr val="FFFF00"/>
                                </a:solidFill>
                                <a:latin typeface="Cambria Math" panose="02040503050406030204" pitchFamily="18" charset="0"/>
                              </a:rPr>
                            </m:ctrlPr>
                          </m:sSubPr>
                          <m:e>
                            <m:acc>
                              <m:accPr>
                                <m:chr m:val="̇"/>
                                <m:ctrlPr>
                                  <a:rPr lang="es-ES" i="1" dirty="0">
                                    <a:solidFill>
                                      <a:srgbClr val="FFFF00"/>
                                    </a:solidFill>
                                    <a:latin typeface="Cambria Math" panose="02040503050406030204" pitchFamily="18" charset="0"/>
                                  </a:rPr>
                                </m:ctrlPr>
                              </m:accPr>
                              <m:e>
                                <m:r>
                                  <a:rPr lang="es-ES" i="1" dirty="0">
                                    <a:solidFill>
                                      <a:srgbClr val="FFFF00"/>
                                    </a:solidFill>
                                    <a:latin typeface="Cambria Math" panose="02040503050406030204" pitchFamily="18" charset="0"/>
                                  </a:rPr>
                                  <m:t>𝐸</m:t>
                                </m:r>
                              </m:e>
                            </m:acc>
                          </m:e>
                          <m:sub>
                            <m:r>
                              <a:rPr lang="es-ES" i="1" dirty="0">
                                <a:solidFill>
                                  <a:srgbClr val="FFFF00"/>
                                </a:solidFill>
                                <a:latin typeface="Cambria Math" panose="02040503050406030204" pitchFamily="18" charset="0"/>
                              </a:rPr>
                              <m:t>𝑔</m:t>
                            </m:r>
                          </m:sub>
                        </m:sSub>
                      </m:num>
                      <m:den>
                        <m:r>
                          <a:rPr lang="es-ES" i="1">
                            <a:solidFill>
                              <a:srgbClr val="FFFF00"/>
                            </a:solidFill>
                            <a:latin typeface="Cambria Math" panose="02040503050406030204" pitchFamily="18" charset="0"/>
                            <a:ea typeface="Cambria Math" panose="02040503050406030204" pitchFamily="18" charset="0"/>
                          </a:rPr>
                          <m:t>𝜌</m:t>
                        </m:r>
                        <m:r>
                          <a:rPr lang="es-ES" b="0" i="1" smtClean="0">
                            <a:solidFill>
                              <a:srgbClr val="FFFF00"/>
                            </a:solidFill>
                            <a:latin typeface="Cambria Math" panose="02040503050406030204" pitchFamily="18" charset="0"/>
                            <a:ea typeface="Cambria Math" panose="02040503050406030204" pitchFamily="18" charset="0"/>
                          </a:rPr>
                          <m:t>𝑉</m:t>
                        </m:r>
                        <m:r>
                          <a:rPr lang="es-ES" i="1">
                            <a:solidFill>
                              <a:srgbClr val="FFFF00"/>
                            </a:solidFill>
                            <a:latin typeface="Cambria Math" panose="02040503050406030204" pitchFamily="18" charset="0"/>
                            <a:ea typeface="Cambria Math" panose="02040503050406030204" pitchFamily="18" charset="0"/>
                          </a:rPr>
                          <m:t>𝐶𝑝</m:t>
                        </m:r>
                      </m:den>
                    </m:f>
                  </m:oMath>
                </a14:m>
                <a:r>
                  <a:rPr lang="es-CL" dirty="0"/>
                  <a:t> </a:t>
                </a:r>
              </a:p>
              <a:p>
                <a:r>
                  <a:rPr lang="es-CL" dirty="0"/>
                  <a:t>Cuando b = 0 la ecuación se reduce a lo obtenido anteriormente:</a:t>
                </a:r>
              </a:p>
              <a:p>
                <a14:m>
                  <m:oMath xmlns:m="http://schemas.openxmlformats.org/officeDocument/2006/math">
                    <m:f>
                      <m:fPr>
                        <m:ctrlPr>
                          <a:rPr lang="es-ES" b="0" i="1" smtClean="0">
                            <a:solidFill>
                              <a:srgbClr val="FFFF00"/>
                            </a:solidFill>
                            <a:latin typeface="Cambria Math" panose="02040503050406030204" pitchFamily="18" charset="0"/>
                            <a:ea typeface="Cambria Math" panose="02040503050406030204" pitchFamily="18" charset="0"/>
                          </a:rPr>
                        </m:ctrlPr>
                      </m:fPr>
                      <m:num>
                        <m:r>
                          <a:rPr lang="es-ES" b="0" i="1" smtClean="0">
                            <a:solidFill>
                              <a:srgbClr val="FFFF00"/>
                            </a:solidFill>
                            <a:latin typeface="Cambria Math" panose="02040503050406030204" pitchFamily="18" charset="0"/>
                            <a:ea typeface="Cambria Math" panose="02040503050406030204" pitchFamily="18" charset="0"/>
                          </a:rPr>
                          <m:t>𝑇</m:t>
                        </m:r>
                        <m:r>
                          <a:rPr lang="es-ES" b="0" i="1" smtClean="0">
                            <a:solidFill>
                              <a:srgbClr val="FFFF00"/>
                            </a:solidFill>
                            <a:latin typeface="Cambria Math" panose="02040503050406030204" pitchFamily="18" charset="0"/>
                            <a:ea typeface="Cambria Math" panose="02040503050406030204" pitchFamily="18" charset="0"/>
                          </a:rPr>
                          <m:t>−</m:t>
                        </m:r>
                        <m:sSub>
                          <m:sSubPr>
                            <m:ctrlPr>
                              <a:rPr lang="es-ES" b="0" i="1" smtClean="0">
                                <a:solidFill>
                                  <a:srgbClr val="FFFF00"/>
                                </a:solidFill>
                                <a:latin typeface="Cambria Math" panose="02040503050406030204" pitchFamily="18" charset="0"/>
                                <a:ea typeface="Cambria Math" panose="02040503050406030204" pitchFamily="18" charset="0"/>
                              </a:rPr>
                            </m:ctrlPr>
                          </m:sSubPr>
                          <m:e>
                            <m:r>
                              <a:rPr lang="es-ES" b="0" i="1" smtClean="0">
                                <a:solidFill>
                                  <a:srgbClr val="FFFF00"/>
                                </a:solidFill>
                                <a:latin typeface="Cambria Math" panose="02040503050406030204" pitchFamily="18" charset="0"/>
                                <a:ea typeface="Cambria Math" panose="02040503050406030204" pitchFamily="18" charset="0"/>
                              </a:rPr>
                              <m:t>𝑇</m:t>
                            </m:r>
                          </m:e>
                          <m:sub>
                            <m:r>
                              <a:rPr lang="es-ES" b="0" i="1" smtClean="0">
                                <a:solidFill>
                                  <a:srgbClr val="FFFF00"/>
                                </a:solidFill>
                                <a:latin typeface="Cambria Math" panose="02040503050406030204" pitchFamily="18" charset="0"/>
                                <a:ea typeface="Cambria Math" panose="02040503050406030204" pitchFamily="18" charset="0"/>
                              </a:rPr>
                              <m:t>∞</m:t>
                            </m:r>
                          </m:sub>
                        </m:sSub>
                      </m:num>
                      <m:den>
                        <m:sSub>
                          <m:sSubPr>
                            <m:ctrlPr>
                              <a:rPr lang="es-ES" b="0" i="1" smtClean="0">
                                <a:solidFill>
                                  <a:srgbClr val="FFFF00"/>
                                </a:solidFill>
                                <a:latin typeface="Cambria Math" panose="02040503050406030204" pitchFamily="18" charset="0"/>
                                <a:ea typeface="Cambria Math" panose="02040503050406030204" pitchFamily="18" charset="0"/>
                              </a:rPr>
                            </m:ctrlPr>
                          </m:sSubPr>
                          <m:e>
                            <m:r>
                              <a:rPr lang="es-ES" b="0" i="1" smtClean="0">
                                <a:solidFill>
                                  <a:srgbClr val="FFFF00"/>
                                </a:solidFill>
                                <a:latin typeface="Cambria Math" panose="02040503050406030204" pitchFamily="18" charset="0"/>
                                <a:ea typeface="Cambria Math" panose="02040503050406030204" pitchFamily="18" charset="0"/>
                              </a:rPr>
                              <m:t>𝑇</m:t>
                            </m:r>
                          </m:e>
                          <m:sub>
                            <m:r>
                              <a:rPr lang="es-ES" b="0" i="1" smtClean="0">
                                <a:solidFill>
                                  <a:srgbClr val="FFFF00"/>
                                </a:solidFill>
                                <a:latin typeface="Cambria Math" panose="02040503050406030204" pitchFamily="18" charset="0"/>
                                <a:ea typeface="Cambria Math" panose="02040503050406030204" pitchFamily="18" charset="0"/>
                              </a:rPr>
                              <m:t>𝑖</m:t>
                            </m:r>
                          </m:sub>
                        </m:sSub>
                        <m:r>
                          <a:rPr lang="es-ES" b="0" i="1" smtClean="0">
                            <a:solidFill>
                              <a:srgbClr val="FFFF00"/>
                            </a:solidFill>
                            <a:latin typeface="Cambria Math" panose="02040503050406030204" pitchFamily="18" charset="0"/>
                            <a:ea typeface="Cambria Math" panose="02040503050406030204" pitchFamily="18" charset="0"/>
                          </a:rPr>
                          <m:t>−</m:t>
                        </m:r>
                        <m:sSub>
                          <m:sSubPr>
                            <m:ctrlPr>
                              <a:rPr lang="es-ES" i="1">
                                <a:solidFill>
                                  <a:srgbClr val="FFFF00"/>
                                </a:solidFill>
                                <a:latin typeface="Cambria Math" panose="02040503050406030204" pitchFamily="18" charset="0"/>
                                <a:ea typeface="Cambria Math" panose="02040503050406030204" pitchFamily="18" charset="0"/>
                              </a:rPr>
                            </m:ctrlPr>
                          </m:sSubPr>
                          <m:e>
                            <m:r>
                              <a:rPr lang="es-ES" i="1">
                                <a:solidFill>
                                  <a:srgbClr val="FFFF00"/>
                                </a:solidFill>
                                <a:latin typeface="Cambria Math" panose="02040503050406030204" pitchFamily="18" charset="0"/>
                                <a:ea typeface="Cambria Math" panose="02040503050406030204" pitchFamily="18" charset="0"/>
                              </a:rPr>
                              <m:t>𝑇</m:t>
                            </m:r>
                          </m:e>
                          <m:sub>
                            <m:r>
                              <a:rPr lang="es-ES" i="1">
                                <a:solidFill>
                                  <a:srgbClr val="FFFF00"/>
                                </a:solidFill>
                                <a:latin typeface="Cambria Math" panose="02040503050406030204" pitchFamily="18" charset="0"/>
                                <a:ea typeface="Cambria Math" panose="02040503050406030204" pitchFamily="18" charset="0"/>
                              </a:rPr>
                              <m:t>∞</m:t>
                            </m:r>
                          </m:sub>
                        </m:sSub>
                      </m:den>
                    </m:f>
                    <m:r>
                      <a:rPr lang="es-ES" b="0" i="1" smtClean="0">
                        <a:solidFill>
                          <a:srgbClr val="FFFF00"/>
                        </a:solidFill>
                        <a:latin typeface="Cambria Math" panose="02040503050406030204" pitchFamily="18" charset="0"/>
                        <a:ea typeface="Cambria Math" panose="02040503050406030204" pitchFamily="18" charset="0"/>
                      </a:rPr>
                      <m:t>=</m:t>
                    </m:r>
                    <m:r>
                      <m:rPr>
                        <m:sty m:val="p"/>
                      </m:rPr>
                      <a:rPr lang="es-ES" b="0" i="0" smtClean="0">
                        <a:solidFill>
                          <a:srgbClr val="FFFF00"/>
                        </a:solidFill>
                        <a:latin typeface="Cambria Math" panose="02040503050406030204" pitchFamily="18" charset="0"/>
                        <a:ea typeface="Cambria Math" panose="02040503050406030204" pitchFamily="18" charset="0"/>
                      </a:rPr>
                      <m:t>exp</m:t>
                    </m:r>
                    <m:r>
                      <a:rPr lang="es-ES" i="1">
                        <a:solidFill>
                          <a:srgbClr val="FFFF00"/>
                        </a:solidFill>
                        <a:latin typeface="Cambria Math" panose="02040503050406030204" pitchFamily="18" charset="0"/>
                        <a:ea typeface="Cambria Math" panose="02040503050406030204" pitchFamily="18" charset="0"/>
                      </a:rPr>
                      <m:t>⁡(−</m:t>
                    </m:r>
                    <m:f>
                      <m:fPr>
                        <m:ctrlPr>
                          <a:rPr lang="es-ES" b="0" i="1" smtClean="0">
                            <a:solidFill>
                              <a:srgbClr val="FFFF00"/>
                            </a:solidFill>
                            <a:latin typeface="Cambria Math" panose="02040503050406030204" pitchFamily="18" charset="0"/>
                            <a:ea typeface="Cambria Math" panose="02040503050406030204" pitchFamily="18" charset="0"/>
                          </a:rPr>
                        </m:ctrlPr>
                      </m:fPr>
                      <m:num>
                        <m:r>
                          <a:rPr lang="es-ES" i="1">
                            <a:solidFill>
                              <a:srgbClr val="FFFF00"/>
                            </a:solidFill>
                            <a:latin typeface="Cambria Math" panose="02040503050406030204" pitchFamily="18" charset="0"/>
                          </a:rPr>
                          <m:t>h</m:t>
                        </m:r>
                        <m:sSub>
                          <m:sSubPr>
                            <m:ctrlPr>
                              <a:rPr lang="es-ES" i="1">
                                <a:solidFill>
                                  <a:srgbClr val="FFFF00"/>
                                </a:solidFill>
                                <a:latin typeface="Cambria Math" panose="02040503050406030204" pitchFamily="18" charset="0"/>
                              </a:rPr>
                            </m:ctrlPr>
                          </m:sSubPr>
                          <m:e>
                            <m:r>
                              <a:rPr lang="es-ES" i="1">
                                <a:solidFill>
                                  <a:srgbClr val="FFFF00"/>
                                </a:solidFill>
                                <a:latin typeface="Cambria Math" panose="02040503050406030204" pitchFamily="18" charset="0"/>
                              </a:rPr>
                              <m:t>𝐴</m:t>
                            </m:r>
                          </m:e>
                          <m:sub>
                            <m:r>
                              <a:rPr lang="es-ES" i="1">
                                <a:solidFill>
                                  <a:srgbClr val="FFFF00"/>
                                </a:solidFill>
                                <a:latin typeface="Cambria Math" panose="02040503050406030204" pitchFamily="18" charset="0"/>
                              </a:rPr>
                              <m:t>𝑠</m:t>
                            </m:r>
                          </m:sub>
                        </m:sSub>
                      </m:num>
                      <m:den>
                        <m:r>
                          <a:rPr lang="es-ES" i="1">
                            <a:solidFill>
                              <a:srgbClr val="FFFF00"/>
                            </a:solidFill>
                            <a:latin typeface="Cambria Math" panose="02040503050406030204" pitchFamily="18" charset="0"/>
                            <a:ea typeface="Cambria Math" panose="02040503050406030204" pitchFamily="18" charset="0"/>
                          </a:rPr>
                          <m:t>𝜌</m:t>
                        </m:r>
                        <m:r>
                          <a:rPr lang="es-ES" b="0" i="1" smtClean="0">
                            <a:solidFill>
                              <a:srgbClr val="FFFF00"/>
                            </a:solidFill>
                            <a:latin typeface="Cambria Math" panose="02040503050406030204" pitchFamily="18" charset="0"/>
                            <a:ea typeface="Cambria Math" panose="02040503050406030204" pitchFamily="18" charset="0"/>
                          </a:rPr>
                          <m:t>𝑉</m:t>
                        </m:r>
                        <m:r>
                          <a:rPr lang="es-ES" i="1">
                            <a:solidFill>
                              <a:srgbClr val="FFFF00"/>
                            </a:solidFill>
                            <a:latin typeface="Cambria Math" panose="02040503050406030204" pitchFamily="18" charset="0"/>
                            <a:ea typeface="Cambria Math" panose="02040503050406030204" pitchFamily="18" charset="0"/>
                          </a:rPr>
                          <m:t>𝐶𝑝</m:t>
                        </m:r>
                      </m:den>
                    </m:f>
                    <m:r>
                      <a:rPr lang="es-ES" b="0" i="1" smtClean="0">
                        <a:solidFill>
                          <a:srgbClr val="FFFF00"/>
                        </a:solidFill>
                        <a:latin typeface="Cambria Math" panose="02040503050406030204" pitchFamily="18" charset="0"/>
                        <a:ea typeface="Cambria Math" panose="02040503050406030204" pitchFamily="18" charset="0"/>
                      </a:rPr>
                      <m:t>𝑡</m:t>
                    </m:r>
                    <m:r>
                      <a:rPr lang="es-ES" b="0" i="1" smtClean="0">
                        <a:solidFill>
                          <a:srgbClr val="FFFF00"/>
                        </a:solidFill>
                        <a:latin typeface="Cambria Math" panose="02040503050406030204" pitchFamily="18" charset="0"/>
                        <a:ea typeface="Cambria Math" panose="02040503050406030204" pitchFamily="18" charset="0"/>
                      </a:rPr>
                      <m:t>)</m:t>
                    </m:r>
                  </m:oMath>
                </a14:m>
                <a:endParaRPr lang="es-CL" dirty="0"/>
              </a:p>
              <a:p>
                <a:endParaRPr lang="es-CL" dirty="0"/>
              </a:p>
              <a:p>
                <a:r>
                  <a:rPr lang="es-CL" dirty="0"/>
                  <a:t>¿Se fijaron que a = 1/</a:t>
                </a:r>
                <a:r>
                  <a:rPr lang="es-CL" dirty="0">
                    <a:latin typeface="Symbol" panose="05050102010706020507" pitchFamily="18" charset="2"/>
                  </a:rPr>
                  <a:t>t?</a:t>
                </a:r>
              </a:p>
              <a:p>
                <a:endParaRPr lang="es-CL" dirty="0"/>
              </a:p>
            </p:txBody>
          </p:sp>
        </mc:Choice>
        <mc:Fallback>
          <p:sp>
            <p:nvSpPr>
              <p:cNvPr id="3" name="Marcador de contenido 2">
                <a:extLst>
                  <a:ext uri="{FF2B5EF4-FFF2-40B4-BE49-F238E27FC236}">
                    <a16:creationId xmlns:a16="http://schemas.microsoft.com/office/drawing/2014/main" id="{843996CC-48D0-4162-802F-C33E39C1753A}"/>
                  </a:ext>
                </a:extLst>
              </p:cNvPr>
              <p:cNvSpPr>
                <a:spLocks noGrp="1" noRot="1" noChangeAspect="1" noMove="1" noResize="1" noEditPoints="1" noAdjustHandles="1" noChangeArrowheads="1" noChangeShapeType="1" noTextEdit="1"/>
              </p:cNvSpPr>
              <p:nvPr>
                <p:ph idx="1"/>
              </p:nvPr>
            </p:nvSpPr>
            <p:spPr>
              <a:xfrm>
                <a:off x="838200" y="381740"/>
                <a:ext cx="10515600" cy="5795223"/>
              </a:xfrm>
              <a:blipFill>
                <a:blip r:embed="rId2"/>
                <a:stretch>
                  <a:fillRect l="-1043"/>
                </a:stretch>
              </a:blipFill>
            </p:spPr>
            <p:txBody>
              <a:bodyPr/>
              <a:lstStyle/>
              <a:p>
                <a:r>
                  <a:rPr lang="es-CL">
                    <a:noFill/>
                  </a:rPr>
                  <a:t> </a:t>
                </a:r>
              </a:p>
            </p:txBody>
          </p:sp>
        </mc:Fallback>
      </mc:AlternateContent>
    </p:spTree>
    <p:extLst>
      <p:ext uri="{BB962C8B-B14F-4D97-AF65-F5344CB8AC3E}">
        <p14:creationId xmlns:p14="http://schemas.microsoft.com/office/powerpoint/2010/main" val="1052699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3123547-ABB2-4D45-AE3A-530D0FDB8DB6}"/>
              </a:ext>
            </a:extLst>
          </p:cNvPr>
          <p:cNvSpPr>
            <a:spLocks noGrp="1"/>
          </p:cNvSpPr>
          <p:nvPr>
            <p:ph type="title"/>
          </p:nvPr>
        </p:nvSpPr>
        <p:spPr/>
        <p:txBody>
          <a:bodyPr>
            <a:normAutofit fontScale="90000"/>
          </a:bodyPr>
          <a:lstStyle/>
          <a:p>
            <a:r>
              <a:rPr lang="es-ES" dirty="0"/>
              <a:t>Solo convección con el coeficiente de convección variable en función de la temperatura</a:t>
            </a:r>
            <a:endParaRPr lang="es-CL" dirty="0"/>
          </a:p>
        </p:txBody>
      </p:sp>
      <mc:AlternateContent xmlns:mc="http://schemas.openxmlformats.org/markup-compatibility/2006" xmlns:a14="http://schemas.microsoft.com/office/drawing/2010/main">
        <mc:Choice Requires="a14">
          <p:sp>
            <p:nvSpPr>
              <p:cNvPr id="3" name="Marcador de contenido 2">
                <a:extLst>
                  <a:ext uri="{FF2B5EF4-FFF2-40B4-BE49-F238E27FC236}">
                    <a16:creationId xmlns:a16="http://schemas.microsoft.com/office/drawing/2014/main" id="{74351043-F88A-46F2-8A48-2267FD6E9777}"/>
                  </a:ext>
                </a:extLst>
              </p:cNvPr>
              <p:cNvSpPr>
                <a:spLocks noGrp="1"/>
              </p:cNvSpPr>
              <p:nvPr>
                <p:ph idx="1"/>
              </p:nvPr>
            </p:nvSpPr>
            <p:spPr>
              <a:xfrm>
                <a:off x="838200" y="1825625"/>
                <a:ext cx="10515600" cy="3107816"/>
              </a:xfrm>
            </p:spPr>
            <p:txBody>
              <a:bodyPr/>
              <a:lstStyle/>
              <a:p>
                <a:r>
                  <a:rPr lang="es-ES" dirty="0"/>
                  <a:t>En algunos casos (principalmente convección libre) el coeficiente de convección va a variar con la diferencia de temperatura entre el medio y la superficie en la siguiente forma:</a:t>
                </a:r>
              </a:p>
              <a:p>
                <a14:m>
                  <m:oMath xmlns:m="http://schemas.openxmlformats.org/officeDocument/2006/math">
                    <m:r>
                      <m:rPr>
                        <m:sty m:val="p"/>
                      </m:rPr>
                      <a:rPr lang="es-ES" b="0" i="0" smtClean="0">
                        <a:solidFill>
                          <a:srgbClr val="FFFF00"/>
                        </a:solidFill>
                        <a:latin typeface="Cambria Math" panose="02040503050406030204" pitchFamily="18" charset="0"/>
                        <a:ea typeface="Cambria Math" panose="02040503050406030204" pitchFamily="18" charset="0"/>
                      </a:rPr>
                      <m:t>h</m:t>
                    </m:r>
                    <m:r>
                      <a:rPr lang="es-ES" b="0" i="0" smtClean="0">
                        <a:solidFill>
                          <a:srgbClr val="FFFF00"/>
                        </a:solidFill>
                        <a:latin typeface="Cambria Math" panose="02040503050406030204" pitchFamily="18" charset="0"/>
                        <a:ea typeface="Cambria Math" panose="02040503050406030204" pitchFamily="18" charset="0"/>
                      </a:rPr>
                      <m:t>=</m:t>
                    </m:r>
                    <m:r>
                      <m:rPr>
                        <m:sty m:val="p"/>
                      </m:rPr>
                      <a:rPr lang="es-ES" b="0" i="0" smtClean="0">
                        <a:solidFill>
                          <a:srgbClr val="FFFF00"/>
                        </a:solidFill>
                        <a:latin typeface="Cambria Math" panose="02040503050406030204" pitchFamily="18" charset="0"/>
                        <a:ea typeface="Cambria Math" panose="02040503050406030204" pitchFamily="18" charset="0"/>
                      </a:rPr>
                      <m:t>C</m:t>
                    </m:r>
                    <m:sSup>
                      <m:sSupPr>
                        <m:ctrlPr>
                          <a:rPr lang="es-ES" b="0" i="1" smtClean="0">
                            <a:solidFill>
                              <a:srgbClr val="FFFF00"/>
                            </a:solidFill>
                            <a:latin typeface="Cambria Math" panose="02040503050406030204" pitchFamily="18" charset="0"/>
                            <a:ea typeface="Cambria Math" panose="02040503050406030204" pitchFamily="18" charset="0"/>
                          </a:rPr>
                        </m:ctrlPr>
                      </m:sSupPr>
                      <m:e>
                        <m:d>
                          <m:dPr>
                            <m:ctrlPr>
                              <a:rPr lang="es-ES" b="0" i="1" smtClean="0">
                                <a:solidFill>
                                  <a:srgbClr val="FFFF00"/>
                                </a:solidFill>
                                <a:latin typeface="Cambria Math" panose="02040503050406030204" pitchFamily="18" charset="0"/>
                                <a:ea typeface="Cambria Math" panose="02040503050406030204" pitchFamily="18" charset="0"/>
                              </a:rPr>
                            </m:ctrlPr>
                          </m:dPr>
                          <m:e>
                            <m:r>
                              <a:rPr lang="es-ES" i="1">
                                <a:solidFill>
                                  <a:srgbClr val="FFFF00"/>
                                </a:solidFill>
                                <a:latin typeface="Cambria Math" panose="02040503050406030204" pitchFamily="18" charset="0"/>
                                <a:ea typeface="Cambria Math" panose="02040503050406030204" pitchFamily="18" charset="0"/>
                              </a:rPr>
                              <m:t>𝑇</m:t>
                            </m:r>
                            <m:r>
                              <a:rPr lang="es-ES" i="1">
                                <a:solidFill>
                                  <a:srgbClr val="FFFF00"/>
                                </a:solidFill>
                                <a:latin typeface="Cambria Math" panose="02040503050406030204" pitchFamily="18" charset="0"/>
                                <a:ea typeface="Cambria Math" panose="02040503050406030204" pitchFamily="18" charset="0"/>
                              </a:rPr>
                              <m:t>−</m:t>
                            </m:r>
                            <m:sSub>
                              <m:sSubPr>
                                <m:ctrlPr>
                                  <a:rPr lang="es-ES" i="1">
                                    <a:solidFill>
                                      <a:srgbClr val="FFFF00"/>
                                    </a:solidFill>
                                    <a:latin typeface="Cambria Math" panose="02040503050406030204" pitchFamily="18" charset="0"/>
                                    <a:ea typeface="Cambria Math" panose="02040503050406030204" pitchFamily="18" charset="0"/>
                                  </a:rPr>
                                </m:ctrlPr>
                              </m:sSubPr>
                              <m:e>
                                <m:r>
                                  <a:rPr lang="es-ES" i="1">
                                    <a:solidFill>
                                      <a:srgbClr val="FFFF00"/>
                                    </a:solidFill>
                                    <a:latin typeface="Cambria Math" panose="02040503050406030204" pitchFamily="18" charset="0"/>
                                    <a:ea typeface="Cambria Math" panose="02040503050406030204" pitchFamily="18" charset="0"/>
                                  </a:rPr>
                                  <m:t>𝑇</m:t>
                                </m:r>
                              </m:e>
                              <m:sub>
                                <m:r>
                                  <a:rPr lang="es-ES" i="1">
                                    <a:solidFill>
                                      <a:srgbClr val="FFFF00"/>
                                    </a:solidFill>
                                    <a:latin typeface="Cambria Math" panose="02040503050406030204" pitchFamily="18" charset="0"/>
                                    <a:ea typeface="Cambria Math" panose="02040503050406030204" pitchFamily="18" charset="0"/>
                                  </a:rPr>
                                  <m:t>∞</m:t>
                                </m:r>
                              </m:sub>
                            </m:sSub>
                          </m:e>
                        </m:d>
                      </m:e>
                      <m:sup>
                        <m:r>
                          <a:rPr lang="es-ES" b="0" i="1" smtClean="0">
                            <a:solidFill>
                              <a:srgbClr val="FFFF00"/>
                            </a:solidFill>
                            <a:latin typeface="Cambria Math" panose="02040503050406030204" pitchFamily="18" charset="0"/>
                            <a:ea typeface="Cambria Math" panose="02040503050406030204" pitchFamily="18" charset="0"/>
                          </a:rPr>
                          <m:t>𝑛</m:t>
                        </m:r>
                      </m:sup>
                    </m:sSup>
                  </m:oMath>
                </a14:m>
                <a:endParaRPr lang="es-CL" dirty="0"/>
              </a:p>
              <a:p>
                <a:r>
                  <a:rPr lang="es-CL" dirty="0"/>
                  <a:t>Donde n y C son constantes.</a:t>
                </a:r>
              </a:p>
            </p:txBody>
          </p:sp>
        </mc:Choice>
        <mc:Fallback xmlns="">
          <p:sp>
            <p:nvSpPr>
              <p:cNvPr id="3" name="Marcador de contenido 2">
                <a:extLst>
                  <a:ext uri="{FF2B5EF4-FFF2-40B4-BE49-F238E27FC236}">
                    <a16:creationId xmlns:a16="http://schemas.microsoft.com/office/drawing/2014/main" id="{74351043-F88A-46F2-8A48-2267FD6E9777}"/>
                  </a:ext>
                </a:extLst>
              </p:cNvPr>
              <p:cNvSpPr>
                <a:spLocks noGrp="1" noRot="1" noChangeAspect="1" noMove="1" noResize="1" noEditPoints="1" noAdjustHandles="1" noChangeArrowheads="1" noChangeShapeType="1" noTextEdit="1"/>
              </p:cNvSpPr>
              <p:nvPr>
                <p:ph idx="1"/>
              </p:nvPr>
            </p:nvSpPr>
            <p:spPr>
              <a:xfrm>
                <a:off x="838200" y="1825625"/>
                <a:ext cx="10515600" cy="3107816"/>
              </a:xfrm>
              <a:blipFill>
                <a:blip r:embed="rId2"/>
                <a:stretch>
                  <a:fillRect l="-1043" t="-3137"/>
                </a:stretch>
              </a:blipFill>
            </p:spPr>
            <p:txBody>
              <a:bodyPr/>
              <a:lstStyle/>
              <a:p>
                <a:r>
                  <a:rPr lang="es-CL">
                    <a:noFill/>
                  </a:rPr>
                  <a:t> </a:t>
                </a:r>
              </a:p>
            </p:txBody>
          </p:sp>
        </mc:Fallback>
      </mc:AlternateContent>
      <p:pic>
        <p:nvPicPr>
          <p:cNvPr id="2050" name="Picture 2" descr="Why Does Quenching Make Metal Brittle? - Clinton Aluminum">
            <a:extLst>
              <a:ext uri="{FF2B5EF4-FFF2-40B4-BE49-F238E27FC236}">
                <a16:creationId xmlns:a16="http://schemas.microsoft.com/office/drawing/2014/main" id="{C10DB455-EF08-41CA-BBF1-6E8D307484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94424" y="4933441"/>
            <a:ext cx="4197576" cy="19245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0039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Marcador de contenido 2">
                <a:extLst>
                  <a:ext uri="{FF2B5EF4-FFF2-40B4-BE49-F238E27FC236}">
                    <a16:creationId xmlns:a16="http://schemas.microsoft.com/office/drawing/2014/main" id="{C0CA6274-26E7-4567-BB6E-1C1EB4FB6BDE}"/>
                  </a:ext>
                </a:extLst>
              </p:cNvPr>
              <p:cNvSpPr>
                <a:spLocks noGrp="1"/>
              </p:cNvSpPr>
              <p:nvPr>
                <p:ph idx="1"/>
              </p:nvPr>
            </p:nvSpPr>
            <p:spPr>
              <a:xfrm>
                <a:off x="838200" y="257452"/>
                <a:ext cx="10515600" cy="5919511"/>
              </a:xfrm>
            </p:spPr>
            <p:txBody>
              <a:bodyPr/>
              <a:lstStyle/>
              <a:p>
                <a14:m>
                  <m:oMath xmlns:m="http://schemas.openxmlformats.org/officeDocument/2006/math">
                    <m:r>
                      <m:rPr>
                        <m:sty m:val="p"/>
                      </m:rPr>
                      <a:rPr lang="es-ES" b="0" i="0" smtClean="0">
                        <a:solidFill>
                          <a:srgbClr val="FFFF00"/>
                        </a:solidFill>
                        <a:latin typeface="Cambria Math" panose="02040503050406030204" pitchFamily="18" charset="0"/>
                        <a:ea typeface="Cambria Math" panose="02040503050406030204" pitchFamily="18" charset="0"/>
                      </a:rPr>
                      <m:t>h</m:t>
                    </m:r>
                    <m:r>
                      <a:rPr lang="es-ES" b="0" i="0" smtClean="0">
                        <a:solidFill>
                          <a:srgbClr val="FFFF00"/>
                        </a:solidFill>
                        <a:latin typeface="Cambria Math" panose="02040503050406030204" pitchFamily="18" charset="0"/>
                        <a:ea typeface="Cambria Math" panose="02040503050406030204" pitchFamily="18" charset="0"/>
                      </a:rPr>
                      <m:t>=</m:t>
                    </m:r>
                    <m:r>
                      <m:rPr>
                        <m:sty m:val="p"/>
                      </m:rPr>
                      <a:rPr lang="es-ES" b="0" i="0" smtClean="0">
                        <a:solidFill>
                          <a:srgbClr val="FFFF00"/>
                        </a:solidFill>
                        <a:latin typeface="Cambria Math" panose="02040503050406030204" pitchFamily="18" charset="0"/>
                        <a:ea typeface="Cambria Math" panose="02040503050406030204" pitchFamily="18" charset="0"/>
                      </a:rPr>
                      <m:t>C</m:t>
                    </m:r>
                    <m:sSup>
                      <m:sSupPr>
                        <m:ctrlPr>
                          <a:rPr lang="es-ES" b="0" i="1" smtClean="0">
                            <a:solidFill>
                              <a:srgbClr val="FFFF00"/>
                            </a:solidFill>
                            <a:latin typeface="Cambria Math" panose="02040503050406030204" pitchFamily="18" charset="0"/>
                            <a:ea typeface="Cambria Math" panose="02040503050406030204" pitchFamily="18" charset="0"/>
                          </a:rPr>
                        </m:ctrlPr>
                      </m:sSupPr>
                      <m:e>
                        <m:d>
                          <m:dPr>
                            <m:ctrlPr>
                              <a:rPr lang="es-ES" b="0" i="1" smtClean="0">
                                <a:solidFill>
                                  <a:srgbClr val="FFFF00"/>
                                </a:solidFill>
                                <a:latin typeface="Cambria Math" panose="02040503050406030204" pitchFamily="18" charset="0"/>
                                <a:ea typeface="Cambria Math" panose="02040503050406030204" pitchFamily="18" charset="0"/>
                              </a:rPr>
                            </m:ctrlPr>
                          </m:dPr>
                          <m:e>
                            <m:r>
                              <a:rPr lang="es-ES" i="1">
                                <a:solidFill>
                                  <a:srgbClr val="FFFF00"/>
                                </a:solidFill>
                                <a:latin typeface="Cambria Math" panose="02040503050406030204" pitchFamily="18" charset="0"/>
                                <a:ea typeface="Cambria Math" panose="02040503050406030204" pitchFamily="18" charset="0"/>
                              </a:rPr>
                              <m:t>𝑇</m:t>
                            </m:r>
                            <m:r>
                              <a:rPr lang="es-ES" i="1">
                                <a:solidFill>
                                  <a:srgbClr val="FFFF00"/>
                                </a:solidFill>
                                <a:latin typeface="Cambria Math" panose="02040503050406030204" pitchFamily="18" charset="0"/>
                                <a:ea typeface="Cambria Math" panose="02040503050406030204" pitchFamily="18" charset="0"/>
                              </a:rPr>
                              <m:t>−</m:t>
                            </m:r>
                            <m:sSub>
                              <m:sSubPr>
                                <m:ctrlPr>
                                  <a:rPr lang="es-ES" i="1">
                                    <a:solidFill>
                                      <a:srgbClr val="FFFF00"/>
                                    </a:solidFill>
                                    <a:latin typeface="Cambria Math" panose="02040503050406030204" pitchFamily="18" charset="0"/>
                                    <a:ea typeface="Cambria Math" panose="02040503050406030204" pitchFamily="18" charset="0"/>
                                  </a:rPr>
                                </m:ctrlPr>
                              </m:sSubPr>
                              <m:e>
                                <m:r>
                                  <a:rPr lang="es-ES" i="1">
                                    <a:solidFill>
                                      <a:srgbClr val="FFFF00"/>
                                    </a:solidFill>
                                    <a:latin typeface="Cambria Math" panose="02040503050406030204" pitchFamily="18" charset="0"/>
                                    <a:ea typeface="Cambria Math" panose="02040503050406030204" pitchFamily="18" charset="0"/>
                                  </a:rPr>
                                  <m:t>𝑇</m:t>
                                </m:r>
                              </m:e>
                              <m:sub>
                                <m:r>
                                  <a:rPr lang="es-ES" i="1">
                                    <a:solidFill>
                                      <a:srgbClr val="FFFF00"/>
                                    </a:solidFill>
                                    <a:latin typeface="Cambria Math" panose="02040503050406030204" pitchFamily="18" charset="0"/>
                                    <a:ea typeface="Cambria Math" panose="02040503050406030204" pitchFamily="18" charset="0"/>
                                  </a:rPr>
                                  <m:t>∞</m:t>
                                </m:r>
                              </m:sub>
                            </m:sSub>
                          </m:e>
                        </m:d>
                      </m:e>
                      <m:sup>
                        <m:r>
                          <a:rPr lang="es-ES" b="0" i="1" smtClean="0">
                            <a:solidFill>
                              <a:srgbClr val="FFFF00"/>
                            </a:solidFill>
                            <a:latin typeface="Cambria Math" panose="02040503050406030204" pitchFamily="18" charset="0"/>
                            <a:ea typeface="Cambria Math" panose="02040503050406030204" pitchFamily="18" charset="0"/>
                          </a:rPr>
                          <m:t>𝑛</m:t>
                        </m:r>
                      </m:sup>
                    </m:sSup>
                  </m:oMath>
                </a14:m>
                <a:endParaRPr lang="es-CL" dirty="0"/>
              </a:p>
              <a:p>
                <a:r>
                  <a:rPr lang="es-CL" dirty="0"/>
                  <a:t>Como los términos de generación y radiación son despreciables, podemos escribir la ecuación general:</a:t>
                </a:r>
              </a:p>
              <a:p>
                <a14:m>
                  <m:oMath xmlns:m="http://schemas.openxmlformats.org/officeDocument/2006/math">
                    <m:sSub>
                      <m:sSubPr>
                        <m:ctrlPr>
                          <a:rPr lang="es-ES" b="0" i="1" dirty="0" smtClean="0">
                            <a:solidFill>
                              <a:srgbClr val="FFFF00"/>
                            </a:solidFill>
                            <a:latin typeface="Cambria Math" panose="02040503050406030204" pitchFamily="18" charset="0"/>
                          </a:rPr>
                        </m:ctrlPr>
                      </m:sSubPr>
                      <m:e>
                        <m:r>
                          <a:rPr lang="es-ES" b="0" i="1" dirty="0" smtClean="0">
                            <a:solidFill>
                              <a:srgbClr val="FFFF00"/>
                            </a:solidFill>
                            <a:latin typeface="Cambria Math" panose="02040503050406030204" pitchFamily="18" charset="0"/>
                          </a:rPr>
                          <m:t>𝑞</m:t>
                        </m:r>
                        <m:r>
                          <a:rPr lang="es-ES" b="0" i="1" dirty="0" smtClean="0">
                            <a:solidFill>
                              <a:srgbClr val="FFFF00"/>
                            </a:solidFill>
                            <a:latin typeface="Cambria Math" panose="02040503050406030204" pitchFamily="18" charset="0"/>
                          </a:rPr>
                          <m:t>′′</m:t>
                        </m:r>
                      </m:e>
                      <m:sub>
                        <m:r>
                          <a:rPr lang="es-ES" b="0" i="1" dirty="0" smtClean="0">
                            <a:solidFill>
                              <a:srgbClr val="FFFF00"/>
                            </a:solidFill>
                            <a:latin typeface="Cambria Math" panose="02040503050406030204" pitchFamily="18" charset="0"/>
                          </a:rPr>
                          <m:t>𝑠</m:t>
                        </m:r>
                      </m:sub>
                    </m:sSub>
                    <m:sSub>
                      <m:sSubPr>
                        <m:ctrlPr>
                          <a:rPr lang="es-ES" b="0" i="1" dirty="0" smtClean="0">
                            <a:solidFill>
                              <a:srgbClr val="FFFF00"/>
                            </a:solidFill>
                            <a:latin typeface="Cambria Math" panose="02040503050406030204" pitchFamily="18" charset="0"/>
                          </a:rPr>
                        </m:ctrlPr>
                      </m:sSubPr>
                      <m:e>
                        <m:r>
                          <a:rPr lang="es-ES" b="0" i="1" dirty="0" smtClean="0">
                            <a:solidFill>
                              <a:srgbClr val="FFFF00"/>
                            </a:solidFill>
                            <a:latin typeface="Cambria Math" panose="02040503050406030204" pitchFamily="18" charset="0"/>
                          </a:rPr>
                          <m:t>𝐴</m:t>
                        </m:r>
                      </m:e>
                      <m:sub>
                        <m:r>
                          <a:rPr lang="es-ES" b="0" i="1" dirty="0" smtClean="0">
                            <a:solidFill>
                              <a:srgbClr val="FFFF00"/>
                            </a:solidFill>
                            <a:latin typeface="Cambria Math" panose="02040503050406030204" pitchFamily="18" charset="0"/>
                          </a:rPr>
                          <m:t>𝑠</m:t>
                        </m:r>
                        <m:r>
                          <a:rPr lang="es-ES" b="0" i="1" dirty="0" smtClean="0">
                            <a:solidFill>
                              <a:srgbClr val="FFFF00"/>
                            </a:solidFill>
                            <a:latin typeface="Cambria Math" panose="02040503050406030204" pitchFamily="18" charset="0"/>
                          </a:rPr>
                          <m:t>,</m:t>
                        </m:r>
                        <m:r>
                          <a:rPr lang="es-ES" b="0" i="1" dirty="0" smtClean="0">
                            <a:solidFill>
                              <a:srgbClr val="FFFF00"/>
                            </a:solidFill>
                            <a:latin typeface="Cambria Math" panose="02040503050406030204" pitchFamily="18" charset="0"/>
                          </a:rPr>
                          <m:t>h</m:t>
                        </m:r>
                      </m:sub>
                    </m:sSub>
                    <m:r>
                      <a:rPr lang="es-ES" b="0" i="1" dirty="0" smtClean="0">
                        <a:solidFill>
                          <a:srgbClr val="FFFF00"/>
                        </a:solidFill>
                        <a:latin typeface="Cambria Math" panose="02040503050406030204" pitchFamily="18" charset="0"/>
                      </a:rPr>
                      <m:t>+ </m:t>
                    </m:r>
                    <m:sSub>
                      <m:sSubPr>
                        <m:ctrlPr>
                          <a:rPr lang="es-ES" b="0" i="1" dirty="0" smtClean="0">
                            <a:solidFill>
                              <a:srgbClr val="FFFF00"/>
                            </a:solidFill>
                            <a:latin typeface="Cambria Math" panose="02040503050406030204" pitchFamily="18" charset="0"/>
                          </a:rPr>
                        </m:ctrlPr>
                      </m:sSubPr>
                      <m:e>
                        <m:acc>
                          <m:accPr>
                            <m:chr m:val="̇"/>
                            <m:ctrlPr>
                              <a:rPr lang="es-ES" b="0" i="1" dirty="0" smtClean="0">
                                <a:solidFill>
                                  <a:srgbClr val="FFFF00"/>
                                </a:solidFill>
                                <a:latin typeface="Cambria Math" panose="02040503050406030204" pitchFamily="18" charset="0"/>
                              </a:rPr>
                            </m:ctrlPr>
                          </m:accPr>
                          <m:e>
                            <m:r>
                              <a:rPr lang="es-ES" b="0" i="1" dirty="0" smtClean="0">
                                <a:solidFill>
                                  <a:srgbClr val="FFFF00"/>
                                </a:solidFill>
                                <a:latin typeface="Cambria Math" panose="02040503050406030204" pitchFamily="18" charset="0"/>
                              </a:rPr>
                              <m:t>𝐸</m:t>
                            </m:r>
                          </m:e>
                        </m:acc>
                      </m:e>
                      <m:sub>
                        <m:r>
                          <a:rPr lang="es-ES" b="0" i="1" dirty="0" smtClean="0">
                            <a:solidFill>
                              <a:srgbClr val="FFFF00"/>
                            </a:solidFill>
                            <a:latin typeface="Cambria Math" panose="02040503050406030204" pitchFamily="18" charset="0"/>
                          </a:rPr>
                          <m:t>𝑔</m:t>
                        </m:r>
                      </m:sub>
                    </m:sSub>
                    <m:r>
                      <a:rPr lang="es-ES" b="0" i="1" dirty="0" smtClean="0">
                        <a:solidFill>
                          <a:srgbClr val="FFFF00"/>
                        </a:solidFill>
                        <a:latin typeface="Cambria Math" panose="02040503050406030204" pitchFamily="18" charset="0"/>
                      </a:rPr>
                      <m:t>−</m:t>
                    </m:r>
                    <m:d>
                      <m:dPr>
                        <m:ctrlPr>
                          <a:rPr lang="es-ES" b="0" i="1" dirty="0" smtClean="0">
                            <a:solidFill>
                              <a:srgbClr val="FFFF00"/>
                            </a:solidFill>
                            <a:latin typeface="Cambria Math" panose="02040503050406030204" pitchFamily="18" charset="0"/>
                          </a:rPr>
                        </m:ctrlPr>
                      </m:dPr>
                      <m:e>
                        <m:r>
                          <a:rPr lang="es-ES" b="0" i="1" dirty="0" smtClean="0">
                            <a:solidFill>
                              <a:srgbClr val="FFFF00"/>
                            </a:solidFill>
                            <a:latin typeface="Cambria Math" panose="02040503050406030204" pitchFamily="18" charset="0"/>
                          </a:rPr>
                          <m:t>h</m:t>
                        </m:r>
                        <m:d>
                          <m:dPr>
                            <m:ctrlPr>
                              <a:rPr lang="es-ES" b="0" i="1" dirty="0" smtClean="0">
                                <a:solidFill>
                                  <a:srgbClr val="FFFF00"/>
                                </a:solidFill>
                                <a:latin typeface="Cambria Math" panose="02040503050406030204" pitchFamily="18" charset="0"/>
                              </a:rPr>
                            </m:ctrlPr>
                          </m:dPr>
                          <m:e>
                            <m:r>
                              <a:rPr lang="es-ES" b="0" i="1" dirty="0" smtClean="0">
                                <a:solidFill>
                                  <a:srgbClr val="FFFF00"/>
                                </a:solidFill>
                                <a:latin typeface="Cambria Math" panose="02040503050406030204" pitchFamily="18" charset="0"/>
                              </a:rPr>
                              <m:t>𝑇</m:t>
                            </m:r>
                            <m:r>
                              <a:rPr lang="es-ES" b="0" i="1" dirty="0" smtClean="0">
                                <a:solidFill>
                                  <a:srgbClr val="FFFF00"/>
                                </a:solidFill>
                                <a:latin typeface="Cambria Math" panose="02040503050406030204" pitchFamily="18" charset="0"/>
                              </a:rPr>
                              <m:t>−</m:t>
                            </m:r>
                            <m:sSub>
                              <m:sSubPr>
                                <m:ctrlPr>
                                  <a:rPr lang="es-ES" b="0" i="1" dirty="0" smtClean="0">
                                    <a:solidFill>
                                      <a:srgbClr val="FFFF00"/>
                                    </a:solidFill>
                                    <a:latin typeface="Cambria Math" panose="02040503050406030204" pitchFamily="18" charset="0"/>
                                  </a:rPr>
                                </m:ctrlPr>
                              </m:sSubPr>
                              <m:e>
                                <m:r>
                                  <a:rPr lang="es-ES" b="0" i="1" dirty="0" smtClean="0">
                                    <a:solidFill>
                                      <a:srgbClr val="FFFF00"/>
                                    </a:solidFill>
                                    <a:latin typeface="Cambria Math" panose="02040503050406030204" pitchFamily="18" charset="0"/>
                                  </a:rPr>
                                  <m:t>𝑇</m:t>
                                </m:r>
                              </m:e>
                              <m:sub>
                                <m:r>
                                  <a:rPr lang="es-ES" b="0" i="1" dirty="0" smtClean="0">
                                    <a:solidFill>
                                      <a:srgbClr val="FFFF00"/>
                                    </a:solidFill>
                                    <a:latin typeface="Cambria Math" panose="02040503050406030204" pitchFamily="18" charset="0"/>
                                    <a:ea typeface="Cambria Math" panose="02040503050406030204" pitchFamily="18" charset="0"/>
                                  </a:rPr>
                                  <m:t>∞</m:t>
                                </m:r>
                              </m:sub>
                            </m:sSub>
                          </m:e>
                        </m:d>
                        <m:r>
                          <a:rPr lang="es-ES" b="0" i="1" dirty="0" smtClean="0">
                            <a:solidFill>
                              <a:srgbClr val="FFFF00"/>
                            </a:solidFill>
                            <a:latin typeface="Cambria Math" panose="02040503050406030204" pitchFamily="18" charset="0"/>
                          </a:rPr>
                          <m:t>+</m:t>
                        </m:r>
                        <m:r>
                          <a:rPr lang="es-ES" b="0" i="1" dirty="0" smtClean="0">
                            <a:solidFill>
                              <a:srgbClr val="FFFF00"/>
                            </a:solidFill>
                            <a:latin typeface="Cambria Math" panose="02040503050406030204" pitchFamily="18" charset="0"/>
                            <a:ea typeface="Cambria Math" panose="02040503050406030204" pitchFamily="18" charset="0"/>
                          </a:rPr>
                          <m:t>𝜀𝜎</m:t>
                        </m:r>
                        <m:r>
                          <a:rPr lang="es-ES" b="0" i="1" dirty="0" smtClean="0">
                            <a:solidFill>
                              <a:srgbClr val="FFFF00"/>
                            </a:solidFill>
                            <a:latin typeface="Cambria Math" panose="02040503050406030204" pitchFamily="18" charset="0"/>
                            <a:ea typeface="Cambria Math" panose="02040503050406030204" pitchFamily="18" charset="0"/>
                          </a:rPr>
                          <m:t>(</m:t>
                        </m:r>
                        <m:sSup>
                          <m:sSupPr>
                            <m:ctrlPr>
                              <a:rPr lang="es-ES" b="0" i="1" dirty="0" smtClean="0">
                                <a:solidFill>
                                  <a:srgbClr val="FFFF00"/>
                                </a:solidFill>
                                <a:latin typeface="Cambria Math" panose="02040503050406030204" pitchFamily="18" charset="0"/>
                                <a:ea typeface="Cambria Math" panose="02040503050406030204" pitchFamily="18" charset="0"/>
                              </a:rPr>
                            </m:ctrlPr>
                          </m:sSupPr>
                          <m:e>
                            <m:r>
                              <a:rPr lang="es-ES" b="0" i="1" dirty="0" smtClean="0">
                                <a:solidFill>
                                  <a:srgbClr val="FFFF00"/>
                                </a:solidFill>
                                <a:latin typeface="Cambria Math" panose="02040503050406030204" pitchFamily="18" charset="0"/>
                                <a:ea typeface="Cambria Math" panose="02040503050406030204" pitchFamily="18" charset="0"/>
                              </a:rPr>
                              <m:t>𝑇</m:t>
                            </m:r>
                          </m:e>
                          <m:sup>
                            <m:r>
                              <a:rPr lang="es-ES" b="0" i="1" dirty="0" smtClean="0">
                                <a:solidFill>
                                  <a:srgbClr val="FFFF00"/>
                                </a:solidFill>
                                <a:latin typeface="Cambria Math" panose="02040503050406030204" pitchFamily="18" charset="0"/>
                                <a:ea typeface="Cambria Math" panose="02040503050406030204" pitchFamily="18" charset="0"/>
                              </a:rPr>
                              <m:t>4</m:t>
                            </m:r>
                          </m:sup>
                        </m:sSup>
                        <m:r>
                          <a:rPr lang="es-ES" b="0" i="1" dirty="0" smtClean="0">
                            <a:solidFill>
                              <a:srgbClr val="FFFF00"/>
                            </a:solidFill>
                            <a:latin typeface="Cambria Math" panose="02040503050406030204" pitchFamily="18" charset="0"/>
                            <a:ea typeface="Cambria Math" panose="02040503050406030204" pitchFamily="18" charset="0"/>
                          </a:rPr>
                          <m:t>−</m:t>
                        </m:r>
                        <m:sSubSup>
                          <m:sSubSupPr>
                            <m:ctrlPr>
                              <a:rPr lang="es-ES" b="0" i="1" dirty="0" smtClean="0">
                                <a:solidFill>
                                  <a:srgbClr val="FFFF00"/>
                                </a:solidFill>
                                <a:latin typeface="Cambria Math" panose="02040503050406030204" pitchFamily="18" charset="0"/>
                                <a:ea typeface="Cambria Math" panose="02040503050406030204" pitchFamily="18" charset="0"/>
                              </a:rPr>
                            </m:ctrlPr>
                          </m:sSubSupPr>
                          <m:e>
                            <m:r>
                              <a:rPr lang="es-ES" b="0" i="1" dirty="0" smtClean="0">
                                <a:solidFill>
                                  <a:srgbClr val="FFFF00"/>
                                </a:solidFill>
                                <a:latin typeface="Cambria Math" panose="02040503050406030204" pitchFamily="18" charset="0"/>
                                <a:ea typeface="Cambria Math" panose="02040503050406030204" pitchFamily="18" charset="0"/>
                              </a:rPr>
                              <m:t>𝑇</m:t>
                            </m:r>
                          </m:e>
                          <m:sub>
                            <m:r>
                              <a:rPr lang="es-ES" b="0" i="1" dirty="0" smtClean="0">
                                <a:solidFill>
                                  <a:srgbClr val="FFFF00"/>
                                </a:solidFill>
                                <a:latin typeface="Cambria Math" panose="02040503050406030204" pitchFamily="18" charset="0"/>
                                <a:ea typeface="Cambria Math" panose="02040503050406030204" pitchFamily="18" charset="0"/>
                              </a:rPr>
                              <m:t>𝑎𝑙</m:t>
                            </m:r>
                          </m:sub>
                          <m:sup>
                            <m:r>
                              <a:rPr lang="es-ES" b="0" i="1" dirty="0" smtClean="0">
                                <a:solidFill>
                                  <a:srgbClr val="FFFF00"/>
                                </a:solidFill>
                                <a:latin typeface="Cambria Math" panose="02040503050406030204" pitchFamily="18" charset="0"/>
                                <a:ea typeface="Cambria Math" panose="02040503050406030204" pitchFamily="18" charset="0"/>
                              </a:rPr>
                              <m:t>4</m:t>
                            </m:r>
                          </m:sup>
                        </m:sSubSup>
                      </m:e>
                    </m:d>
                    <m:r>
                      <a:rPr lang="es-ES" b="0" i="1" dirty="0" smtClean="0">
                        <a:solidFill>
                          <a:srgbClr val="FFFF00"/>
                        </a:solidFill>
                        <a:latin typeface="Cambria Math" panose="02040503050406030204" pitchFamily="18" charset="0"/>
                      </a:rPr>
                      <m:t>)</m:t>
                    </m:r>
                    <m:sSub>
                      <m:sSubPr>
                        <m:ctrlPr>
                          <a:rPr lang="es-ES" b="0" i="1" dirty="0" smtClean="0">
                            <a:solidFill>
                              <a:srgbClr val="FFFF00"/>
                            </a:solidFill>
                            <a:latin typeface="Cambria Math" panose="02040503050406030204" pitchFamily="18" charset="0"/>
                          </a:rPr>
                        </m:ctrlPr>
                      </m:sSubPr>
                      <m:e>
                        <m:r>
                          <a:rPr lang="es-ES" b="0" i="1" dirty="0" smtClean="0">
                            <a:solidFill>
                              <a:srgbClr val="FFFF00"/>
                            </a:solidFill>
                            <a:latin typeface="Cambria Math" panose="02040503050406030204" pitchFamily="18" charset="0"/>
                          </a:rPr>
                          <m:t>𝐴</m:t>
                        </m:r>
                      </m:e>
                      <m:sub>
                        <m:d>
                          <m:dPr>
                            <m:ctrlPr>
                              <a:rPr lang="es-ES" b="0" i="1" dirty="0" smtClean="0">
                                <a:solidFill>
                                  <a:srgbClr val="FFFF00"/>
                                </a:solidFill>
                                <a:latin typeface="Cambria Math" panose="02040503050406030204" pitchFamily="18" charset="0"/>
                              </a:rPr>
                            </m:ctrlPr>
                          </m:dPr>
                          <m:e>
                            <m:r>
                              <a:rPr lang="es-ES" b="0" i="1" dirty="0" smtClean="0">
                                <a:solidFill>
                                  <a:srgbClr val="FFFF00"/>
                                </a:solidFill>
                                <a:latin typeface="Cambria Math" panose="02040503050406030204" pitchFamily="18" charset="0"/>
                              </a:rPr>
                              <m:t>𝑐𝑜𝑛𝑣</m:t>
                            </m:r>
                            <m:r>
                              <a:rPr lang="es-ES" b="0" i="1" dirty="0" smtClean="0">
                                <a:solidFill>
                                  <a:srgbClr val="FFFF00"/>
                                </a:solidFill>
                                <a:latin typeface="Cambria Math" panose="02040503050406030204" pitchFamily="18" charset="0"/>
                              </a:rPr>
                              <m:t>,</m:t>
                            </m:r>
                            <m:r>
                              <a:rPr lang="es-ES" b="0" i="1" dirty="0" smtClean="0">
                                <a:solidFill>
                                  <a:srgbClr val="FFFF00"/>
                                </a:solidFill>
                                <a:latin typeface="Cambria Math" panose="02040503050406030204" pitchFamily="18" charset="0"/>
                              </a:rPr>
                              <m:t>𝑟𝑎𝑑</m:t>
                            </m:r>
                          </m:e>
                        </m:d>
                      </m:sub>
                    </m:sSub>
                    <m:r>
                      <a:rPr lang="es-ES" b="0" i="1" dirty="0" smtClean="0">
                        <a:solidFill>
                          <a:srgbClr val="FFFF00"/>
                        </a:solidFill>
                        <a:latin typeface="Cambria Math" panose="02040503050406030204" pitchFamily="18" charset="0"/>
                      </a:rPr>
                      <m:t>=</m:t>
                    </m:r>
                    <m:r>
                      <a:rPr lang="es-ES" b="0" i="1" dirty="0" smtClean="0">
                        <a:solidFill>
                          <a:srgbClr val="FFFF00"/>
                        </a:solidFill>
                        <a:latin typeface="Cambria Math" panose="02040503050406030204" pitchFamily="18" charset="0"/>
                        <a:ea typeface="Cambria Math" panose="02040503050406030204" pitchFamily="18" charset="0"/>
                      </a:rPr>
                      <m:t>𝜌</m:t>
                    </m:r>
                    <m:r>
                      <a:rPr lang="es-ES" b="0" i="1" dirty="0" smtClean="0">
                        <a:solidFill>
                          <a:srgbClr val="FFFF00"/>
                        </a:solidFill>
                        <a:latin typeface="Cambria Math" panose="02040503050406030204" pitchFamily="18" charset="0"/>
                        <a:ea typeface="Cambria Math" panose="02040503050406030204" pitchFamily="18" charset="0"/>
                      </a:rPr>
                      <m:t>𝑉𝐶𝑝</m:t>
                    </m:r>
                    <m:f>
                      <m:fPr>
                        <m:ctrlPr>
                          <a:rPr lang="es-ES" b="0" i="1" dirty="0" smtClean="0">
                            <a:solidFill>
                              <a:srgbClr val="FFFF00"/>
                            </a:solidFill>
                            <a:latin typeface="Cambria Math" panose="02040503050406030204" pitchFamily="18" charset="0"/>
                            <a:ea typeface="Cambria Math" panose="02040503050406030204" pitchFamily="18" charset="0"/>
                          </a:rPr>
                        </m:ctrlPr>
                      </m:fPr>
                      <m:num>
                        <m:r>
                          <a:rPr lang="es-ES" b="0" i="1" dirty="0" smtClean="0">
                            <a:solidFill>
                              <a:srgbClr val="FFFF00"/>
                            </a:solidFill>
                            <a:latin typeface="Cambria Math" panose="02040503050406030204" pitchFamily="18" charset="0"/>
                            <a:ea typeface="Cambria Math" panose="02040503050406030204" pitchFamily="18" charset="0"/>
                          </a:rPr>
                          <m:t>𝑑𝑇</m:t>
                        </m:r>
                      </m:num>
                      <m:den>
                        <m:r>
                          <a:rPr lang="es-ES" b="0" i="1" dirty="0" smtClean="0">
                            <a:solidFill>
                              <a:srgbClr val="FFFF00"/>
                            </a:solidFill>
                            <a:latin typeface="Cambria Math" panose="02040503050406030204" pitchFamily="18" charset="0"/>
                            <a:ea typeface="Cambria Math" panose="02040503050406030204" pitchFamily="18" charset="0"/>
                          </a:rPr>
                          <m:t>𝑑𝑡</m:t>
                        </m:r>
                      </m:den>
                    </m:f>
                  </m:oMath>
                </a14:m>
                <a:endParaRPr lang="es-CL" dirty="0"/>
              </a:p>
              <a:p>
                <a:r>
                  <a:rPr lang="es-CL" dirty="0"/>
                  <a:t>De la forma:</a:t>
                </a:r>
              </a:p>
              <a:p>
                <a14:m>
                  <m:oMath xmlns:m="http://schemas.openxmlformats.org/officeDocument/2006/math">
                    <m:r>
                      <m:rPr>
                        <m:sty m:val="p"/>
                      </m:rPr>
                      <a:rPr lang="es-ES" b="0" i="0" smtClean="0">
                        <a:solidFill>
                          <a:srgbClr val="FFFF00"/>
                        </a:solidFill>
                        <a:latin typeface="Cambria Math" panose="02040503050406030204" pitchFamily="18" charset="0"/>
                        <a:ea typeface="Cambria Math" panose="02040503050406030204" pitchFamily="18" charset="0"/>
                      </a:rPr>
                      <m:t>C</m:t>
                    </m:r>
                    <m:sSup>
                      <m:sSupPr>
                        <m:ctrlPr>
                          <a:rPr lang="es-ES" b="0" i="1" smtClean="0">
                            <a:solidFill>
                              <a:srgbClr val="FFFF00"/>
                            </a:solidFill>
                            <a:latin typeface="Cambria Math" panose="02040503050406030204" pitchFamily="18" charset="0"/>
                            <a:ea typeface="Cambria Math" panose="02040503050406030204" pitchFamily="18" charset="0"/>
                          </a:rPr>
                        </m:ctrlPr>
                      </m:sSupPr>
                      <m:e>
                        <m:d>
                          <m:dPr>
                            <m:ctrlPr>
                              <a:rPr lang="es-ES" b="0" i="1" smtClean="0">
                                <a:solidFill>
                                  <a:srgbClr val="FFFF00"/>
                                </a:solidFill>
                                <a:latin typeface="Cambria Math" panose="02040503050406030204" pitchFamily="18" charset="0"/>
                                <a:ea typeface="Cambria Math" panose="02040503050406030204" pitchFamily="18" charset="0"/>
                              </a:rPr>
                            </m:ctrlPr>
                          </m:dPr>
                          <m:e>
                            <m:r>
                              <a:rPr lang="es-ES" i="1">
                                <a:solidFill>
                                  <a:srgbClr val="FFFF00"/>
                                </a:solidFill>
                                <a:latin typeface="Cambria Math" panose="02040503050406030204" pitchFamily="18" charset="0"/>
                                <a:ea typeface="Cambria Math" panose="02040503050406030204" pitchFamily="18" charset="0"/>
                              </a:rPr>
                              <m:t>𝑇</m:t>
                            </m:r>
                            <m:r>
                              <a:rPr lang="es-ES" i="1">
                                <a:solidFill>
                                  <a:srgbClr val="FFFF00"/>
                                </a:solidFill>
                                <a:latin typeface="Cambria Math" panose="02040503050406030204" pitchFamily="18" charset="0"/>
                                <a:ea typeface="Cambria Math" panose="02040503050406030204" pitchFamily="18" charset="0"/>
                              </a:rPr>
                              <m:t>−</m:t>
                            </m:r>
                            <m:sSub>
                              <m:sSubPr>
                                <m:ctrlPr>
                                  <a:rPr lang="es-ES" i="1">
                                    <a:solidFill>
                                      <a:srgbClr val="FFFF00"/>
                                    </a:solidFill>
                                    <a:latin typeface="Cambria Math" panose="02040503050406030204" pitchFamily="18" charset="0"/>
                                    <a:ea typeface="Cambria Math" panose="02040503050406030204" pitchFamily="18" charset="0"/>
                                  </a:rPr>
                                </m:ctrlPr>
                              </m:sSubPr>
                              <m:e>
                                <m:r>
                                  <a:rPr lang="es-ES" i="1">
                                    <a:solidFill>
                                      <a:srgbClr val="FFFF00"/>
                                    </a:solidFill>
                                    <a:latin typeface="Cambria Math" panose="02040503050406030204" pitchFamily="18" charset="0"/>
                                    <a:ea typeface="Cambria Math" panose="02040503050406030204" pitchFamily="18" charset="0"/>
                                  </a:rPr>
                                  <m:t>𝑇</m:t>
                                </m:r>
                              </m:e>
                              <m:sub>
                                <m:r>
                                  <a:rPr lang="es-ES" i="1">
                                    <a:solidFill>
                                      <a:srgbClr val="FFFF00"/>
                                    </a:solidFill>
                                    <a:latin typeface="Cambria Math" panose="02040503050406030204" pitchFamily="18" charset="0"/>
                                    <a:ea typeface="Cambria Math" panose="02040503050406030204" pitchFamily="18" charset="0"/>
                                  </a:rPr>
                                  <m:t>∞</m:t>
                                </m:r>
                              </m:sub>
                            </m:sSub>
                          </m:e>
                        </m:d>
                      </m:e>
                      <m:sup>
                        <m:r>
                          <a:rPr lang="es-ES" b="0" i="1" smtClean="0">
                            <a:solidFill>
                              <a:srgbClr val="FFFF00"/>
                            </a:solidFill>
                            <a:latin typeface="Cambria Math" panose="02040503050406030204" pitchFamily="18" charset="0"/>
                            <a:ea typeface="Cambria Math" panose="02040503050406030204" pitchFamily="18" charset="0"/>
                          </a:rPr>
                          <m:t>𝑛</m:t>
                        </m:r>
                      </m:sup>
                    </m:sSup>
                    <m:r>
                      <a:rPr lang="es-ES" b="0" i="1" smtClean="0">
                        <a:solidFill>
                          <a:srgbClr val="FFFF00"/>
                        </a:solidFill>
                        <a:latin typeface="Cambria Math" panose="02040503050406030204" pitchFamily="18" charset="0"/>
                        <a:ea typeface="Cambria Math" panose="02040503050406030204" pitchFamily="18" charset="0"/>
                      </a:rPr>
                      <m:t>∗</m:t>
                    </m:r>
                    <m:sSub>
                      <m:sSubPr>
                        <m:ctrlPr>
                          <a:rPr lang="es-ES" i="1" dirty="0">
                            <a:solidFill>
                              <a:srgbClr val="FFFF00"/>
                            </a:solidFill>
                            <a:latin typeface="Cambria Math" panose="02040503050406030204" pitchFamily="18" charset="0"/>
                          </a:rPr>
                        </m:ctrlPr>
                      </m:sSubPr>
                      <m:e>
                        <m:r>
                          <a:rPr lang="es-ES" i="1" dirty="0">
                            <a:solidFill>
                              <a:srgbClr val="FFFF00"/>
                            </a:solidFill>
                            <a:latin typeface="Cambria Math" panose="02040503050406030204" pitchFamily="18" charset="0"/>
                          </a:rPr>
                          <m:t>𝐴</m:t>
                        </m:r>
                      </m:e>
                      <m:sub>
                        <m:d>
                          <m:dPr>
                            <m:ctrlPr>
                              <a:rPr lang="es-ES" i="1" dirty="0">
                                <a:solidFill>
                                  <a:srgbClr val="FFFF00"/>
                                </a:solidFill>
                                <a:latin typeface="Cambria Math" panose="02040503050406030204" pitchFamily="18" charset="0"/>
                              </a:rPr>
                            </m:ctrlPr>
                          </m:dPr>
                          <m:e>
                            <m:r>
                              <a:rPr lang="es-ES" i="1" dirty="0">
                                <a:solidFill>
                                  <a:srgbClr val="FFFF00"/>
                                </a:solidFill>
                                <a:latin typeface="Cambria Math" panose="02040503050406030204" pitchFamily="18" charset="0"/>
                              </a:rPr>
                              <m:t>𝑐𝑜𝑛𝑣</m:t>
                            </m:r>
                            <m:r>
                              <a:rPr lang="es-ES" i="1" dirty="0">
                                <a:solidFill>
                                  <a:srgbClr val="FFFF00"/>
                                </a:solidFill>
                                <a:latin typeface="Cambria Math" panose="02040503050406030204" pitchFamily="18" charset="0"/>
                              </a:rPr>
                              <m:t>,</m:t>
                            </m:r>
                            <m:r>
                              <a:rPr lang="es-ES" i="1" dirty="0">
                                <a:solidFill>
                                  <a:srgbClr val="FFFF00"/>
                                </a:solidFill>
                                <a:latin typeface="Cambria Math" panose="02040503050406030204" pitchFamily="18" charset="0"/>
                              </a:rPr>
                              <m:t>𝑟𝑎𝑑</m:t>
                            </m:r>
                          </m:e>
                        </m:d>
                      </m:sub>
                    </m:sSub>
                    <m:r>
                      <a:rPr lang="es-ES" b="0" i="1" dirty="0" smtClean="0">
                        <a:solidFill>
                          <a:srgbClr val="FFFF00"/>
                        </a:solidFill>
                        <a:latin typeface="Cambria Math" panose="02040503050406030204" pitchFamily="18" charset="0"/>
                      </a:rPr>
                      <m:t>∗</m:t>
                    </m:r>
                  </m:oMath>
                </a14:m>
                <a:r>
                  <a:rPr lang="es-ES" dirty="0">
                    <a:solidFill>
                      <a:srgbClr val="FFFF00"/>
                    </a:solidFill>
                  </a:rPr>
                  <a:t> </a:t>
                </a:r>
                <a14:m>
                  <m:oMath xmlns:m="http://schemas.openxmlformats.org/officeDocument/2006/math">
                    <m:d>
                      <m:dPr>
                        <m:ctrlPr>
                          <a:rPr lang="es-ES" i="1" dirty="0">
                            <a:solidFill>
                              <a:srgbClr val="FFFF00"/>
                            </a:solidFill>
                            <a:latin typeface="Cambria Math" panose="02040503050406030204" pitchFamily="18" charset="0"/>
                          </a:rPr>
                        </m:ctrlPr>
                      </m:dPr>
                      <m:e>
                        <m:r>
                          <a:rPr lang="es-ES" i="1" dirty="0">
                            <a:solidFill>
                              <a:srgbClr val="FFFF00"/>
                            </a:solidFill>
                            <a:latin typeface="Cambria Math" panose="02040503050406030204" pitchFamily="18" charset="0"/>
                          </a:rPr>
                          <m:t>𝑇</m:t>
                        </m:r>
                        <m:r>
                          <a:rPr lang="es-ES" i="1" dirty="0">
                            <a:solidFill>
                              <a:srgbClr val="FFFF00"/>
                            </a:solidFill>
                            <a:latin typeface="Cambria Math" panose="02040503050406030204" pitchFamily="18" charset="0"/>
                          </a:rPr>
                          <m:t>−</m:t>
                        </m:r>
                        <m:sSub>
                          <m:sSubPr>
                            <m:ctrlPr>
                              <a:rPr lang="es-ES" i="1" dirty="0">
                                <a:solidFill>
                                  <a:srgbClr val="FFFF00"/>
                                </a:solidFill>
                                <a:latin typeface="Cambria Math" panose="02040503050406030204" pitchFamily="18" charset="0"/>
                              </a:rPr>
                            </m:ctrlPr>
                          </m:sSubPr>
                          <m:e>
                            <m:r>
                              <a:rPr lang="es-ES" i="1" dirty="0">
                                <a:solidFill>
                                  <a:srgbClr val="FFFF00"/>
                                </a:solidFill>
                                <a:latin typeface="Cambria Math" panose="02040503050406030204" pitchFamily="18" charset="0"/>
                              </a:rPr>
                              <m:t>𝑇</m:t>
                            </m:r>
                          </m:e>
                          <m:sub>
                            <m:r>
                              <a:rPr lang="es-ES" i="1" dirty="0">
                                <a:solidFill>
                                  <a:srgbClr val="FFFF00"/>
                                </a:solidFill>
                                <a:latin typeface="Cambria Math" panose="02040503050406030204" pitchFamily="18" charset="0"/>
                                <a:ea typeface="Cambria Math" panose="02040503050406030204" pitchFamily="18" charset="0"/>
                              </a:rPr>
                              <m:t>∞</m:t>
                            </m:r>
                          </m:sub>
                        </m:sSub>
                      </m:e>
                    </m:d>
                    <m:r>
                      <a:rPr lang="es-ES" b="0" i="0" dirty="0" smtClean="0">
                        <a:solidFill>
                          <a:srgbClr val="FFFF00"/>
                        </a:solidFill>
                        <a:latin typeface="Cambria Math" panose="02040503050406030204" pitchFamily="18" charset="0"/>
                        <a:ea typeface="Cambria Math" panose="02040503050406030204" pitchFamily="18" charset="0"/>
                      </a:rPr>
                      <m:t>=</m:t>
                    </m:r>
                    <m:r>
                      <a:rPr lang="es-ES" i="1" dirty="0">
                        <a:solidFill>
                          <a:srgbClr val="FFFF00"/>
                        </a:solidFill>
                        <a:latin typeface="Cambria Math" panose="02040503050406030204" pitchFamily="18" charset="0"/>
                        <a:ea typeface="Cambria Math" panose="02040503050406030204" pitchFamily="18" charset="0"/>
                      </a:rPr>
                      <m:t>𝜌</m:t>
                    </m:r>
                    <m:r>
                      <a:rPr lang="es-ES" i="1" dirty="0">
                        <a:solidFill>
                          <a:srgbClr val="FFFF00"/>
                        </a:solidFill>
                        <a:latin typeface="Cambria Math" panose="02040503050406030204" pitchFamily="18" charset="0"/>
                        <a:ea typeface="Cambria Math" panose="02040503050406030204" pitchFamily="18" charset="0"/>
                      </a:rPr>
                      <m:t>𝑉𝐶𝑝</m:t>
                    </m:r>
                    <m:f>
                      <m:fPr>
                        <m:ctrlPr>
                          <a:rPr lang="es-ES" i="1" dirty="0">
                            <a:solidFill>
                              <a:srgbClr val="FFFF00"/>
                            </a:solidFill>
                            <a:latin typeface="Cambria Math" panose="02040503050406030204" pitchFamily="18" charset="0"/>
                            <a:ea typeface="Cambria Math" panose="02040503050406030204" pitchFamily="18" charset="0"/>
                          </a:rPr>
                        </m:ctrlPr>
                      </m:fPr>
                      <m:num>
                        <m:r>
                          <a:rPr lang="es-ES" i="1" dirty="0">
                            <a:solidFill>
                              <a:srgbClr val="FFFF00"/>
                            </a:solidFill>
                            <a:latin typeface="Cambria Math" panose="02040503050406030204" pitchFamily="18" charset="0"/>
                            <a:ea typeface="Cambria Math" panose="02040503050406030204" pitchFamily="18" charset="0"/>
                          </a:rPr>
                          <m:t>𝑑𝑇</m:t>
                        </m:r>
                      </m:num>
                      <m:den>
                        <m:r>
                          <a:rPr lang="es-ES" i="1" dirty="0">
                            <a:solidFill>
                              <a:srgbClr val="FFFF00"/>
                            </a:solidFill>
                            <a:latin typeface="Cambria Math" panose="02040503050406030204" pitchFamily="18" charset="0"/>
                            <a:ea typeface="Cambria Math" panose="02040503050406030204" pitchFamily="18" charset="0"/>
                          </a:rPr>
                          <m:t>𝑑𝑡</m:t>
                        </m:r>
                      </m:den>
                    </m:f>
                  </m:oMath>
                </a14:m>
                <a:endParaRPr lang="es-CL" dirty="0"/>
              </a:p>
              <a:p>
                <a14:m>
                  <m:oMath xmlns:m="http://schemas.openxmlformats.org/officeDocument/2006/math">
                    <m:r>
                      <m:rPr>
                        <m:sty m:val="p"/>
                      </m:rPr>
                      <a:rPr lang="es-ES" b="0" i="0" smtClean="0">
                        <a:solidFill>
                          <a:srgbClr val="FFFF00"/>
                        </a:solidFill>
                        <a:latin typeface="Cambria Math" panose="02040503050406030204" pitchFamily="18" charset="0"/>
                        <a:ea typeface="Cambria Math" panose="02040503050406030204" pitchFamily="18" charset="0"/>
                      </a:rPr>
                      <m:t>C</m:t>
                    </m:r>
                    <m:sSup>
                      <m:sSupPr>
                        <m:ctrlPr>
                          <a:rPr lang="es-ES" b="0" i="1" smtClean="0">
                            <a:solidFill>
                              <a:srgbClr val="FFFF00"/>
                            </a:solidFill>
                            <a:latin typeface="Cambria Math" panose="02040503050406030204" pitchFamily="18" charset="0"/>
                            <a:ea typeface="Cambria Math" panose="02040503050406030204" pitchFamily="18" charset="0"/>
                          </a:rPr>
                        </m:ctrlPr>
                      </m:sSupPr>
                      <m:e>
                        <m:d>
                          <m:dPr>
                            <m:ctrlPr>
                              <a:rPr lang="es-ES" b="0" i="1" smtClean="0">
                                <a:solidFill>
                                  <a:srgbClr val="FFFF00"/>
                                </a:solidFill>
                                <a:latin typeface="Cambria Math" panose="02040503050406030204" pitchFamily="18" charset="0"/>
                                <a:ea typeface="Cambria Math" panose="02040503050406030204" pitchFamily="18" charset="0"/>
                              </a:rPr>
                            </m:ctrlPr>
                          </m:dPr>
                          <m:e>
                            <m:r>
                              <a:rPr lang="es-ES" i="1">
                                <a:solidFill>
                                  <a:srgbClr val="FFFF00"/>
                                </a:solidFill>
                                <a:latin typeface="Cambria Math" panose="02040503050406030204" pitchFamily="18" charset="0"/>
                                <a:ea typeface="Cambria Math" panose="02040503050406030204" pitchFamily="18" charset="0"/>
                              </a:rPr>
                              <m:t>𝑇</m:t>
                            </m:r>
                            <m:r>
                              <a:rPr lang="es-ES" i="1">
                                <a:solidFill>
                                  <a:srgbClr val="FFFF00"/>
                                </a:solidFill>
                                <a:latin typeface="Cambria Math" panose="02040503050406030204" pitchFamily="18" charset="0"/>
                                <a:ea typeface="Cambria Math" panose="02040503050406030204" pitchFamily="18" charset="0"/>
                              </a:rPr>
                              <m:t>−</m:t>
                            </m:r>
                            <m:sSub>
                              <m:sSubPr>
                                <m:ctrlPr>
                                  <a:rPr lang="es-ES" i="1">
                                    <a:solidFill>
                                      <a:srgbClr val="FFFF00"/>
                                    </a:solidFill>
                                    <a:latin typeface="Cambria Math" panose="02040503050406030204" pitchFamily="18" charset="0"/>
                                    <a:ea typeface="Cambria Math" panose="02040503050406030204" pitchFamily="18" charset="0"/>
                                  </a:rPr>
                                </m:ctrlPr>
                              </m:sSubPr>
                              <m:e>
                                <m:r>
                                  <a:rPr lang="es-ES" i="1">
                                    <a:solidFill>
                                      <a:srgbClr val="FFFF00"/>
                                    </a:solidFill>
                                    <a:latin typeface="Cambria Math" panose="02040503050406030204" pitchFamily="18" charset="0"/>
                                    <a:ea typeface="Cambria Math" panose="02040503050406030204" pitchFamily="18" charset="0"/>
                                  </a:rPr>
                                  <m:t>𝑇</m:t>
                                </m:r>
                              </m:e>
                              <m:sub>
                                <m:r>
                                  <a:rPr lang="es-ES" i="1">
                                    <a:solidFill>
                                      <a:srgbClr val="FFFF00"/>
                                    </a:solidFill>
                                    <a:latin typeface="Cambria Math" panose="02040503050406030204" pitchFamily="18" charset="0"/>
                                    <a:ea typeface="Cambria Math" panose="02040503050406030204" pitchFamily="18" charset="0"/>
                                  </a:rPr>
                                  <m:t>∞</m:t>
                                </m:r>
                              </m:sub>
                            </m:sSub>
                          </m:e>
                        </m:d>
                      </m:e>
                      <m:sup>
                        <m:r>
                          <a:rPr lang="es-ES" b="0" i="1" smtClean="0">
                            <a:solidFill>
                              <a:srgbClr val="FFFF00"/>
                            </a:solidFill>
                            <a:latin typeface="Cambria Math" panose="02040503050406030204" pitchFamily="18" charset="0"/>
                            <a:ea typeface="Cambria Math" panose="02040503050406030204" pitchFamily="18" charset="0"/>
                          </a:rPr>
                          <m:t>1+</m:t>
                        </m:r>
                        <m:r>
                          <a:rPr lang="es-ES" b="0" i="1" smtClean="0">
                            <a:solidFill>
                              <a:srgbClr val="FFFF00"/>
                            </a:solidFill>
                            <a:latin typeface="Cambria Math" panose="02040503050406030204" pitchFamily="18" charset="0"/>
                            <a:ea typeface="Cambria Math" panose="02040503050406030204" pitchFamily="18" charset="0"/>
                          </a:rPr>
                          <m:t>𝑛</m:t>
                        </m:r>
                      </m:sup>
                    </m:sSup>
                    <m:r>
                      <a:rPr lang="es-ES" b="0" i="1" smtClean="0">
                        <a:solidFill>
                          <a:srgbClr val="FFFF00"/>
                        </a:solidFill>
                        <a:latin typeface="Cambria Math" panose="02040503050406030204" pitchFamily="18" charset="0"/>
                        <a:ea typeface="Cambria Math" panose="02040503050406030204" pitchFamily="18" charset="0"/>
                      </a:rPr>
                      <m:t>∗</m:t>
                    </m:r>
                    <m:sSub>
                      <m:sSubPr>
                        <m:ctrlPr>
                          <a:rPr lang="es-ES" i="1" dirty="0">
                            <a:solidFill>
                              <a:srgbClr val="FFFF00"/>
                            </a:solidFill>
                            <a:latin typeface="Cambria Math" panose="02040503050406030204" pitchFamily="18" charset="0"/>
                          </a:rPr>
                        </m:ctrlPr>
                      </m:sSubPr>
                      <m:e>
                        <m:r>
                          <a:rPr lang="es-ES" i="1" dirty="0">
                            <a:solidFill>
                              <a:srgbClr val="FFFF00"/>
                            </a:solidFill>
                            <a:latin typeface="Cambria Math" panose="02040503050406030204" pitchFamily="18" charset="0"/>
                          </a:rPr>
                          <m:t>𝐴</m:t>
                        </m:r>
                      </m:e>
                      <m:sub>
                        <m:d>
                          <m:dPr>
                            <m:ctrlPr>
                              <a:rPr lang="es-ES" i="1" dirty="0">
                                <a:solidFill>
                                  <a:srgbClr val="FFFF00"/>
                                </a:solidFill>
                                <a:latin typeface="Cambria Math" panose="02040503050406030204" pitchFamily="18" charset="0"/>
                              </a:rPr>
                            </m:ctrlPr>
                          </m:dPr>
                          <m:e>
                            <m:r>
                              <a:rPr lang="es-ES" i="1" dirty="0">
                                <a:solidFill>
                                  <a:srgbClr val="FFFF00"/>
                                </a:solidFill>
                                <a:latin typeface="Cambria Math" panose="02040503050406030204" pitchFamily="18" charset="0"/>
                              </a:rPr>
                              <m:t>𝑐𝑜𝑛𝑣</m:t>
                            </m:r>
                            <m:r>
                              <a:rPr lang="es-ES" i="1" dirty="0">
                                <a:solidFill>
                                  <a:srgbClr val="FFFF00"/>
                                </a:solidFill>
                                <a:latin typeface="Cambria Math" panose="02040503050406030204" pitchFamily="18" charset="0"/>
                              </a:rPr>
                              <m:t>,</m:t>
                            </m:r>
                            <m:r>
                              <a:rPr lang="es-ES" i="1" dirty="0">
                                <a:solidFill>
                                  <a:srgbClr val="FFFF00"/>
                                </a:solidFill>
                                <a:latin typeface="Cambria Math" panose="02040503050406030204" pitchFamily="18" charset="0"/>
                              </a:rPr>
                              <m:t>𝑟𝑎𝑑</m:t>
                            </m:r>
                          </m:e>
                        </m:d>
                      </m:sub>
                    </m:sSub>
                    <m:r>
                      <a:rPr lang="es-ES" dirty="0">
                        <a:solidFill>
                          <a:srgbClr val="FFFF00"/>
                        </a:solidFill>
                        <a:latin typeface="Cambria Math" panose="02040503050406030204" pitchFamily="18" charset="0"/>
                        <a:ea typeface="Cambria Math" panose="02040503050406030204" pitchFamily="18" charset="0"/>
                      </a:rPr>
                      <m:t>=</m:t>
                    </m:r>
                    <m:r>
                      <a:rPr lang="es-ES" i="1" dirty="0">
                        <a:solidFill>
                          <a:srgbClr val="FFFF00"/>
                        </a:solidFill>
                        <a:latin typeface="Cambria Math" panose="02040503050406030204" pitchFamily="18" charset="0"/>
                        <a:ea typeface="Cambria Math" panose="02040503050406030204" pitchFamily="18" charset="0"/>
                      </a:rPr>
                      <m:t>𝜌</m:t>
                    </m:r>
                    <m:r>
                      <a:rPr lang="es-ES" i="1" dirty="0">
                        <a:solidFill>
                          <a:srgbClr val="FFFF00"/>
                        </a:solidFill>
                        <a:latin typeface="Cambria Math" panose="02040503050406030204" pitchFamily="18" charset="0"/>
                        <a:ea typeface="Cambria Math" panose="02040503050406030204" pitchFamily="18" charset="0"/>
                      </a:rPr>
                      <m:t>𝑉𝐶𝑝</m:t>
                    </m:r>
                    <m:f>
                      <m:fPr>
                        <m:ctrlPr>
                          <a:rPr lang="es-ES" i="1" dirty="0">
                            <a:solidFill>
                              <a:srgbClr val="FFFF00"/>
                            </a:solidFill>
                            <a:latin typeface="Cambria Math" panose="02040503050406030204" pitchFamily="18" charset="0"/>
                            <a:ea typeface="Cambria Math" panose="02040503050406030204" pitchFamily="18" charset="0"/>
                          </a:rPr>
                        </m:ctrlPr>
                      </m:fPr>
                      <m:num>
                        <m:r>
                          <a:rPr lang="es-ES" i="1" dirty="0">
                            <a:solidFill>
                              <a:srgbClr val="FFFF00"/>
                            </a:solidFill>
                            <a:latin typeface="Cambria Math" panose="02040503050406030204" pitchFamily="18" charset="0"/>
                            <a:ea typeface="Cambria Math" panose="02040503050406030204" pitchFamily="18" charset="0"/>
                          </a:rPr>
                          <m:t>𝑑𝑇</m:t>
                        </m:r>
                      </m:num>
                      <m:den>
                        <m:r>
                          <a:rPr lang="es-ES" i="1" dirty="0">
                            <a:solidFill>
                              <a:srgbClr val="FFFF00"/>
                            </a:solidFill>
                            <a:latin typeface="Cambria Math" panose="02040503050406030204" pitchFamily="18" charset="0"/>
                            <a:ea typeface="Cambria Math" panose="02040503050406030204" pitchFamily="18" charset="0"/>
                          </a:rPr>
                          <m:t>𝑑𝑡</m:t>
                        </m:r>
                      </m:den>
                    </m:f>
                  </m:oMath>
                </a14:m>
                <a:endParaRPr lang="es-CL" dirty="0"/>
              </a:p>
              <a:p>
                <a:r>
                  <a:rPr lang="es-CL" dirty="0"/>
                  <a:t>Substituyendo con </a:t>
                </a:r>
                <a:r>
                  <a:rPr lang="es-CL" dirty="0">
                    <a:latin typeface="Symbol" panose="05050102010706020507" pitchFamily="18" charset="2"/>
                  </a:rPr>
                  <a:t>q</a:t>
                </a:r>
                <a:r>
                  <a:rPr lang="es-CL" dirty="0"/>
                  <a:t> e integrando:</a:t>
                </a:r>
              </a:p>
              <a:p>
                <a14:m>
                  <m:oMath xmlns:m="http://schemas.openxmlformats.org/officeDocument/2006/math">
                    <m:f>
                      <m:fPr>
                        <m:ctrlPr>
                          <a:rPr lang="es-ES" i="1" smtClean="0">
                            <a:solidFill>
                              <a:srgbClr val="FFFF00"/>
                            </a:solidFill>
                            <a:latin typeface="Cambria Math" panose="02040503050406030204" pitchFamily="18" charset="0"/>
                            <a:ea typeface="Cambria Math" panose="02040503050406030204" pitchFamily="18" charset="0"/>
                          </a:rPr>
                        </m:ctrlPr>
                      </m:fPr>
                      <m:num>
                        <m:r>
                          <m:rPr>
                            <m:sty m:val="p"/>
                          </m:rPr>
                          <a:rPr lang="el-GR" i="1">
                            <a:solidFill>
                              <a:srgbClr val="FFFF00"/>
                            </a:solidFill>
                            <a:latin typeface="Cambria Math" panose="02040503050406030204" pitchFamily="18" charset="0"/>
                            <a:ea typeface="Cambria Math" panose="02040503050406030204" pitchFamily="18" charset="0"/>
                          </a:rPr>
                          <m:t>θ</m:t>
                        </m:r>
                      </m:num>
                      <m:den>
                        <m:r>
                          <m:rPr>
                            <m:sty m:val="p"/>
                          </m:rPr>
                          <a:rPr lang="el-GR" i="1">
                            <a:solidFill>
                              <a:srgbClr val="FFFF00"/>
                            </a:solidFill>
                            <a:latin typeface="Cambria Math" panose="02040503050406030204" pitchFamily="18" charset="0"/>
                            <a:ea typeface="Cambria Math" panose="02040503050406030204" pitchFamily="18" charset="0"/>
                          </a:rPr>
                          <m:t>θ</m:t>
                        </m:r>
                        <m:r>
                          <a:rPr lang="es-ES" b="0" i="1" smtClean="0">
                            <a:solidFill>
                              <a:srgbClr val="FFFF00"/>
                            </a:solidFill>
                            <a:latin typeface="Cambria Math" panose="02040503050406030204" pitchFamily="18" charset="0"/>
                            <a:ea typeface="Cambria Math" panose="02040503050406030204" pitchFamily="18" charset="0"/>
                          </a:rPr>
                          <m:t>𝑖</m:t>
                        </m:r>
                      </m:den>
                    </m:f>
                    <m:r>
                      <a:rPr lang="es-ES" b="0" i="1" smtClean="0">
                        <a:solidFill>
                          <a:srgbClr val="FFFF00"/>
                        </a:solidFill>
                        <a:latin typeface="Cambria Math" panose="02040503050406030204" pitchFamily="18" charset="0"/>
                        <a:ea typeface="Cambria Math" panose="02040503050406030204" pitchFamily="18" charset="0"/>
                      </a:rPr>
                      <m:t>=</m:t>
                    </m:r>
                    <m:sSup>
                      <m:sSupPr>
                        <m:ctrlPr>
                          <a:rPr lang="es-ES" b="0" i="1" dirty="0" smtClean="0">
                            <a:solidFill>
                              <a:srgbClr val="FFFF00"/>
                            </a:solidFill>
                            <a:latin typeface="Cambria Math" panose="02040503050406030204" pitchFamily="18" charset="0"/>
                            <a:ea typeface="Cambria Math" panose="02040503050406030204" pitchFamily="18" charset="0"/>
                          </a:rPr>
                        </m:ctrlPr>
                      </m:sSupPr>
                      <m:e>
                        <m:d>
                          <m:dPr>
                            <m:ctrlPr>
                              <a:rPr lang="es-ES" b="0" i="1" smtClean="0">
                                <a:solidFill>
                                  <a:srgbClr val="FFFF00"/>
                                </a:solidFill>
                                <a:latin typeface="Cambria Math" panose="02040503050406030204" pitchFamily="18" charset="0"/>
                                <a:ea typeface="Cambria Math" panose="02040503050406030204" pitchFamily="18" charset="0"/>
                              </a:rPr>
                            </m:ctrlPr>
                          </m:dPr>
                          <m:e>
                            <m:f>
                              <m:fPr>
                                <m:ctrlPr>
                                  <a:rPr lang="es-ES" b="0" i="1" dirty="0" smtClean="0">
                                    <a:solidFill>
                                      <a:srgbClr val="FFFF00"/>
                                    </a:solidFill>
                                    <a:latin typeface="Cambria Math" panose="02040503050406030204" pitchFamily="18" charset="0"/>
                                    <a:ea typeface="Cambria Math" panose="02040503050406030204" pitchFamily="18" charset="0"/>
                                  </a:rPr>
                                </m:ctrlPr>
                              </m:fPr>
                              <m:num>
                                <m:r>
                                  <a:rPr lang="es-ES" i="1" dirty="0">
                                    <a:solidFill>
                                      <a:srgbClr val="FFFF00"/>
                                    </a:solidFill>
                                    <a:latin typeface="Cambria Math" panose="02040503050406030204" pitchFamily="18" charset="0"/>
                                  </a:rPr>
                                  <m:t>𝑛𝐶</m:t>
                                </m:r>
                                <m:sSub>
                                  <m:sSubPr>
                                    <m:ctrlPr>
                                      <a:rPr lang="es-ES" i="1" dirty="0">
                                        <a:solidFill>
                                          <a:srgbClr val="FFFF00"/>
                                        </a:solidFill>
                                        <a:latin typeface="Cambria Math" panose="02040503050406030204" pitchFamily="18" charset="0"/>
                                      </a:rPr>
                                    </m:ctrlPr>
                                  </m:sSubPr>
                                  <m:e>
                                    <m:r>
                                      <a:rPr lang="es-ES" i="1" dirty="0">
                                        <a:solidFill>
                                          <a:srgbClr val="FFFF00"/>
                                        </a:solidFill>
                                        <a:latin typeface="Cambria Math" panose="02040503050406030204" pitchFamily="18" charset="0"/>
                                      </a:rPr>
                                      <m:t>𝐴</m:t>
                                    </m:r>
                                  </m:e>
                                  <m:sub>
                                    <m:d>
                                      <m:dPr>
                                        <m:ctrlPr>
                                          <a:rPr lang="es-ES" i="1" dirty="0">
                                            <a:solidFill>
                                              <a:srgbClr val="FFFF00"/>
                                            </a:solidFill>
                                            <a:latin typeface="Cambria Math" panose="02040503050406030204" pitchFamily="18" charset="0"/>
                                          </a:rPr>
                                        </m:ctrlPr>
                                      </m:dPr>
                                      <m:e>
                                        <m:r>
                                          <a:rPr lang="es-ES" i="1" dirty="0">
                                            <a:solidFill>
                                              <a:srgbClr val="FFFF00"/>
                                            </a:solidFill>
                                            <a:latin typeface="Cambria Math" panose="02040503050406030204" pitchFamily="18" charset="0"/>
                                          </a:rPr>
                                          <m:t>𝑐𝑜𝑛𝑣</m:t>
                                        </m:r>
                                        <m:r>
                                          <a:rPr lang="es-ES" i="1" dirty="0">
                                            <a:solidFill>
                                              <a:srgbClr val="FFFF00"/>
                                            </a:solidFill>
                                            <a:latin typeface="Cambria Math" panose="02040503050406030204" pitchFamily="18" charset="0"/>
                                          </a:rPr>
                                          <m:t>,</m:t>
                                        </m:r>
                                        <m:r>
                                          <a:rPr lang="es-ES" i="1" dirty="0">
                                            <a:solidFill>
                                              <a:srgbClr val="FFFF00"/>
                                            </a:solidFill>
                                            <a:latin typeface="Cambria Math" panose="02040503050406030204" pitchFamily="18" charset="0"/>
                                          </a:rPr>
                                          <m:t>𝑟𝑎𝑑</m:t>
                                        </m:r>
                                      </m:e>
                                    </m:d>
                                  </m:sub>
                                </m:sSub>
                                <m:sSup>
                                  <m:sSupPr>
                                    <m:ctrlPr>
                                      <a:rPr lang="es-ES" b="0" i="1" dirty="0" smtClean="0">
                                        <a:solidFill>
                                          <a:srgbClr val="FFFF00"/>
                                        </a:solidFill>
                                        <a:latin typeface="Cambria Math" panose="02040503050406030204" pitchFamily="18" charset="0"/>
                                        <a:ea typeface="Cambria Math" panose="02040503050406030204" pitchFamily="18" charset="0"/>
                                      </a:rPr>
                                    </m:ctrlPr>
                                  </m:sSupPr>
                                  <m:e>
                                    <m:r>
                                      <m:rPr>
                                        <m:sty m:val="p"/>
                                      </m:rPr>
                                      <a:rPr lang="el-GR" i="1">
                                        <a:solidFill>
                                          <a:srgbClr val="FFFF00"/>
                                        </a:solidFill>
                                        <a:latin typeface="Cambria Math" panose="02040503050406030204" pitchFamily="18" charset="0"/>
                                        <a:ea typeface="Cambria Math" panose="02040503050406030204" pitchFamily="18" charset="0"/>
                                      </a:rPr>
                                      <m:t>θ</m:t>
                                    </m:r>
                                  </m:e>
                                  <m:sup>
                                    <m:r>
                                      <m:rPr>
                                        <m:sty m:val="p"/>
                                      </m:rPr>
                                      <a:rPr lang="es-ES" b="0" i="0" smtClean="0">
                                        <a:solidFill>
                                          <a:srgbClr val="FFFF00"/>
                                        </a:solidFill>
                                        <a:latin typeface="Cambria Math" panose="02040503050406030204" pitchFamily="18" charset="0"/>
                                        <a:ea typeface="Cambria Math" panose="02040503050406030204" pitchFamily="18" charset="0"/>
                                      </a:rPr>
                                      <m:t>n</m:t>
                                    </m:r>
                                  </m:sup>
                                </m:sSup>
                              </m:num>
                              <m:den>
                                <m:r>
                                  <a:rPr lang="es-ES" i="1" dirty="0">
                                    <a:solidFill>
                                      <a:srgbClr val="FFFF00"/>
                                    </a:solidFill>
                                    <a:latin typeface="Cambria Math" panose="02040503050406030204" pitchFamily="18" charset="0"/>
                                    <a:ea typeface="Cambria Math" panose="02040503050406030204" pitchFamily="18" charset="0"/>
                                  </a:rPr>
                                  <m:t>𝜌</m:t>
                                </m:r>
                                <m:r>
                                  <a:rPr lang="es-ES" i="1" dirty="0">
                                    <a:solidFill>
                                      <a:srgbClr val="FFFF00"/>
                                    </a:solidFill>
                                    <a:latin typeface="Cambria Math" panose="02040503050406030204" pitchFamily="18" charset="0"/>
                                    <a:ea typeface="Cambria Math" panose="02040503050406030204" pitchFamily="18" charset="0"/>
                                  </a:rPr>
                                  <m:t>𝑉𝑐</m:t>
                                </m:r>
                              </m:den>
                            </m:f>
                            <m:r>
                              <m:rPr>
                                <m:sty m:val="p"/>
                              </m:rPr>
                              <a:rPr lang="es-ES" b="0" i="0" dirty="0" smtClean="0">
                                <a:solidFill>
                                  <a:srgbClr val="FFFF00"/>
                                </a:solidFill>
                                <a:latin typeface="Cambria Math" panose="02040503050406030204" pitchFamily="18" charset="0"/>
                                <a:ea typeface="Cambria Math" panose="02040503050406030204" pitchFamily="18" charset="0"/>
                              </a:rPr>
                              <m:t>t</m:t>
                            </m:r>
                            <m:r>
                              <a:rPr lang="es-ES" b="0" i="0" dirty="0" smtClean="0">
                                <a:solidFill>
                                  <a:srgbClr val="FFFF00"/>
                                </a:solidFill>
                                <a:latin typeface="Cambria Math" panose="02040503050406030204" pitchFamily="18" charset="0"/>
                                <a:ea typeface="Cambria Math" panose="02040503050406030204" pitchFamily="18" charset="0"/>
                              </a:rPr>
                              <m:t>+1</m:t>
                            </m:r>
                          </m:e>
                        </m:d>
                      </m:e>
                      <m:sup>
                        <m:r>
                          <a:rPr lang="es-ES" b="0" i="0" dirty="0" smtClean="0">
                            <a:solidFill>
                              <a:srgbClr val="FFFF00"/>
                            </a:solidFill>
                            <a:latin typeface="Cambria Math" panose="02040503050406030204" pitchFamily="18" charset="0"/>
                            <a:ea typeface="Cambria Math" panose="02040503050406030204" pitchFamily="18" charset="0"/>
                          </a:rPr>
                          <m:t>−</m:t>
                        </m:r>
                        <m:f>
                          <m:fPr>
                            <m:ctrlPr>
                              <a:rPr lang="es-ES" b="0" i="1" dirty="0" smtClean="0">
                                <a:solidFill>
                                  <a:srgbClr val="FFFF00"/>
                                </a:solidFill>
                                <a:latin typeface="Cambria Math" panose="02040503050406030204" pitchFamily="18" charset="0"/>
                                <a:ea typeface="Cambria Math" panose="02040503050406030204" pitchFamily="18" charset="0"/>
                              </a:rPr>
                            </m:ctrlPr>
                          </m:fPr>
                          <m:num>
                            <m:r>
                              <a:rPr lang="es-ES" b="0" i="0" dirty="0" smtClean="0">
                                <a:solidFill>
                                  <a:srgbClr val="FFFF00"/>
                                </a:solidFill>
                                <a:latin typeface="Cambria Math" panose="02040503050406030204" pitchFamily="18" charset="0"/>
                                <a:ea typeface="Cambria Math" panose="02040503050406030204" pitchFamily="18" charset="0"/>
                              </a:rPr>
                              <m:t>1</m:t>
                            </m:r>
                          </m:num>
                          <m:den>
                            <m:r>
                              <m:rPr>
                                <m:sty m:val="p"/>
                              </m:rPr>
                              <a:rPr lang="es-ES" b="0" i="0" dirty="0" smtClean="0">
                                <a:solidFill>
                                  <a:srgbClr val="FFFF00"/>
                                </a:solidFill>
                                <a:latin typeface="Cambria Math" panose="02040503050406030204" pitchFamily="18" charset="0"/>
                                <a:ea typeface="Cambria Math" panose="02040503050406030204" pitchFamily="18" charset="0"/>
                              </a:rPr>
                              <m:t>n</m:t>
                            </m:r>
                          </m:den>
                        </m:f>
                      </m:sup>
                    </m:sSup>
                  </m:oMath>
                </a14:m>
                <a:endParaRPr lang="es-CL" dirty="0"/>
              </a:p>
            </p:txBody>
          </p:sp>
        </mc:Choice>
        <mc:Fallback>
          <p:sp>
            <p:nvSpPr>
              <p:cNvPr id="3" name="Marcador de contenido 2">
                <a:extLst>
                  <a:ext uri="{FF2B5EF4-FFF2-40B4-BE49-F238E27FC236}">
                    <a16:creationId xmlns:a16="http://schemas.microsoft.com/office/drawing/2014/main" id="{C0CA6274-26E7-4567-BB6E-1C1EB4FB6BDE}"/>
                  </a:ext>
                </a:extLst>
              </p:cNvPr>
              <p:cNvSpPr>
                <a:spLocks noGrp="1" noRot="1" noChangeAspect="1" noMove="1" noResize="1" noEditPoints="1" noAdjustHandles="1" noChangeArrowheads="1" noChangeShapeType="1" noTextEdit="1"/>
              </p:cNvSpPr>
              <p:nvPr>
                <p:ph idx="1"/>
              </p:nvPr>
            </p:nvSpPr>
            <p:spPr>
              <a:xfrm>
                <a:off x="838200" y="257452"/>
                <a:ext cx="10515600" cy="5919511"/>
              </a:xfrm>
              <a:blipFill>
                <a:blip r:embed="rId2"/>
                <a:stretch>
                  <a:fillRect l="-1043"/>
                </a:stretch>
              </a:blipFill>
            </p:spPr>
            <p:txBody>
              <a:bodyPr/>
              <a:lstStyle/>
              <a:p>
                <a:r>
                  <a:rPr lang="es-CL">
                    <a:noFill/>
                  </a:rPr>
                  <a:t> </a:t>
                </a:r>
              </a:p>
            </p:txBody>
          </p:sp>
        </mc:Fallback>
      </mc:AlternateContent>
    </p:spTree>
    <p:extLst>
      <p:ext uri="{BB962C8B-B14F-4D97-AF65-F5344CB8AC3E}">
        <p14:creationId xmlns:p14="http://schemas.microsoft.com/office/powerpoint/2010/main" val="208780947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19251A49-82CA-4DC5-AAAD-065A8DC602D3}"/>
              </a:ext>
            </a:extLst>
          </p:cNvPr>
          <p:cNvSpPr>
            <a:spLocks noGrp="1"/>
          </p:cNvSpPr>
          <p:nvPr>
            <p:ph idx="1"/>
          </p:nvPr>
        </p:nvSpPr>
        <p:spPr>
          <a:xfrm>
            <a:off x="838200" y="414076"/>
            <a:ext cx="10515600" cy="3014924"/>
          </a:xfrm>
        </p:spPr>
        <p:txBody>
          <a:bodyPr/>
          <a:lstStyle/>
          <a:p>
            <a:r>
              <a:rPr lang="es-ES" dirty="0"/>
              <a:t>En el ejemplo de la imagen no solo el coeficiente de convección varía con la temperatura si no que también la temperatura del fluido T</a:t>
            </a:r>
            <a:r>
              <a:rPr lang="es-ES" baseline="-25000" dirty="0"/>
              <a:t>∞</a:t>
            </a:r>
            <a:r>
              <a:rPr lang="es-ES" dirty="0"/>
              <a:t> varía con el tiempo.</a:t>
            </a:r>
          </a:p>
          <a:p>
            <a:r>
              <a:rPr lang="es-ES" dirty="0"/>
              <a:t>La validez de este análisis por lo tanto no solo depende de conocer las constantes C y n si no que también del tamaño y condiciones del recipiente</a:t>
            </a:r>
            <a:endParaRPr lang="es-CL" dirty="0"/>
          </a:p>
        </p:txBody>
      </p:sp>
      <p:pic>
        <p:nvPicPr>
          <p:cNvPr id="4" name="Picture 2" descr="Why Does Quenching Make Metal Brittle? - Clinton Aluminum">
            <a:extLst>
              <a:ext uri="{FF2B5EF4-FFF2-40B4-BE49-F238E27FC236}">
                <a16:creationId xmlns:a16="http://schemas.microsoft.com/office/drawing/2014/main" id="{5CE3EBB0-4C14-4E92-8603-810C1D14FE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89080" y="3647211"/>
            <a:ext cx="7002920" cy="32107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300886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2D0E22A-9C64-4E96-BEC4-399EE77246CD}"/>
              </a:ext>
            </a:extLst>
          </p:cNvPr>
          <p:cNvSpPr>
            <a:spLocks noGrp="1"/>
          </p:cNvSpPr>
          <p:nvPr>
            <p:ph type="title"/>
          </p:nvPr>
        </p:nvSpPr>
        <p:spPr/>
        <p:txBody>
          <a:bodyPr/>
          <a:lstStyle/>
          <a:p>
            <a:r>
              <a:rPr lang="es-ES" dirty="0"/>
              <a:t>Cuando aplicar el método de resistencia interna despreciable</a:t>
            </a:r>
            <a:endParaRPr lang="es-CL" dirty="0"/>
          </a:p>
        </p:txBody>
      </p:sp>
      <mc:AlternateContent xmlns:mc="http://schemas.openxmlformats.org/markup-compatibility/2006" xmlns:a14="http://schemas.microsoft.com/office/drawing/2010/main">
        <mc:Choice Requires="a14">
          <p:sp>
            <p:nvSpPr>
              <p:cNvPr id="3" name="Marcador de contenido 2">
                <a:extLst>
                  <a:ext uri="{FF2B5EF4-FFF2-40B4-BE49-F238E27FC236}">
                    <a16:creationId xmlns:a16="http://schemas.microsoft.com/office/drawing/2014/main" id="{1C2FD8E8-FF2F-43E0-B0CD-5EBB670180FE}"/>
                  </a:ext>
                </a:extLst>
              </p:cNvPr>
              <p:cNvSpPr>
                <a:spLocks noGrp="1"/>
              </p:cNvSpPr>
              <p:nvPr>
                <p:ph idx="1"/>
              </p:nvPr>
            </p:nvSpPr>
            <p:spPr/>
            <p:txBody>
              <a:bodyPr>
                <a:noAutofit/>
              </a:bodyPr>
              <a:lstStyle/>
              <a:p>
                <a:r>
                  <a:rPr lang="es-ES" sz="2000" dirty="0"/>
                  <a:t>Número de Biot: Razón entre la resistencia interna (</a:t>
                </a:r>
                <a:r>
                  <a:rPr lang="es-ES" sz="2000" dirty="0" err="1">
                    <a:latin typeface="Symbol" panose="05050102010706020507" pitchFamily="18" charset="2"/>
                  </a:rPr>
                  <a:t>D</a:t>
                </a:r>
                <a:r>
                  <a:rPr lang="es-ES" sz="2000" dirty="0" err="1"/>
                  <a:t>x</a:t>
                </a:r>
                <a:r>
                  <a:rPr lang="es-ES" sz="2000" dirty="0"/>
                  <a:t>/</a:t>
                </a:r>
                <a:r>
                  <a:rPr lang="es-ES" sz="2000" dirty="0" err="1"/>
                  <a:t>kA</a:t>
                </a:r>
                <a:r>
                  <a:rPr lang="es-ES" sz="2000" dirty="0"/>
                  <a:t>) y la resistencia externa (1/</a:t>
                </a:r>
                <a:r>
                  <a:rPr lang="es-ES" sz="2000" dirty="0" err="1"/>
                  <a:t>hA</a:t>
                </a:r>
                <a:r>
                  <a:rPr lang="es-ES" sz="2000" dirty="0"/>
                  <a:t>)</a:t>
                </a:r>
              </a:p>
              <a:p>
                <a:r>
                  <a:rPr lang="es-ES" sz="2000" dirty="0">
                    <a:solidFill>
                      <a:srgbClr val="FFFF00"/>
                    </a:solidFill>
                  </a:rPr>
                  <a:t>Bi = </a:t>
                </a:r>
                <a:r>
                  <a:rPr lang="es-ES" sz="2000" dirty="0" err="1">
                    <a:solidFill>
                      <a:srgbClr val="FFFF00"/>
                    </a:solidFill>
                  </a:rPr>
                  <a:t>hL</a:t>
                </a:r>
                <a:r>
                  <a:rPr lang="es-ES" sz="2000" dirty="0">
                    <a:solidFill>
                      <a:srgbClr val="FFFF00"/>
                    </a:solidFill>
                  </a:rPr>
                  <a:t>/k</a:t>
                </a:r>
              </a:p>
              <a:p>
                <a:r>
                  <a:rPr lang="es-ES" sz="2000" dirty="0"/>
                  <a:t>Donde L es el largo característico (para una pared/placa es el ancho “L” de la pared)</a:t>
                </a:r>
              </a:p>
              <a:p>
                <a:pPr algn="just">
                  <a:lnSpc>
                    <a:spcPct val="107000"/>
                  </a:lnSpc>
                  <a:spcAft>
                    <a:spcPts val="800"/>
                  </a:spcAft>
                </a:pPr>
                <a:r>
                  <a:rPr lang="es-CL" sz="2000" dirty="0">
                    <a:effectLst/>
                    <a:ea typeface="Times New Roman" panose="02020603050405020304" pitchFamily="18" charset="0"/>
                    <a:cs typeface="Times New Roman" panose="02020603050405020304" pitchFamily="18" charset="0"/>
                  </a:rPr>
                  <a:t>Donde   L = longitud característica ;    </a:t>
                </a:r>
                <a14:m>
                  <m:oMath xmlns:m="http://schemas.openxmlformats.org/officeDocument/2006/math">
                    <m:r>
                      <a:rPr lang="es-CL" sz="2000" i="1">
                        <a:effectLst/>
                        <a:latin typeface="Cambria Math" panose="02040503050406030204" pitchFamily="18" charset="0"/>
                        <a:ea typeface="Times New Roman" panose="02020603050405020304" pitchFamily="18" charset="0"/>
                        <a:cs typeface="Times New Roman" panose="02020603050405020304" pitchFamily="18" charset="0"/>
                      </a:rPr>
                      <m:t>𝐿</m:t>
                    </m:r>
                    <m:r>
                      <a:rPr lang="es-CL" sz="2000" i="1">
                        <a:effectLst/>
                        <a:latin typeface="Cambria Math" panose="02040503050406030204" pitchFamily="18" charset="0"/>
                        <a:ea typeface="Times New Roman" panose="02020603050405020304" pitchFamily="18" charset="0"/>
                        <a:cs typeface="Times New Roman" panose="02020603050405020304" pitchFamily="18" charset="0"/>
                      </a:rPr>
                      <m:t>= </m:t>
                    </m:r>
                    <m:f>
                      <m:fPr>
                        <m:ctrlPr>
                          <a:rPr lang="es-CL" sz="2000" i="1">
                            <a:effectLst/>
                            <a:latin typeface="Cambria Math" panose="02040503050406030204" pitchFamily="18" charset="0"/>
                            <a:ea typeface="Times New Roman" panose="02020603050405020304" pitchFamily="18" charset="0"/>
                            <a:cs typeface="Times New Roman" panose="02020603050405020304" pitchFamily="18" charset="0"/>
                          </a:rPr>
                        </m:ctrlPr>
                      </m:fPr>
                      <m:num>
                        <m:r>
                          <a:rPr lang="es-CL" sz="2000" i="1">
                            <a:effectLst/>
                            <a:latin typeface="Cambria Math" panose="02040503050406030204" pitchFamily="18" charset="0"/>
                            <a:ea typeface="Times New Roman" panose="02020603050405020304" pitchFamily="18" charset="0"/>
                            <a:cs typeface="Times New Roman" panose="02020603050405020304" pitchFamily="18" charset="0"/>
                          </a:rPr>
                          <m:t>𝑉𝑜𝑙𝑢𝑚𝑒𝑛</m:t>
                        </m:r>
                      </m:num>
                      <m:den>
                        <m:r>
                          <a:rPr lang="es-CL" sz="2000" i="1">
                            <a:effectLst/>
                            <a:latin typeface="Cambria Math" panose="02040503050406030204" pitchFamily="18" charset="0"/>
                            <a:ea typeface="Times New Roman" panose="02020603050405020304" pitchFamily="18" charset="0"/>
                            <a:cs typeface="Times New Roman" panose="02020603050405020304" pitchFamily="18" charset="0"/>
                          </a:rPr>
                          <m:t>Á</m:t>
                        </m:r>
                        <m:r>
                          <a:rPr lang="es-CL" sz="2000" i="1">
                            <a:effectLst/>
                            <a:latin typeface="Cambria Math" panose="02040503050406030204" pitchFamily="18" charset="0"/>
                            <a:ea typeface="Times New Roman" panose="02020603050405020304" pitchFamily="18" charset="0"/>
                            <a:cs typeface="Times New Roman" panose="02020603050405020304" pitchFamily="18" charset="0"/>
                          </a:rPr>
                          <m:t>𝑟𝑒𝑎</m:t>
                        </m:r>
                      </m:den>
                    </m:f>
                  </m:oMath>
                </a14:m>
                <a:endParaRPr lang="es-CL" sz="2000" dirty="0">
                  <a:effectLst/>
                  <a:ea typeface="Calibri" panose="020F0502020204030204" pitchFamily="34" charset="0"/>
                  <a:cs typeface="Times New Roman" panose="02020603050405020304" pitchFamily="18" charset="0"/>
                </a:endParaRPr>
              </a:p>
              <a:p>
                <a:pPr algn="just">
                  <a:lnSpc>
                    <a:spcPct val="107000"/>
                  </a:lnSpc>
                  <a:spcAft>
                    <a:spcPts val="800"/>
                  </a:spcAft>
                </a:pPr>
                <a:r>
                  <a:rPr lang="es-CL" sz="2000" dirty="0">
                    <a:effectLst/>
                    <a:ea typeface="Times New Roman" panose="02020603050405020304" pitchFamily="18" charset="0"/>
                    <a:cs typeface="Times New Roman" panose="02020603050405020304" pitchFamily="18" charset="0"/>
                  </a:rPr>
                  <a:t> </a:t>
                </a:r>
                <a:r>
                  <a:rPr lang="es-CL" sz="2000" u="sng" dirty="0">
                    <a:effectLst/>
                    <a:ea typeface="Times New Roman" panose="02020603050405020304" pitchFamily="18" charset="0"/>
                    <a:cs typeface="Times New Roman" panose="02020603050405020304" pitchFamily="18" charset="0"/>
                  </a:rPr>
                  <a:t>Para una placa</a:t>
                </a:r>
                <a:r>
                  <a:rPr lang="es-CL" sz="2000" dirty="0">
                    <a:effectLst/>
                    <a:ea typeface="Times New Roman" panose="02020603050405020304" pitchFamily="18" charset="0"/>
                    <a:cs typeface="Times New Roman" panose="02020603050405020304" pitchFamily="18" charset="0"/>
                  </a:rPr>
                  <a:t>:      </a:t>
                </a:r>
                <a14:m>
                  <m:oMath xmlns:m="http://schemas.openxmlformats.org/officeDocument/2006/math">
                    <m:r>
                      <a:rPr lang="es-CL" sz="2000" i="1">
                        <a:effectLst/>
                        <a:latin typeface="Cambria Math" panose="02040503050406030204" pitchFamily="18" charset="0"/>
                        <a:ea typeface="Times New Roman" panose="02020603050405020304" pitchFamily="18" charset="0"/>
                        <a:cs typeface="Times New Roman" panose="02020603050405020304" pitchFamily="18" charset="0"/>
                      </a:rPr>
                      <m:t>𝐿</m:t>
                    </m:r>
                    <m:r>
                      <a:rPr lang="es-CL" sz="2000" i="1">
                        <a:effectLst/>
                        <a:latin typeface="Cambria Math" panose="02040503050406030204" pitchFamily="18" charset="0"/>
                        <a:ea typeface="Times New Roman" panose="02020603050405020304" pitchFamily="18" charset="0"/>
                        <a:cs typeface="Times New Roman" panose="02020603050405020304" pitchFamily="18" charset="0"/>
                      </a:rPr>
                      <m:t> =</m:t>
                    </m:r>
                    <m:f>
                      <m:fPr>
                        <m:ctrlPr>
                          <a:rPr lang="es-ES" sz="2000" b="0" i="1" smtClean="0">
                            <a:latin typeface="Cambria Math" panose="02040503050406030204" pitchFamily="18" charset="0"/>
                            <a:ea typeface="Times New Roman" panose="02020603050405020304" pitchFamily="18" charset="0"/>
                            <a:cs typeface="Times New Roman" panose="02020603050405020304" pitchFamily="18" charset="0"/>
                          </a:rPr>
                        </m:ctrlPr>
                      </m:fPr>
                      <m:num>
                        <m:r>
                          <a:rPr lang="es-CL" sz="2000" i="1">
                            <a:latin typeface="Cambria Math" panose="02040503050406030204" pitchFamily="18" charset="0"/>
                            <a:ea typeface="Times New Roman" panose="02020603050405020304" pitchFamily="18" charset="0"/>
                            <a:cs typeface="Times New Roman" panose="02020603050405020304" pitchFamily="18" charset="0"/>
                          </a:rPr>
                          <m:t>𝛥</m:t>
                        </m:r>
                        <m:r>
                          <a:rPr lang="es-CL" sz="2000" i="1">
                            <a:latin typeface="Cambria Math" panose="02040503050406030204" pitchFamily="18" charset="0"/>
                            <a:ea typeface="Times New Roman" panose="02020603050405020304" pitchFamily="18" charset="0"/>
                            <a:cs typeface="Times New Roman" panose="02020603050405020304" pitchFamily="18" charset="0"/>
                          </a:rPr>
                          <m:t>𝑥</m:t>
                        </m:r>
                        <m:r>
                          <a:rPr lang="es-CL" sz="2000" i="1">
                            <a:latin typeface="Cambria Math" panose="02040503050406030204" pitchFamily="18" charset="0"/>
                            <a:ea typeface="Times New Roman" panose="02020603050405020304" pitchFamily="18" charset="0"/>
                            <a:cs typeface="Times New Roman" panose="02020603050405020304" pitchFamily="18" charset="0"/>
                          </a:rPr>
                          <m:t>∙</m:t>
                        </m:r>
                        <m:r>
                          <a:rPr lang="es-CL" sz="2000" i="1">
                            <a:latin typeface="Cambria Math" panose="02040503050406030204" pitchFamily="18" charset="0"/>
                            <a:ea typeface="Times New Roman" panose="02020603050405020304" pitchFamily="18" charset="0"/>
                            <a:cs typeface="Times New Roman" panose="02020603050405020304" pitchFamily="18" charset="0"/>
                          </a:rPr>
                          <m:t>𝐴</m:t>
                        </m:r>
                      </m:num>
                      <m:den>
                        <m:r>
                          <a:rPr lang="es-ES" sz="2000" b="0" i="1" smtClean="0">
                            <a:latin typeface="Cambria Math" panose="02040503050406030204" pitchFamily="18" charset="0"/>
                            <a:ea typeface="Times New Roman" panose="02020603050405020304" pitchFamily="18" charset="0"/>
                            <a:cs typeface="Times New Roman" panose="02020603050405020304" pitchFamily="18" charset="0"/>
                          </a:rPr>
                          <m:t>𝐴</m:t>
                        </m:r>
                      </m:den>
                    </m:f>
                    <m:r>
                      <a:rPr lang="es-CL" sz="2000" i="1">
                        <a:latin typeface="Cambria Math" panose="02040503050406030204" pitchFamily="18" charset="0"/>
                        <a:ea typeface="Times New Roman" panose="02020603050405020304" pitchFamily="18" charset="0"/>
                        <a:cs typeface="Times New Roman" panose="02020603050405020304" pitchFamily="18" charset="0"/>
                      </a:rPr>
                      <m:t> </m:t>
                    </m:r>
                  </m:oMath>
                </a14:m>
                <a:r>
                  <a:rPr lang="es-CL" sz="2000" dirty="0">
                    <a:effectLst/>
                    <a:ea typeface="Times New Roman" panose="02020603050405020304" pitchFamily="18" charset="0"/>
                    <a:cs typeface="Times New Roman" panose="02020603050405020304" pitchFamily="18" charset="0"/>
                  </a:rPr>
                  <a:t>=   𝛥x</a:t>
                </a:r>
                <a:endParaRPr lang="es-CL" sz="2000" dirty="0">
                  <a:effectLst/>
                  <a:ea typeface="Calibri" panose="020F0502020204030204" pitchFamily="34" charset="0"/>
                  <a:cs typeface="Times New Roman" panose="02020603050405020304" pitchFamily="18" charset="0"/>
                </a:endParaRPr>
              </a:p>
              <a:p>
                <a:pPr algn="just">
                  <a:lnSpc>
                    <a:spcPct val="107000"/>
                  </a:lnSpc>
                  <a:spcAft>
                    <a:spcPts val="800"/>
                  </a:spcAft>
                </a:pPr>
                <a:r>
                  <a:rPr lang="es-CL" sz="2000" dirty="0">
                    <a:effectLst/>
                    <a:ea typeface="Times New Roman" panose="02020603050405020304" pitchFamily="18" charset="0"/>
                    <a:cs typeface="Times New Roman" panose="02020603050405020304" pitchFamily="18" charset="0"/>
                  </a:rPr>
                  <a:t> </a:t>
                </a:r>
                <a:r>
                  <a:rPr lang="es-CL" sz="2000" u="sng" dirty="0">
                    <a:effectLst/>
                    <a:ea typeface="Times New Roman" panose="02020603050405020304" pitchFamily="18" charset="0"/>
                    <a:cs typeface="Times New Roman" panose="02020603050405020304" pitchFamily="18" charset="0"/>
                  </a:rPr>
                  <a:t>Para un cilindro:</a:t>
                </a:r>
                <a:r>
                  <a:rPr lang="es-CL" sz="2000" dirty="0">
                    <a:effectLst/>
                    <a:ea typeface="Times New Roman" panose="02020603050405020304" pitchFamily="18" charset="0"/>
                    <a:cs typeface="Times New Roman" panose="02020603050405020304" pitchFamily="18" charset="0"/>
                  </a:rPr>
                  <a:t>    </a:t>
                </a:r>
                <a14:m>
                  <m:oMath xmlns:m="http://schemas.openxmlformats.org/officeDocument/2006/math">
                    <m:r>
                      <a:rPr lang="es-CL" sz="2000" i="1">
                        <a:effectLst/>
                        <a:latin typeface="Cambria Math" panose="02040503050406030204" pitchFamily="18" charset="0"/>
                        <a:ea typeface="Times New Roman" panose="02020603050405020304" pitchFamily="18" charset="0"/>
                        <a:cs typeface="Times New Roman" panose="02020603050405020304" pitchFamily="18" charset="0"/>
                      </a:rPr>
                      <m:t>𝐿</m:t>
                    </m:r>
                    <m:r>
                      <a:rPr lang="es-CL" sz="2000" i="1">
                        <a:effectLst/>
                        <a:latin typeface="Cambria Math" panose="02040503050406030204" pitchFamily="18" charset="0"/>
                        <a:ea typeface="Times New Roman" panose="02020603050405020304" pitchFamily="18" charset="0"/>
                        <a:cs typeface="Times New Roman" panose="02020603050405020304" pitchFamily="18" charset="0"/>
                      </a:rPr>
                      <m:t>= </m:t>
                    </m:r>
                    <m:f>
                      <m:fPr>
                        <m:ctrlPr>
                          <a:rPr lang="es-CL" sz="2000" i="1">
                            <a:effectLst/>
                            <a:latin typeface="Cambria Math" panose="02040503050406030204" pitchFamily="18" charset="0"/>
                            <a:ea typeface="Times New Roman" panose="02020603050405020304" pitchFamily="18" charset="0"/>
                            <a:cs typeface="Times New Roman" panose="02020603050405020304" pitchFamily="18" charset="0"/>
                          </a:rPr>
                        </m:ctrlPr>
                      </m:fPr>
                      <m:num>
                        <m:r>
                          <a:rPr lang="es-CL" sz="2000" i="1">
                            <a:effectLst/>
                            <a:latin typeface="Cambria Math" panose="02040503050406030204" pitchFamily="18" charset="0"/>
                            <a:ea typeface="Times New Roman" panose="02020603050405020304" pitchFamily="18" charset="0"/>
                            <a:cs typeface="Times New Roman" panose="02020603050405020304" pitchFamily="18" charset="0"/>
                          </a:rPr>
                          <m:t>𝜋</m:t>
                        </m:r>
                        <m:sSup>
                          <m:sSupPr>
                            <m:ctrlPr>
                              <a:rPr lang="es-CL" sz="2000" i="1">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s-CL" sz="2000" i="1">
                                <a:effectLst/>
                                <a:latin typeface="Cambria Math" panose="02040503050406030204" pitchFamily="18" charset="0"/>
                                <a:ea typeface="Times New Roman" panose="02020603050405020304" pitchFamily="18" charset="0"/>
                                <a:cs typeface="Times New Roman" panose="02020603050405020304" pitchFamily="18" charset="0"/>
                              </a:rPr>
                              <m:t>𝑟</m:t>
                            </m:r>
                          </m:e>
                          <m:sup>
                            <m:r>
                              <a:rPr lang="es-CL" sz="2000" i="1">
                                <a:effectLst/>
                                <a:latin typeface="Cambria Math" panose="02040503050406030204" pitchFamily="18" charset="0"/>
                                <a:ea typeface="Times New Roman" panose="02020603050405020304" pitchFamily="18" charset="0"/>
                                <a:cs typeface="Times New Roman" panose="02020603050405020304" pitchFamily="18" charset="0"/>
                              </a:rPr>
                              <m:t>2</m:t>
                            </m:r>
                          </m:sup>
                        </m:sSup>
                        <m:r>
                          <a:rPr lang="es-CL" sz="2000" i="1">
                            <a:effectLst/>
                            <a:latin typeface="Cambria Math" panose="02040503050406030204" pitchFamily="18" charset="0"/>
                            <a:ea typeface="Times New Roman" panose="02020603050405020304" pitchFamily="18" charset="0"/>
                            <a:cs typeface="Times New Roman" panose="02020603050405020304" pitchFamily="18" charset="0"/>
                          </a:rPr>
                          <m:t>𝐿</m:t>
                        </m:r>
                      </m:num>
                      <m:den>
                        <m:r>
                          <a:rPr lang="es-CL" sz="2000" i="1">
                            <a:effectLst/>
                            <a:latin typeface="Cambria Math" panose="02040503050406030204" pitchFamily="18" charset="0"/>
                            <a:ea typeface="Times New Roman" panose="02020603050405020304" pitchFamily="18" charset="0"/>
                            <a:cs typeface="Times New Roman" panose="02020603050405020304" pitchFamily="18" charset="0"/>
                          </a:rPr>
                          <m:t>2</m:t>
                        </m:r>
                        <m:r>
                          <a:rPr lang="es-CL" sz="2000" i="1">
                            <a:effectLst/>
                            <a:latin typeface="Cambria Math" panose="02040503050406030204" pitchFamily="18" charset="0"/>
                            <a:ea typeface="Times New Roman" panose="02020603050405020304" pitchFamily="18" charset="0"/>
                            <a:cs typeface="Times New Roman" panose="02020603050405020304" pitchFamily="18" charset="0"/>
                          </a:rPr>
                          <m:t>𝜋</m:t>
                        </m:r>
                        <m:r>
                          <a:rPr lang="es-CL" sz="2000" i="1">
                            <a:effectLst/>
                            <a:latin typeface="Cambria Math" panose="02040503050406030204" pitchFamily="18" charset="0"/>
                            <a:ea typeface="Times New Roman" panose="02020603050405020304" pitchFamily="18" charset="0"/>
                            <a:cs typeface="Times New Roman" panose="02020603050405020304" pitchFamily="18" charset="0"/>
                          </a:rPr>
                          <m:t>𝑟𝐿</m:t>
                        </m:r>
                      </m:den>
                    </m:f>
                  </m:oMath>
                </a14:m>
                <a:r>
                  <a:rPr lang="es-CL" sz="2000" dirty="0">
                    <a:effectLst/>
                    <a:ea typeface="Times New Roman" panose="02020603050405020304" pitchFamily="18" charset="0"/>
                    <a:cs typeface="Times New Roman" panose="02020603050405020304" pitchFamily="18" charset="0"/>
                  </a:rPr>
                  <a:t> =  </a:t>
                </a:r>
                <a14:m>
                  <m:oMath xmlns:m="http://schemas.openxmlformats.org/officeDocument/2006/math">
                    <m:f>
                      <m:fPr>
                        <m:ctrlPr>
                          <a:rPr lang="es-CL" sz="2000" i="1">
                            <a:effectLst/>
                            <a:latin typeface="Cambria Math" panose="02040503050406030204" pitchFamily="18" charset="0"/>
                            <a:ea typeface="Times New Roman" panose="02020603050405020304" pitchFamily="18" charset="0"/>
                            <a:cs typeface="Times New Roman" panose="02020603050405020304" pitchFamily="18" charset="0"/>
                          </a:rPr>
                        </m:ctrlPr>
                      </m:fPr>
                      <m:num>
                        <m:r>
                          <a:rPr lang="es-CL" sz="2000" i="1">
                            <a:effectLst/>
                            <a:latin typeface="Cambria Math" panose="02040503050406030204" pitchFamily="18" charset="0"/>
                            <a:ea typeface="Times New Roman" panose="02020603050405020304" pitchFamily="18" charset="0"/>
                            <a:cs typeface="Times New Roman" panose="02020603050405020304" pitchFamily="18" charset="0"/>
                          </a:rPr>
                          <m:t>𝑟</m:t>
                        </m:r>
                      </m:num>
                      <m:den>
                        <m:r>
                          <a:rPr lang="es-CL" sz="2000" i="1">
                            <a:effectLst/>
                            <a:latin typeface="Cambria Math" panose="02040503050406030204" pitchFamily="18" charset="0"/>
                            <a:ea typeface="Times New Roman" panose="02020603050405020304" pitchFamily="18" charset="0"/>
                            <a:cs typeface="Times New Roman" panose="02020603050405020304" pitchFamily="18" charset="0"/>
                          </a:rPr>
                          <m:t> 2</m:t>
                        </m:r>
                      </m:den>
                    </m:f>
                  </m:oMath>
                </a14:m>
                <a:endParaRPr lang="es-CL" sz="2000" dirty="0">
                  <a:effectLst/>
                  <a:ea typeface="Calibri" panose="020F0502020204030204" pitchFamily="34" charset="0"/>
                  <a:cs typeface="Times New Roman" panose="02020603050405020304" pitchFamily="18" charset="0"/>
                </a:endParaRPr>
              </a:p>
              <a:p>
                <a:pPr algn="just">
                  <a:lnSpc>
                    <a:spcPct val="107000"/>
                  </a:lnSpc>
                  <a:spcAft>
                    <a:spcPts val="800"/>
                  </a:spcAft>
                </a:pPr>
                <a:r>
                  <a:rPr lang="es-CL" sz="2000" dirty="0">
                    <a:effectLst/>
                    <a:ea typeface="Times New Roman" panose="02020603050405020304" pitchFamily="18" charset="0"/>
                    <a:cs typeface="Times New Roman" panose="02020603050405020304" pitchFamily="18" charset="0"/>
                  </a:rPr>
                  <a:t> </a:t>
                </a:r>
                <a:r>
                  <a:rPr lang="es-CL" sz="2000" u="sng" dirty="0">
                    <a:effectLst/>
                    <a:ea typeface="Times New Roman" panose="02020603050405020304" pitchFamily="18" charset="0"/>
                    <a:cs typeface="Times New Roman" panose="02020603050405020304" pitchFamily="18" charset="0"/>
                  </a:rPr>
                  <a:t>Para una esfera:</a:t>
                </a:r>
                <a:r>
                  <a:rPr lang="es-CL" sz="2000" dirty="0">
                    <a:effectLst/>
                    <a:ea typeface="Times New Roman" panose="02020603050405020304" pitchFamily="18" charset="0"/>
                    <a:cs typeface="Times New Roman" panose="02020603050405020304" pitchFamily="18" charset="0"/>
                  </a:rPr>
                  <a:t>      L = </a:t>
                </a:r>
                <a14:m>
                  <m:oMath xmlns:m="http://schemas.openxmlformats.org/officeDocument/2006/math">
                    <m:f>
                      <m:fPr>
                        <m:ctrlPr>
                          <a:rPr lang="es-CL" sz="2000" i="1">
                            <a:effectLst/>
                            <a:latin typeface="Cambria Math" panose="02040503050406030204" pitchFamily="18" charset="0"/>
                            <a:ea typeface="Times New Roman" panose="02020603050405020304" pitchFamily="18" charset="0"/>
                            <a:cs typeface="Times New Roman" panose="02020603050405020304" pitchFamily="18" charset="0"/>
                          </a:rPr>
                        </m:ctrlPr>
                      </m:fPr>
                      <m:num>
                        <m:f>
                          <m:fPr>
                            <m:ctrlPr>
                              <a:rPr lang="es-CL" sz="2000" i="1">
                                <a:effectLst/>
                                <a:latin typeface="Cambria Math" panose="02040503050406030204" pitchFamily="18" charset="0"/>
                                <a:ea typeface="Times New Roman" panose="02020603050405020304" pitchFamily="18" charset="0"/>
                                <a:cs typeface="Times New Roman" panose="02020603050405020304" pitchFamily="18" charset="0"/>
                              </a:rPr>
                            </m:ctrlPr>
                          </m:fPr>
                          <m:num>
                            <m:r>
                              <a:rPr lang="es-CL" sz="2000" i="1">
                                <a:effectLst/>
                                <a:latin typeface="Cambria Math" panose="02040503050406030204" pitchFamily="18" charset="0"/>
                                <a:ea typeface="Times New Roman" panose="02020603050405020304" pitchFamily="18" charset="0"/>
                                <a:cs typeface="Times New Roman" panose="02020603050405020304" pitchFamily="18" charset="0"/>
                              </a:rPr>
                              <m:t>4</m:t>
                            </m:r>
                          </m:num>
                          <m:den>
                            <m:r>
                              <a:rPr lang="es-CL" sz="2000" i="1">
                                <a:effectLst/>
                                <a:latin typeface="Cambria Math" panose="02040503050406030204" pitchFamily="18" charset="0"/>
                                <a:ea typeface="Times New Roman" panose="02020603050405020304" pitchFamily="18" charset="0"/>
                                <a:cs typeface="Times New Roman" panose="02020603050405020304" pitchFamily="18" charset="0"/>
                              </a:rPr>
                              <m:t>3</m:t>
                            </m:r>
                          </m:den>
                        </m:f>
                        <m:r>
                          <a:rPr lang="es-CL" sz="2000" i="1">
                            <a:effectLst/>
                            <a:latin typeface="Cambria Math" panose="02040503050406030204" pitchFamily="18" charset="0"/>
                            <a:ea typeface="Times New Roman" panose="02020603050405020304" pitchFamily="18" charset="0"/>
                            <a:cs typeface="Times New Roman" panose="02020603050405020304" pitchFamily="18" charset="0"/>
                          </a:rPr>
                          <m:t>𝜋</m:t>
                        </m:r>
                        <m:sSup>
                          <m:sSupPr>
                            <m:ctrlPr>
                              <a:rPr lang="es-CL" sz="2000" i="1">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s-CL" sz="2000" i="1">
                                <a:effectLst/>
                                <a:latin typeface="Cambria Math" panose="02040503050406030204" pitchFamily="18" charset="0"/>
                                <a:ea typeface="Times New Roman" panose="02020603050405020304" pitchFamily="18" charset="0"/>
                                <a:cs typeface="Times New Roman" panose="02020603050405020304" pitchFamily="18" charset="0"/>
                              </a:rPr>
                              <m:t>𝑟</m:t>
                            </m:r>
                          </m:e>
                          <m:sup>
                            <m:r>
                              <a:rPr lang="es-CL" sz="2000" i="1">
                                <a:effectLst/>
                                <a:latin typeface="Cambria Math" panose="02040503050406030204" pitchFamily="18" charset="0"/>
                                <a:ea typeface="Times New Roman" panose="02020603050405020304" pitchFamily="18" charset="0"/>
                                <a:cs typeface="Times New Roman" panose="02020603050405020304" pitchFamily="18" charset="0"/>
                              </a:rPr>
                              <m:t>3</m:t>
                            </m:r>
                          </m:sup>
                        </m:sSup>
                      </m:num>
                      <m:den>
                        <m:r>
                          <a:rPr lang="es-CL" sz="2000" i="1">
                            <a:effectLst/>
                            <a:latin typeface="Cambria Math" panose="02040503050406030204" pitchFamily="18" charset="0"/>
                            <a:ea typeface="Times New Roman" panose="02020603050405020304" pitchFamily="18" charset="0"/>
                            <a:cs typeface="Times New Roman" panose="02020603050405020304" pitchFamily="18" charset="0"/>
                          </a:rPr>
                          <m:t>4</m:t>
                        </m:r>
                        <m:r>
                          <a:rPr lang="es-CL" sz="2000" i="1">
                            <a:effectLst/>
                            <a:latin typeface="Cambria Math" panose="02040503050406030204" pitchFamily="18" charset="0"/>
                            <a:ea typeface="Times New Roman" panose="02020603050405020304" pitchFamily="18" charset="0"/>
                            <a:cs typeface="Times New Roman" panose="02020603050405020304" pitchFamily="18" charset="0"/>
                          </a:rPr>
                          <m:t>𝜋</m:t>
                        </m:r>
                        <m:sSup>
                          <m:sSupPr>
                            <m:ctrlPr>
                              <a:rPr lang="es-CL" sz="2000" i="1">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s-CL" sz="2000" i="1">
                                <a:effectLst/>
                                <a:latin typeface="Cambria Math" panose="02040503050406030204" pitchFamily="18" charset="0"/>
                                <a:ea typeface="Times New Roman" panose="02020603050405020304" pitchFamily="18" charset="0"/>
                                <a:cs typeface="Times New Roman" panose="02020603050405020304" pitchFamily="18" charset="0"/>
                              </a:rPr>
                              <m:t>𝑟</m:t>
                            </m:r>
                          </m:e>
                          <m:sup>
                            <m:r>
                              <a:rPr lang="es-CL" sz="2000" i="1">
                                <a:effectLst/>
                                <a:latin typeface="Cambria Math" panose="02040503050406030204" pitchFamily="18" charset="0"/>
                                <a:ea typeface="Times New Roman" panose="02020603050405020304" pitchFamily="18" charset="0"/>
                                <a:cs typeface="Times New Roman" panose="02020603050405020304" pitchFamily="18" charset="0"/>
                              </a:rPr>
                              <m:t>2</m:t>
                            </m:r>
                          </m:sup>
                        </m:sSup>
                      </m:den>
                    </m:f>
                    <m:r>
                      <a:rPr lang="es-CL" sz="2000" i="1">
                        <a:effectLst/>
                        <a:latin typeface="Cambria Math" panose="02040503050406030204" pitchFamily="18" charset="0"/>
                        <a:ea typeface="Times New Roman" panose="02020603050405020304" pitchFamily="18" charset="0"/>
                        <a:cs typeface="Times New Roman" panose="02020603050405020304" pitchFamily="18" charset="0"/>
                      </a:rPr>
                      <m:t> =  </m:t>
                    </m:r>
                    <m:f>
                      <m:fPr>
                        <m:ctrlPr>
                          <a:rPr lang="es-CL" sz="2000" i="1">
                            <a:effectLst/>
                            <a:latin typeface="Cambria Math" panose="02040503050406030204" pitchFamily="18" charset="0"/>
                            <a:ea typeface="Times New Roman" panose="02020603050405020304" pitchFamily="18" charset="0"/>
                            <a:cs typeface="Times New Roman" panose="02020603050405020304" pitchFamily="18" charset="0"/>
                          </a:rPr>
                        </m:ctrlPr>
                      </m:fPr>
                      <m:num>
                        <m:r>
                          <a:rPr lang="es-CL" sz="2000" i="1">
                            <a:effectLst/>
                            <a:latin typeface="Cambria Math" panose="02040503050406030204" pitchFamily="18" charset="0"/>
                            <a:ea typeface="Times New Roman" panose="02020603050405020304" pitchFamily="18" charset="0"/>
                            <a:cs typeface="Times New Roman" panose="02020603050405020304" pitchFamily="18" charset="0"/>
                          </a:rPr>
                          <m:t>𝑟</m:t>
                        </m:r>
                      </m:num>
                      <m:den>
                        <m:r>
                          <a:rPr lang="es-CL" sz="2000" i="1">
                            <a:effectLst/>
                            <a:latin typeface="Cambria Math" panose="02040503050406030204" pitchFamily="18" charset="0"/>
                            <a:ea typeface="Times New Roman" panose="02020603050405020304" pitchFamily="18" charset="0"/>
                            <a:cs typeface="Times New Roman" panose="02020603050405020304" pitchFamily="18" charset="0"/>
                          </a:rPr>
                          <m:t>3</m:t>
                        </m:r>
                      </m:den>
                    </m:f>
                  </m:oMath>
                </a14:m>
                <a:endParaRPr lang="es-CL" sz="2000" dirty="0">
                  <a:effectLst/>
                  <a:ea typeface="Calibri" panose="020F0502020204030204" pitchFamily="34" charset="0"/>
                  <a:cs typeface="Times New Roman" panose="02020603050405020304" pitchFamily="18" charset="0"/>
                </a:endParaRPr>
              </a:p>
              <a:p>
                <a:r>
                  <a:rPr lang="es-ES" sz="2000" dirty="0"/>
                  <a:t>Si Bi &lt; 0,1 el cuerpo tiene una resistencia interna despreciable</a:t>
                </a:r>
              </a:p>
              <a:p>
                <a:r>
                  <a:rPr lang="es-ES" sz="2000" dirty="0"/>
                  <a:t>Si Bi &gt;0,1 esta suposición ya no es válida y requiere otros métodos.</a:t>
                </a:r>
                <a:endParaRPr lang="es-CL" sz="2000" dirty="0"/>
              </a:p>
            </p:txBody>
          </p:sp>
        </mc:Choice>
        <mc:Fallback xmlns="">
          <p:sp>
            <p:nvSpPr>
              <p:cNvPr id="3" name="Marcador de contenido 2">
                <a:extLst>
                  <a:ext uri="{FF2B5EF4-FFF2-40B4-BE49-F238E27FC236}">
                    <a16:creationId xmlns:a16="http://schemas.microsoft.com/office/drawing/2014/main" id="{1C2FD8E8-FF2F-43E0-B0CD-5EBB670180FE}"/>
                  </a:ext>
                </a:extLst>
              </p:cNvPr>
              <p:cNvSpPr>
                <a:spLocks noGrp="1" noRot="1" noChangeAspect="1" noMove="1" noResize="1" noEditPoints="1" noAdjustHandles="1" noChangeArrowheads="1" noChangeShapeType="1" noTextEdit="1"/>
              </p:cNvSpPr>
              <p:nvPr>
                <p:ph idx="1"/>
              </p:nvPr>
            </p:nvSpPr>
            <p:spPr>
              <a:blipFill>
                <a:blip r:embed="rId2"/>
                <a:stretch>
                  <a:fillRect l="-522" t="-1681" b="-15686"/>
                </a:stretch>
              </a:blipFill>
            </p:spPr>
            <p:txBody>
              <a:bodyPr/>
              <a:lstStyle/>
              <a:p>
                <a:r>
                  <a:rPr lang="es-CL">
                    <a:noFill/>
                  </a:rPr>
                  <a:t> </a:t>
                </a:r>
              </a:p>
            </p:txBody>
          </p:sp>
        </mc:Fallback>
      </mc:AlternateContent>
    </p:spTree>
    <p:extLst>
      <p:ext uri="{BB962C8B-B14F-4D97-AF65-F5344CB8AC3E}">
        <p14:creationId xmlns:p14="http://schemas.microsoft.com/office/powerpoint/2010/main" val="376082861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Marcador de contenido 2">
                <a:extLst>
                  <a:ext uri="{FF2B5EF4-FFF2-40B4-BE49-F238E27FC236}">
                    <a16:creationId xmlns:a16="http://schemas.microsoft.com/office/drawing/2014/main" id="{8CE8B077-E571-4BE8-8D55-2DCE7469D005}"/>
                  </a:ext>
                </a:extLst>
              </p:cNvPr>
              <p:cNvSpPr>
                <a:spLocks noGrp="1"/>
              </p:cNvSpPr>
              <p:nvPr>
                <p:ph idx="1"/>
              </p:nvPr>
            </p:nvSpPr>
            <p:spPr>
              <a:xfrm>
                <a:off x="838199" y="390617"/>
                <a:ext cx="10871447" cy="5786346"/>
              </a:xfrm>
            </p:spPr>
            <p:txBody>
              <a:bodyPr>
                <a:normAutofit fontScale="92500"/>
              </a:bodyPr>
              <a:lstStyle/>
              <a:p>
                <a:pPr marL="0" indent="0" algn="just">
                  <a:lnSpc>
                    <a:spcPct val="107000"/>
                  </a:lnSpc>
                  <a:spcAft>
                    <a:spcPts val="800"/>
                  </a:spcAft>
                  <a:buNone/>
                </a:pPr>
                <a:r>
                  <a:rPr lang="es-CL" sz="2000" u="sng" dirty="0">
                    <a:effectLst/>
                    <a:ea typeface="Times New Roman" panose="02020603050405020304" pitchFamily="18" charset="0"/>
                    <a:cs typeface="Times New Roman" panose="02020603050405020304" pitchFamily="18" charset="0"/>
                  </a:rPr>
                  <a:t>Enfriamiento de un lingote con resistencia térmica interna despreciable en un baño  de temple </a:t>
                </a:r>
                <a:endParaRPr lang="es-CL" sz="2000" dirty="0">
                  <a:effectLst/>
                  <a:ea typeface="Calibri" panose="020F0502020204030204" pitchFamily="34" charset="0"/>
                  <a:cs typeface="Times New Roman" panose="02020603050405020304" pitchFamily="18" charset="0"/>
                </a:endParaRPr>
              </a:p>
              <a:p>
                <a:pPr algn="just">
                  <a:lnSpc>
                    <a:spcPct val="107000"/>
                  </a:lnSpc>
                  <a:spcAft>
                    <a:spcPts val="800"/>
                  </a:spcAft>
                </a:pPr>
                <a:r>
                  <a:rPr lang="es-CL" sz="2000" u="none" strike="noStrike" dirty="0">
                    <a:effectLst/>
                    <a:ea typeface="Times New Roman" panose="02020603050405020304" pitchFamily="18" charset="0"/>
                    <a:cs typeface="Times New Roman" panose="02020603050405020304" pitchFamily="18" charset="0"/>
                  </a:rPr>
                  <a:t> </a:t>
                </a:r>
                <a:r>
                  <a:rPr lang="es-CL" sz="2000" dirty="0">
                    <a:effectLst/>
                    <a:ea typeface="Times New Roman" panose="02020603050405020304" pitchFamily="18" charset="0"/>
                    <a:cs typeface="Times New Roman" panose="02020603050405020304" pitchFamily="18" charset="0"/>
                  </a:rPr>
                  <a:t>Se supone que el lingote se extrae del horno a una temperatura </a:t>
                </a:r>
                <a:r>
                  <a:rPr lang="es-CL" sz="2000" dirty="0" err="1">
                    <a:effectLst/>
                    <a:ea typeface="Times New Roman" panose="02020603050405020304" pitchFamily="18" charset="0"/>
                    <a:cs typeface="Times New Roman" panose="02020603050405020304" pitchFamily="18" charset="0"/>
                  </a:rPr>
                  <a:t>To</a:t>
                </a:r>
                <a:r>
                  <a:rPr lang="es-CL" sz="2000" dirty="0">
                    <a:effectLst/>
                    <a:ea typeface="Times New Roman" panose="02020603050405020304" pitchFamily="18" charset="0"/>
                    <a:cs typeface="Times New Roman" panose="02020603050405020304" pitchFamily="18" charset="0"/>
                  </a:rPr>
                  <a:t> y es sumergido tan bruscamente que se puede aproximar el cambio de temperatura ambiente por un paso.</a:t>
                </a:r>
                <a:endParaRPr lang="es-CL" sz="2000" dirty="0">
                  <a:effectLst/>
                  <a:ea typeface="Calibri" panose="020F0502020204030204" pitchFamily="34" charset="0"/>
                  <a:cs typeface="Times New Roman" panose="02020603050405020304" pitchFamily="18" charset="0"/>
                </a:endParaRPr>
              </a:p>
              <a:p>
                <a:pPr algn="just">
                  <a:lnSpc>
                    <a:spcPct val="107000"/>
                  </a:lnSpc>
                  <a:spcAft>
                    <a:spcPts val="800"/>
                  </a:spcAft>
                </a:pPr>
                <a:r>
                  <a:rPr lang="es-CL" sz="2000" dirty="0">
                    <a:effectLst/>
                    <a:ea typeface="Times New Roman" panose="02020603050405020304" pitchFamily="18" charset="0"/>
                    <a:cs typeface="Times New Roman" panose="02020603050405020304" pitchFamily="18" charset="0"/>
                  </a:rPr>
                  <a:t> Se designa el tiempo en el que se inicia el enfriamiento como t = 0, se supone que h permanece constante durante el proceso y que la temperatura del baño </a:t>
                </a:r>
                <a14:m>
                  <m:oMath xmlns:m="http://schemas.openxmlformats.org/officeDocument/2006/math">
                    <m:sSub>
                      <m:sSubPr>
                        <m:ctrlPr>
                          <a:rPr lang="es-CL" sz="20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CL" sz="2000" i="1">
                            <a:effectLst/>
                            <a:latin typeface="Cambria Math" panose="02040503050406030204" pitchFamily="18" charset="0"/>
                            <a:ea typeface="Times New Roman" panose="02020603050405020304" pitchFamily="18" charset="0"/>
                            <a:cs typeface="Times New Roman" panose="02020603050405020304" pitchFamily="18" charset="0"/>
                          </a:rPr>
                          <m:t>𝑇</m:t>
                        </m:r>
                      </m:e>
                      <m:sub>
                        <m:r>
                          <a:rPr lang="es-CL" sz="2000" i="1">
                            <a:effectLst/>
                            <a:latin typeface="Cambria Math" panose="02040503050406030204" pitchFamily="18" charset="0"/>
                            <a:ea typeface="Times New Roman" panose="02020603050405020304" pitchFamily="18" charset="0"/>
                            <a:cs typeface="Times New Roman" panose="02020603050405020304" pitchFamily="18" charset="0"/>
                          </a:rPr>
                          <m:t>∞</m:t>
                        </m:r>
                      </m:sub>
                    </m:sSub>
                  </m:oMath>
                </a14:m>
                <a:r>
                  <a:rPr lang="es-CL" sz="2000" dirty="0">
                    <a:effectLst/>
                    <a:ea typeface="Times New Roman" panose="02020603050405020304" pitchFamily="18" charset="0"/>
                    <a:cs typeface="Times New Roman" panose="02020603050405020304" pitchFamily="18" charset="0"/>
                  </a:rPr>
                  <a:t> a una distancia lejos del lingote, no varía con el tiempo.</a:t>
                </a:r>
                <a:endParaRPr lang="es-CL" sz="2000" dirty="0">
                  <a:effectLst/>
                  <a:ea typeface="Calibri" panose="020F0502020204030204" pitchFamily="34" charset="0"/>
                  <a:cs typeface="Times New Roman" panose="02020603050405020304" pitchFamily="18" charset="0"/>
                </a:endParaRPr>
              </a:p>
              <a:p>
                <a:pPr algn="just">
                  <a:lnSpc>
                    <a:spcPct val="107000"/>
                  </a:lnSpc>
                  <a:spcAft>
                    <a:spcPts val="800"/>
                  </a:spcAft>
                </a:pPr>
                <a:r>
                  <a:rPr lang="es-CL" sz="2000" dirty="0">
                    <a:effectLst/>
                    <a:ea typeface="Times New Roman" panose="02020603050405020304" pitchFamily="18" charset="0"/>
                    <a:cs typeface="Times New Roman" panose="02020603050405020304" pitchFamily="18" charset="0"/>
                  </a:rPr>
                  <a:t> Un balance energético para el lingote sobre un pequeño intervalo de tiempo </a:t>
                </a:r>
                <a:r>
                  <a:rPr lang="es-CL" sz="2000" dirty="0" err="1">
                    <a:effectLst/>
                    <a:ea typeface="Times New Roman" panose="02020603050405020304" pitchFamily="18" charset="0"/>
                    <a:cs typeface="Times New Roman" panose="02020603050405020304" pitchFamily="18" charset="0"/>
                  </a:rPr>
                  <a:t>dt</a:t>
                </a:r>
                <a:r>
                  <a:rPr lang="es-CL" sz="2000" dirty="0">
                    <a:effectLst/>
                    <a:ea typeface="Times New Roman" panose="02020603050405020304" pitchFamily="18" charset="0"/>
                    <a:cs typeface="Times New Roman" panose="02020603050405020304" pitchFamily="18" charset="0"/>
                  </a:rPr>
                  <a:t> es:</a:t>
                </a:r>
                <a:endParaRPr lang="es-CL" sz="2000" dirty="0">
                  <a:effectLst/>
                  <a:ea typeface="Calibri" panose="020F0502020204030204" pitchFamily="34" charset="0"/>
                  <a:cs typeface="Times New Roman" panose="02020603050405020304" pitchFamily="18" charset="0"/>
                </a:endParaRPr>
              </a:p>
              <a:p>
                <a:pPr algn="just">
                  <a:lnSpc>
                    <a:spcPct val="107000"/>
                  </a:lnSpc>
                  <a:spcAft>
                    <a:spcPts val="800"/>
                  </a:spcAft>
                </a:pPr>
                <a:r>
                  <a:rPr lang="es-CL" sz="2000" dirty="0">
                    <a:solidFill>
                      <a:srgbClr val="FFFF00"/>
                    </a:solidFill>
                    <a:effectLst/>
                    <a:ea typeface="Times New Roman" panose="02020603050405020304" pitchFamily="18" charset="0"/>
                    <a:cs typeface="Times New Roman" panose="02020603050405020304" pitchFamily="18" charset="0"/>
                  </a:rPr>
                  <a:t> </a:t>
                </a:r>
                <a:r>
                  <a:rPr lang="es-CL" sz="2000" i="1" dirty="0">
                    <a:solidFill>
                      <a:srgbClr val="FFFF00"/>
                    </a:solidFill>
                    <a:effectLst/>
                    <a:ea typeface="Times New Roman" panose="02020603050405020304" pitchFamily="18" charset="0"/>
                    <a:cs typeface="Times New Roman" panose="02020603050405020304" pitchFamily="18" charset="0"/>
                  </a:rPr>
                  <a:t>     Cambio de energía interna del lingote durante </a:t>
                </a:r>
                <a:r>
                  <a:rPr lang="es-CL" sz="2000" i="1" dirty="0" err="1">
                    <a:solidFill>
                      <a:srgbClr val="FFFF00"/>
                    </a:solidFill>
                    <a:effectLst/>
                    <a:ea typeface="Times New Roman" panose="02020603050405020304" pitchFamily="18" charset="0"/>
                    <a:cs typeface="Times New Roman" panose="02020603050405020304" pitchFamily="18" charset="0"/>
                  </a:rPr>
                  <a:t>dt</a:t>
                </a:r>
                <a:r>
                  <a:rPr lang="es-CL" sz="2000" i="1" dirty="0">
                    <a:solidFill>
                      <a:srgbClr val="FFFF00"/>
                    </a:solidFill>
                    <a:effectLst/>
                    <a:ea typeface="Times New Roman" panose="02020603050405020304" pitchFamily="18" charset="0"/>
                    <a:cs typeface="Times New Roman" panose="02020603050405020304" pitchFamily="18" charset="0"/>
                  </a:rPr>
                  <a:t>   =  Flujo de calor neto del lingote al baño durante </a:t>
                </a:r>
                <a:r>
                  <a:rPr lang="es-CL" sz="2000" i="1" dirty="0" err="1">
                    <a:solidFill>
                      <a:srgbClr val="FFFF00"/>
                    </a:solidFill>
                    <a:effectLst/>
                    <a:ea typeface="Times New Roman" panose="02020603050405020304" pitchFamily="18" charset="0"/>
                    <a:cs typeface="Times New Roman" panose="02020603050405020304" pitchFamily="18" charset="0"/>
                  </a:rPr>
                  <a:t>dt</a:t>
                </a:r>
                <a:endParaRPr lang="es-CL" sz="2000" dirty="0">
                  <a:solidFill>
                    <a:srgbClr val="FFFF00"/>
                  </a:solidFill>
                  <a:effectLst/>
                  <a:ea typeface="Calibri" panose="020F0502020204030204" pitchFamily="34" charset="0"/>
                  <a:cs typeface="Times New Roman" panose="02020603050405020304" pitchFamily="18" charset="0"/>
                </a:endParaRPr>
              </a:p>
              <a:p>
                <a:pPr algn="just">
                  <a:lnSpc>
                    <a:spcPct val="107000"/>
                  </a:lnSpc>
                  <a:spcAft>
                    <a:spcPts val="800"/>
                  </a:spcAft>
                </a:pPr>
                <a:r>
                  <a:rPr lang="es-CL" sz="2000" i="1" dirty="0">
                    <a:solidFill>
                      <a:srgbClr val="FFFF00"/>
                    </a:solidFill>
                    <a:effectLst/>
                    <a:ea typeface="Times New Roman" panose="02020603050405020304" pitchFamily="18" charset="0"/>
                    <a:cs typeface="Times New Roman" panose="02020603050405020304" pitchFamily="18" charset="0"/>
                  </a:rPr>
                  <a:t> </a:t>
                </a:r>
                <a14:m>
                  <m:oMath xmlns:m="http://schemas.openxmlformats.org/officeDocument/2006/math">
                    <m:r>
                      <a:rPr lang="es-CL" sz="2000" i="1">
                        <a:solidFill>
                          <a:srgbClr val="FFFF00"/>
                        </a:solidFill>
                        <a:effectLst/>
                        <a:latin typeface="Cambria Math" panose="02040503050406030204" pitchFamily="18" charset="0"/>
                        <a:ea typeface="Times New Roman" panose="02020603050405020304" pitchFamily="18" charset="0"/>
                        <a:cs typeface="Times New Roman" panose="02020603050405020304" pitchFamily="18" charset="0"/>
                      </a:rPr>
                      <m:t>                         −</m:t>
                    </m:r>
                    <m:r>
                      <a:rPr lang="es-ES" sz="2000" i="1">
                        <a:solidFill>
                          <a:srgbClr val="FFFF00"/>
                        </a:solidFill>
                        <a:latin typeface="Cambria Math" panose="02040503050406030204" pitchFamily="18" charset="0"/>
                        <a:ea typeface="Cambria Math" panose="02040503050406030204" pitchFamily="18" charset="0"/>
                      </a:rPr>
                      <m:t>𝐶𝑝</m:t>
                    </m:r>
                    <m:r>
                      <a:rPr lang="es-CL" sz="2000" i="1">
                        <a:solidFill>
                          <a:srgbClr val="FFFF00"/>
                        </a:solidFill>
                        <a:effectLst/>
                        <a:latin typeface="Cambria Math" panose="02040503050406030204" pitchFamily="18" charset="0"/>
                        <a:ea typeface="Times New Roman" panose="02020603050405020304" pitchFamily="18" charset="0"/>
                        <a:cs typeface="Times New Roman" panose="02020603050405020304" pitchFamily="18" charset="0"/>
                      </a:rPr>
                      <m:t>∙</m:t>
                    </m:r>
                    <m:r>
                      <a:rPr lang="es-CL" sz="2000" i="1">
                        <a:solidFill>
                          <a:srgbClr val="FFFF00"/>
                        </a:solidFill>
                        <a:effectLst/>
                        <a:latin typeface="Cambria Math" panose="02040503050406030204" pitchFamily="18" charset="0"/>
                        <a:ea typeface="Times New Roman" panose="02020603050405020304" pitchFamily="18" charset="0"/>
                        <a:cs typeface="Times New Roman" panose="02020603050405020304" pitchFamily="18" charset="0"/>
                      </a:rPr>
                      <m:t>𝜌</m:t>
                    </m:r>
                    <m:r>
                      <a:rPr lang="es-CL" sz="2000" i="1">
                        <a:solidFill>
                          <a:srgbClr val="FFFF00"/>
                        </a:solidFill>
                        <a:effectLst/>
                        <a:latin typeface="Cambria Math" panose="02040503050406030204" pitchFamily="18" charset="0"/>
                        <a:ea typeface="Times New Roman" panose="02020603050405020304" pitchFamily="18" charset="0"/>
                        <a:cs typeface="Times New Roman" panose="02020603050405020304" pitchFamily="18" charset="0"/>
                      </a:rPr>
                      <m:t>∙</m:t>
                    </m:r>
                    <m:r>
                      <a:rPr lang="es-CL" sz="2000" i="1">
                        <a:solidFill>
                          <a:srgbClr val="FFFF00"/>
                        </a:solidFill>
                        <a:effectLst/>
                        <a:latin typeface="Cambria Math" panose="02040503050406030204" pitchFamily="18" charset="0"/>
                        <a:ea typeface="Times New Roman" panose="02020603050405020304" pitchFamily="18" charset="0"/>
                        <a:cs typeface="Times New Roman" panose="02020603050405020304" pitchFamily="18" charset="0"/>
                      </a:rPr>
                      <m:t>𝑉</m:t>
                    </m:r>
                    <m:r>
                      <a:rPr lang="es-CL" sz="2000" i="1">
                        <a:solidFill>
                          <a:srgbClr val="FFFF00"/>
                        </a:solidFill>
                        <a:effectLst/>
                        <a:latin typeface="Cambria Math" panose="02040503050406030204" pitchFamily="18" charset="0"/>
                        <a:ea typeface="Times New Roman" panose="02020603050405020304" pitchFamily="18" charset="0"/>
                        <a:cs typeface="Times New Roman" panose="02020603050405020304" pitchFamily="18" charset="0"/>
                      </a:rPr>
                      <m:t>∙</m:t>
                    </m:r>
                    <m:r>
                      <a:rPr lang="es-CL" sz="2000" i="1">
                        <a:solidFill>
                          <a:srgbClr val="FFFF00"/>
                        </a:solidFill>
                        <a:effectLst/>
                        <a:latin typeface="Cambria Math" panose="02040503050406030204" pitchFamily="18" charset="0"/>
                        <a:ea typeface="Times New Roman" panose="02020603050405020304" pitchFamily="18" charset="0"/>
                        <a:cs typeface="Times New Roman" panose="02020603050405020304" pitchFamily="18" charset="0"/>
                      </a:rPr>
                      <m:t>𝑑𝑇</m:t>
                    </m:r>
                    <m:r>
                      <a:rPr lang="es-CL" sz="2000" i="1">
                        <a:solidFill>
                          <a:srgbClr val="FFFF00"/>
                        </a:solidFill>
                        <a:effectLst/>
                        <a:latin typeface="Cambria Math" panose="02040503050406030204" pitchFamily="18" charset="0"/>
                        <a:ea typeface="Times New Roman" panose="02020603050405020304" pitchFamily="18" charset="0"/>
                        <a:cs typeface="Times New Roman" panose="02020603050405020304" pitchFamily="18" charset="0"/>
                      </a:rPr>
                      <m:t>     =     </m:t>
                    </m:r>
                    <m:r>
                      <a:rPr lang="es-CL" sz="2000" i="1">
                        <a:solidFill>
                          <a:srgbClr val="FFFF00"/>
                        </a:solidFill>
                        <a:effectLst/>
                        <a:latin typeface="Cambria Math" panose="02040503050406030204" pitchFamily="18" charset="0"/>
                        <a:ea typeface="Times New Roman" panose="02020603050405020304" pitchFamily="18" charset="0"/>
                        <a:cs typeface="Times New Roman" panose="02020603050405020304" pitchFamily="18" charset="0"/>
                      </a:rPr>
                      <m:t>h</m:t>
                    </m:r>
                    <m:r>
                      <a:rPr lang="es-CL" sz="2000" i="1">
                        <a:solidFill>
                          <a:srgbClr val="FFFF00"/>
                        </a:solidFill>
                        <a:effectLst/>
                        <a:latin typeface="Cambria Math" panose="02040503050406030204" pitchFamily="18" charset="0"/>
                        <a:ea typeface="Times New Roman" panose="02020603050405020304" pitchFamily="18" charset="0"/>
                        <a:cs typeface="Times New Roman" panose="02020603050405020304" pitchFamily="18" charset="0"/>
                      </a:rPr>
                      <m:t>∙</m:t>
                    </m:r>
                    <m:r>
                      <a:rPr lang="es-CL" sz="2000" i="1">
                        <a:solidFill>
                          <a:srgbClr val="FFFF00"/>
                        </a:solidFill>
                        <a:effectLst/>
                        <a:latin typeface="Cambria Math" panose="02040503050406030204" pitchFamily="18" charset="0"/>
                        <a:ea typeface="Times New Roman" panose="02020603050405020304" pitchFamily="18" charset="0"/>
                        <a:cs typeface="Times New Roman" panose="02020603050405020304" pitchFamily="18" charset="0"/>
                      </a:rPr>
                      <m:t>𝐴</m:t>
                    </m:r>
                    <m:d>
                      <m:dPr>
                        <m:ctrlPr>
                          <a:rPr lang="es-CL" sz="2000" i="1">
                            <a:solidFill>
                              <a:srgbClr val="FFFF00"/>
                            </a:solidFill>
                            <a:effectLst/>
                            <a:latin typeface="Cambria Math" panose="02040503050406030204" pitchFamily="18" charset="0"/>
                            <a:ea typeface="Times New Roman" panose="02020603050405020304" pitchFamily="18" charset="0"/>
                            <a:cs typeface="Times New Roman" panose="02020603050405020304" pitchFamily="18" charset="0"/>
                          </a:rPr>
                        </m:ctrlPr>
                      </m:dPr>
                      <m:e>
                        <m:r>
                          <a:rPr lang="es-CL" sz="2000" i="1">
                            <a:solidFill>
                              <a:srgbClr val="FFFF00"/>
                            </a:solidFill>
                            <a:effectLst/>
                            <a:latin typeface="Cambria Math" panose="02040503050406030204" pitchFamily="18" charset="0"/>
                            <a:ea typeface="Times New Roman" panose="02020603050405020304" pitchFamily="18" charset="0"/>
                            <a:cs typeface="Times New Roman" panose="02020603050405020304" pitchFamily="18" charset="0"/>
                          </a:rPr>
                          <m:t>𝑇</m:t>
                        </m:r>
                        <m:r>
                          <a:rPr lang="es-CL" sz="2000" i="1">
                            <a:solidFill>
                              <a:srgbClr val="FFFF00"/>
                            </a:solidFill>
                            <a:effectLst/>
                            <a:latin typeface="Cambria Math" panose="02040503050406030204" pitchFamily="18" charset="0"/>
                            <a:ea typeface="Times New Roman" panose="02020603050405020304" pitchFamily="18" charset="0"/>
                            <a:cs typeface="Times New Roman" panose="02020603050405020304" pitchFamily="18" charset="0"/>
                          </a:rPr>
                          <m:t>− </m:t>
                        </m:r>
                        <m:sSub>
                          <m:sSubPr>
                            <m:ctrlPr>
                              <a:rPr lang="es-CL" sz="2000" i="1">
                                <a:solidFill>
                                  <a:srgbClr val="FFFF00"/>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CL" sz="2000" i="1">
                                <a:solidFill>
                                  <a:srgbClr val="FFFF00"/>
                                </a:solidFill>
                                <a:effectLst/>
                                <a:latin typeface="Cambria Math" panose="02040503050406030204" pitchFamily="18" charset="0"/>
                                <a:ea typeface="Times New Roman" panose="02020603050405020304" pitchFamily="18" charset="0"/>
                                <a:cs typeface="Times New Roman" panose="02020603050405020304" pitchFamily="18" charset="0"/>
                              </a:rPr>
                              <m:t>𝑇</m:t>
                            </m:r>
                          </m:e>
                          <m:sub>
                            <m:r>
                              <a:rPr lang="es-CL" sz="2000" i="1">
                                <a:solidFill>
                                  <a:srgbClr val="FFFF00"/>
                                </a:solidFill>
                                <a:effectLst/>
                                <a:latin typeface="Cambria Math" panose="02040503050406030204" pitchFamily="18" charset="0"/>
                                <a:ea typeface="Times New Roman" panose="02020603050405020304" pitchFamily="18" charset="0"/>
                                <a:cs typeface="Times New Roman" panose="02020603050405020304" pitchFamily="18" charset="0"/>
                              </a:rPr>
                              <m:t>∞</m:t>
                            </m:r>
                          </m:sub>
                        </m:sSub>
                      </m:e>
                    </m:d>
                    <m:r>
                      <a:rPr lang="es-CL" sz="2000" i="1">
                        <a:solidFill>
                          <a:srgbClr val="FFFF00"/>
                        </a:solidFill>
                        <a:effectLst/>
                        <a:latin typeface="Cambria Math" panose="02040503050406030204" pitchFamily="18" charset="0"/>
                        <a:ea typeface="Times New Roman" panose="02020603050405020304" pitchFamily="18" charset="0"/>
                        <a:cs typeface="Times New Roman" panose="02020603050405020304" pitchFamily="18" charset="0"/>
                      </a:rPr>
                      <m:t>𝑑𝑡</m:t>
                    </m:r>
                  </m:oMath>
                </a14:m>
                <a:r>
                  <a:rPr lang="es-CL" sz="2000" dirty="0">
                    <a:solidFill>
                      <a:srgbClr val="FFFF00"/>
                    </a:solidFill>
                    <a:effectLst/>
                    <a:ea typeface="Times New Roman" panose="02020603050405020304" pitchFamily="18" charset="0"/>
                    <a:cs typeface="Times New Roman" panose="02020603050405020304" pitchFamily="18" charset="0"/>
                  </a:rPr>
                  <a:t> </a:t>
                </a:r>
                <a:endParaRPr lang="es-CL" sz="2000" dirty="0">
                  <a:solidFill>
                    <a:srgbClr val="FFFF00"/>
                  </a:solidFill>
                  <a:effectLst/>
                  <a:ea typeface="Calibri" panose="020F0502020204030204" pitchFamily="34" charset="0"/>
                  <a:cs typeface="Times New Roman" panose="02020603050405020304" pitchFamily="18" charset="0"/>
                </a:endParaRPr>
              </a:p>
              <a:p>
                <a:pPr algn="just">
                  <a:lnSpc>
                    <a:spcPct val="107000"/>
                  </a:lnSpc>
                  <a:spcAft>
                    <a:spcPts val="800"/>
                  </a:spcAft>
                </a:pPr>
                <a14:m>
                  <m:oMath xmlns:m="http://schemas.openxmlformats.org/officeDocument/2006/math">
                    <m:sSub>
                      <m:sSubPr>
                        <m:ctrlPr>
                          <a:rPr lang="es-CL" sz="2000" i="1" smtClea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CL" sz="2000" i="1">
                            <a:effectLst/>
                            <a:latin typeface="Cambria Math" panose="02040503050406030204" pitchFamily="18" charset="0"/>
                            <a:ea typeface="Times New Roman" panose="02020603050405020304" pitchFamily="18" charset="0"/>
                            <a:cs typeface="Times New Roman" panose="02020603050405020304" pitchFamily="18" charset="0"/>
                          </a:rPr>
                          <m:t>𝐶</m:t>
                        </m:r>
                      </m:e>
                      <m:sub>
                        <m:r>
                          <a:rPr lang="es-CL" sz="2000" i="1">
                            <a:effectLst/>
                            <a:latin typeface="Cambria Math" panose="02040503050406030204" pitchFamily="18" charset="0"/>
                            <a:ea typeface="Times New Roman" panose="02020603050405020304" pitchFamily="18" charset="0"/>
                            <a:cs typeface="Times New Roman" panose="02020603050405020304" pitchFamily="18" charset="0"/>
                          </a:rPr>
                          <m:t>𝑣</m:t>
                        </m:r>
                      </m:sub>
                    </m:sSub>
                  </m:oMath>
                </a14:m>
                <a:r>
                  <a:rPr lang="es-CL" sz="2000" dirty="0">
                    <a:effectLst/>
                    <a:latin typeface="Times New Roman" panose="02020603050405020304" pitchFamily="18" charset="0"/>
                    <a:ea typeface="Times New Roman" panose="02020603050405020304" pitchFamily="18" charset="0"/>
                    <a:cs typeface="Times New Roman" panose="02020603050405020304" pitchFamily="18" charset="0"/>
                  </a:rPr>
                  <a:t> : calor específico del lingote</a:t>
                </a:r>
                <a:endParaRPr lang="es-CL" sz="20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14:m>
                  <m:oMath xmlns:m="http://schemas.openxmlformats.org/officeDocument/2006/math">
                    <m:r>
                      <a:rPr lang="es-CL" sz="2000" i="1">
                        <a:effectLst/>
                        <a:latin typeface="Cambria Math" panose="02040503050406030204" pitchFamily="18" charset="0"/>
                        <a:ea typeface="Times New Roman" panose="02020603050405020304" pitchFamily="18" charset="0"/>
                        <a:cs typeface="Times New Roman" panose="02020603050405020304" pitchFamily="18" charset="0"/>
                      </a:rPr>
                      <m:t>𝜌</m:t>
                    </m:r>
                    <m:r>
                      <a:rPr lang="es-CL" sz="2000" i="1">
                        <a:effectLst/>
                        <a:latin typeface="Cambria Math" panose="02040503050406030204" pitchFamily="18" charset="0"/>
                        <a:ea typeface="Times New Roman" panose="02020603050405020304" pitchFamily="18" charset="0"/>
                        <a:cs typeface="Times New Roman" panose="02020603050405020304" pitchFamily="18" charset="0"/>
                      </a:rPr>
                      <m:t>: </m:t>
                    </m:r>
                  </m:oMath>
                </a14:m>
                <a:r>
                  <a:rPr lang="es-CL" sz="2000" dirty="0">
                    <a:effectLst/>
                    <a:latin typeface="Times New Roman" panose="02020603050405020304" pitchFamily="18" charset="0"/>
                    <a:ea typeface="Times New Roman" panose="02020603050405020304" pitchFamily="18" charset="0"/>
                    <a:cs typeface="Times New Roman" panose="02020603050405020304" pitchFamily="18" charset="0"/>
                  </a:rPr>
                  <a:t> densidad del lingote</a:t>
                </a:r>
                <a:endParaRPr lang="es-CL" sz="20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s-CL" sz="2000" dirty="0">
                    <a:effectLst/>
                    <a:latin typeface="Times New Roman" panose="02020603050405020304" pitchFamily="18" charset="0"/>
                    <a:ea typeface="Times New Roman" panose="02020603050405020304" pitchFamily="18" charset="0"/>
                    <a:cs typeface="Times New Roman" panose="02020603050405020304" pitchFamily="18" charset="0"/>
                  </a:rPr>
                  <a:t>V: volumen del lingote</a:t>
                </a:r>
                <a:endParaRPr lang="es-CL" sz="2000" dirty="0">
                  <a:effectLst/>
                  <a:latin typeface="Calibri" panose="020F0502020204030204" pitchFamily="34" charset="0"/>
                  <a:ea typeface="Calibri" panose="020F0502020204030204" pitchFamily="34" charset="0"/>
                  <a:cs typeface="Times New Roman" panose="02020603050405020304" pitchFamily="18" charset="0"/>
                </a:endParaRPr>
              </a:p>
              <a:p>
                <a:endParaRPr lang="es-CL" sz="3200" dirty="0"/>
              </a:p>
            </p:txBody>
          </p:sp>
        </mc:Choice>
        <mc:Fallback>
          <p:sp>
            <p:nvSpPr>
              <p:cNvPr id="3" name="Marcador de contenido 2">
                <a:extLst>
                  <a:ext uri="{FF2B5EF4-FFF2-40B4-BE49-F238E27FC236}">
                    <a16:creationId xmlns:a16="http://schemas.microsoft.com/office/drawing/2014/main" id="{8CE8B077-E571-4BE8-8D55-2DCE7469D005}"/>
                  </a:ext>
                </a:extLst>
              </p:cNvPr>
              <p:cNvSpPr>
                <a:spLocks noGrp="1" noRot="1" noChangeAspect="1" noMove="1" noResize="1" noEditPoints="1" noAdjustHandles="1" noChangeArrowheads="1" noChangeShapeType="1" noTextEdit="1"/>
              </p:cNvSpPr>
              <p:nvPr>
                <p:ph idx="1"/>
              </p:nvPr>
            </p:nvSpPr>
            <p:spPr>
              <a:xfrm>
                <a:off x="838199" y="390617"/>
                <a:ext cx="10871447" cy="5786346"/>
              </a:xfrm>
              <a:blipFill>
                <a:blip r:embed="rId2"/>
                <a:stretch>
                  <a:fillRect l="-504" t="-421" r="-504"/>
                </a:stretch>
              </a:blipFill>
            </p:spPr>
            <p:txBody>
              <a:bodyPr/>
              <a:lstStyle/>
              <a:p>
                <a:r>
                  <a:rPr lang="es-CL">
                    <a:noFill/>
                  </a:rPr>
                  <a:t> </a:t>
                </a:r>
              </a:p>
            </p:txBody>
          </p:sp>
        </mc:Fallback>
      </mc:AlternateContent>
    </p:spTree>
    <p:extLst>
      <p:ext uri="{BB962C8B-B14F-4D97-AF65-F5344CB8AC3E}">
        <p14:creationId xmlns:p14="http://schemas.microsoft.com/office/powerpoint/2010/main" val="45701174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Marcador de contenido 2">
                <a:extLst>
                  <a:ext uri="{FF2B5EF4-FFF2-40B4-BE49-F238E27FC236}">
                    <a16:creationId xmlns:a16="http://schemas.microsoft.com/office/drawing/2014/main" id="{440B71C6-EF97-489A-9D20-FF2C802A7993}"/>
                  </a:ext>
                </a:extLst>
              </p:cNvPr>
              <p:cNvSpPr>
                <a:spLocks noGrp="1"/>
              </p:cNvSpPr>
              <p:nvPr>
                <p:ph idx="1"/>
              </p:nvPr>
            </p:nvSpPr>
            <p:spPr>
              <a:xfrm>
                <a:off x="838200" y="568171"/>
                <a:ext cx="10515600" cy="5608792"/>
              </a:xfrm>
            </p:spPr>
            <p:txBody>
              <a:bodyPr>
                <a:normAutofit/>
              </a:bodyPr>
              <a:lstStyle/>
              <a:p>
                <a:pPr algn="just">
                  <a:lnSpc>
                    <a:spcPct val="107000"/>
                  </a:lnSpc>
                  <a:spcAft>
                    <a:spcPts val="800"/>
                  </a:spcAft>
                </a:pPr>
                <a:r>
                  <a:rPr lang="es-CL" dirty="0">
                    <a:effectLst/>
                    <a:ea typeface="Times New Roman" panose="02020603050405020304" pitchFamily="18" charset="0"/>
                    <a:cs typeface="Times New Roman" panose="02020603050405020304" pitchFamily="18" charset="0"/>
                  </a:rPr>
                  <a:t>Reordenando:</a:t>
                </a:r>
                <a:endParaRPr lang="es-CL" dirty="0">
                  <a:effectLst/>
                  <a:ea typeface="Calibri" panose="020F0502020204030204" pitchFamily="34" charset="0"/>
                  <a:cs typeface="Times New Roman" panose="02020603050405020304" pitchFamily="18" charset="0"/>
                </a:endParaRPr>
              </a:p>
              <a:p>
                <a:pPr algn="just">
                  <a:lnSpc>
                    <a:spcPct val="107000"/>
                  </a:lnSpc>
                  <a:spcAft>
                    <a:spcPts val="800"/>
                  </a:spcAft>
                </a:pPr>
                <a:r>
                  <a:rPr lang="es-CL" dirty="0">
                    <a:effectLst/>
                    <a:ea typeface="Times New Roman" panose="02020603050405020304" pitchFamily="18" charset="0"/>
                    <a:cs typeface="Times New Roman" panose="02020603050405020304" pitchFamily="18" charset="0"/>
                  </a:rPr>
                  <a:t> </a:t>
                </a:r>
                <a14:m>
                  <m:oMath xmlns:m="http://schemas.openxmlformats.org/officeDocument/2006/math">
                    <m:f>
                      <m:fPr>
                        <m:ctrlPr>
                          <a:rPr lang="es-CL" i="1">
                            <a:effectLst/>
                            <a:latin typeface="Cambria Math" panose="02040503050406030204" pitchFamily="18" charset="0"/>
                            <a:ea typeface="Times New Roman" panose="02020603050405020304" pitchFamily="18" charset="0"/>
                            <a:cs typeface="Times New Roman" panose="02020603050405020304" pitchFamily="18" charset="0"/>
                          </a:rPr>
                        </m:ctrlPr>
                      </m:fPr>
                      <m:num>
                        <m:r>
                          <a:rPr lang="es-CL" i="1">
                            <a:effectLst/>
                            <a:latin typeface="Cambria Math" panose="02040503050406030204" pitchFamily="18" charset="0"/>
                            <a:ea typeface="Times New Roman" panose="02020603050405020304" pitchFamily="18" charset="0"/>
                            <a:cs typeface="Times New Roman" panose="02020603050405020304" pitchFamily="18" charset="0"/>
                          </a:rPr>
                          <m:t>𝑑𝑇</m:t>
                        </m:r>
                      </m:num>
                      <m:den>
                        <m:r>
                          <a:rPr lang="es-CL" i="1">
                            <a:effectLst/>
                            <a:latin typeface="Cambria Math" panose="02040503050406030204" pitchFamily="18" charset="0"/>
                            <a:ea typeface="Times New Roman" panose="02020603050405020304" pitchFamily="18" charset="0"/>
                            <a:cs typeface="Times New Roman" panose="02020603050405020304" pitchFamily="18" charset="0"/>
                          </a:rPr>
                          <m:t>𝑇</m:t>
                        </m:r>
                        <m:r>
                          <a:rPr lang="es-CL" i="1">
                            <a:effectLst/>
                            <a:latin typeface="Cambria Math" panose="02040503050406030204" pitchFamily="18" charset="0"/>
                            <a:ea typeface="Times New Roman" panose="02020603050405020304" pitchFamily="18" charset="0"/>
                            <a:cs typeface="Times New Roman" panose="02020603050405020304" pitchFamily="18" charset="0"/>
                          </a:rPr>
                          <m:t> −  </m:t>
                        </m:r>
                        <m:sSub>
                          <m:sSubPr>
                            <m:ctrlPr>
                              <a:rPr lang="es-CL"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CL" i="1">
                                <a:effectLst/>
                                <a:latin typeface="Cambria Math" panose="02040503050406030204" pitchFamily="18" charset="0"/>
                                <a:ea typeface="Times New Roman" panose="02020603050405020304" pitchFamily="18" charset="0"/>
                                <a:cs typeface="Times New Roman" panose="02020603050405020304" pitchFamily="18" charset="0"/>
                              </a:rPr>
                              <m:t>𝑇</m:t>
                            </m:r>
                          </m:e>
                          <m:sub>
                            <m:r>
                              <a:rPr lang="es-CL" i="1">
                                <a:effectLst/>
                                <a:latin typeface="Cambria Math" panose="02040503050406030204" pitchFamily="18" charset="0"/>
                                <a:ea typeface="Times New Roman" panose="02020603050405020304" pitchFamily="18" charset="0"/>
                                <a:cs typeface="Times New Roman" panose="02020603050405020304" pitchFamily="18" charset="0"/>
                              </a:rPr>
                              <m:t>∞</m:t>
                            </m:r>
                          </m:sub>
                        </m:sSub>
                      </m:den>
                    </m:f>
                  </m:oMath>
                </a14:m>
                <a:r>
                  <a:rPr lang="es-CL" dirty="0">
                    <a:effectLst/>
                    <a:ea typeface="Times New Roman" panose="02020603050405020304" pitchFamily="18" charset="0"/>
                    <a:cs typeface="Times New Roman" panose="02020603050405020304" pitchFamily="18" charset="0"/>
                  </a:rPr>
                  <a:t>  =  </a:t>
                </a:r>
                <a14:m>
                  <m:oMath xmlns:m="http://schemas.openxmlformats.org/officeDocument/2006/math">
                    <m:f>
                      <m:fPr>
                        <m:ctrlPr>
                          <a:rPr lang="es-CL" i="1">
                            <a:effectLst/>
                            <a:latin typeface="Cambria Math" panose="02040503050406030204" pitchFamily="18" charset="0"/>
                            <a:ea typeface="Times New Roman" panose="02020603050405020304" pitchFamily="18" charset="0"/>
                            <a:cs typeface="Times New Roman" panose="02020603050405020304" pitchFamily="18" charset="0"/>
                          </a:rPr>
                        </m:ctrlPr>
                      </m:fPr>
                      <m:num>
                        <m:r>
                          <a:rPr lang="es-CL" i="1">
                            <a:effectLst/>
                            <a:latin typeface="Cambria Math" panose="02040503050406030204" pitchFamily="18" charset="0"/>
                            <a:ea typeface="Times New Roman" panose="02020603050405020304" pitchFamily="18" charset="0"/>
                            <a:cs typeface="Times New Roman" panose="02020603050405020304" pitchFamily="18" charset="0"/>
                          </a:rPr>
                          <m:t>𝑑</m:t>
                        </m:r>
                        <m:d>
                          <m:dPr>
                            <m:ctrlPr>
                              <a:rPr lang="es-CL" i="1">
                                <a:effectLst/>
                                <a:latin typeface="Cambria Math" panose="02040503050406030204" pitchFamily="18" charset="0"/>
                                <a:ea typeface="Times New Roman" panose="02020603050405020304" pitchFamily="18" charset="0"/>
                                <a:cs typeface="Times New Roman" panose="02020603050405020304" pitchFamily="18" charset="0"/>
                              </a:rPr>
                            </m:ctrlPr>
                          </m:dPr>
                          <m:e>
                            <m:r>
                              <a:rPr lang="es-CL" i="1">
                                <a:effectLst/>
                                <a:latin typeface="Cambria Math" panose="02040503050406030204" pitchFamily="18" charset="0"/>
                                <a:ea typeface="Times New Roman" panose="02020603050405020304" pitchFamily="18" charset="0"/>
                                <a:cs typeface="Times New Roman" panose="02020603050405020304" pitchFamily="18" charset="0"/>
                              </a:rPr>
                              <m:t>𝑇</m:t>
                            </m:r>
                            <m:r>
                              <a:rPr lang="es-CL" i="1">
                                <a:effectLst/>
                                <a:latin typeface="Cambria Math" panose="02040503050406030204" pitchFamily="18" charset="0"/>
                                <a:ea typeface="Times New Roman" panose="02020603050405020304" pitchFamily="18" charset="0"/>
                                <a:cs typeface="Times New Roman" panose="02020603050405020304" pitchFamily="18" charset="0"/>
                              </a:rPr>
                              <m:t>− </m:t>
                            </m:r>
                            <m:sSub>
                              <m:sSubPr>
                                <m:ctrlPr>
                                  <a:rPr lang="es-CL"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CL" i="1">
                                    <a:effectLst/>
                                    <a:latin typeface="Cambria Math" panose="02040503050406030204" pitchFamily="18" charset="0"/>
                                    <a:ea typeface="Times New Roman" panose="02020603050405020304" pitchFamily="18" charset="0"/>
                                    <a:cs typeface="Times New Roman" panose="02020603050405020304" pitchFamily="18" charset="0"/>
                                  </a:rPr>
                                  <m:t>𝑇</m:t>
                                </m:r>
                              </m:e>
                              <m:sub>
                                <m:r>
                                  <a:rPr lang="es-CL" i="1">
                                    <a:effectLst/>
                                    <a:latin typeface="Cambria Math" panose="02040503050406030204" pitchFamily="18" charset="0"/>
                                    <a:ea typeface="Times New Roman" panose="02020603050405020304" pitchFamily="18" charset="0"/>
                                    <a:cs typeface="Times New Roman" panose="02020603050405020304" pitchFamily="18" charset="0"/>
                                  </a:rPr>
                                  <m:t>∞</m:t>
                                </m:r>
                              </m:sub>
                            </m:sSub>
                          </m:e>
                        </m:d>
                      </m:num>
                      <m:den>
                        <m:r>
                          <a:rPr lang="es-CL" i="1">
                            <a:effectLst/>
                            <a:latin typeface="Cambria Math" panose="02040503050406030204" pitchFamily="18" charset="0"/>
                            <a:ea typeface="Times New Roman" panose="02020603050405020304" pitchFamily="18" charset="0"/>
                            <a:cs typeface="Times New Roman" panose="02020603050405020304" pitchFamily="18" charset="0"/>
                          </a:rPr>
                          <m:t>𝑇</m:t>
                        </m:r>
                        <m:r>
                          <a:rPr lang="es-CL" i="1">
                            <a:effectLst/>
                            <a:latin typeface="Cambria Math" panose="02040503050406030204" pitchFamily="18" charset="0"/>
                            <a:ea typeface="Times New Roman" panose="02020603050405020304" pitchFamily="18" charset="0"/>
                            <a:cs typeface="Times New Roman" panose="02020603050405020304" pitchFamily="18" charset="0"/>
                          </a:rPr>
                          <m:t>− </m:t>
                        </m:r>
                        <m:sSub>
                          <m:sSubPr>
                            <m:ctrlPr>
                              <a:rPr lang="es-CL"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CL" i="1">
                                <a:effectLst/>
                                <a:latin typeface="Cambria Math" panose="02040503050406030204" pitchFamily="18" charset="0"/>
                                <a:ea typeface="Times New Roman" panose="02020603050405020304" pitchFamily="18" charset="0"/>
                                <a:cs typeface="Times New Roman" panose="02020603050405020304" pitchFamily="18" charset="0"/>
                              </a:rPr>
                              <m:t>𝑇</m:t>
                            </m:r>
                          </m:e>
                          <m:sub>
                            <m:r>
                              <a:rPr lang="es-CL" i="1">
                                <a:effectLst/>
                                <a:latin typeface="Cambria Math" panose="02040503050406030204" pitchFamily="18" charset="0"/>
                                <a:ea typeface="Times New Roman" panose="02020603050405020304" pitchFamily="18" charset="0"/>
                                <a:cs typeface="Times New Roman" panose="02020603050405020304" pitchFamily="18" charset="0"/>
                              </a:rPr>
                              <m:t>∞</m:t>
                            </m:r>
                          </m:sub>
                        </m:sSub>
                      </m:den>
                    </m:f>
                  </m:oMath>
                </a14:m>
                <a:r>
                  <a:rPr lang="es-CL" dirty="0">
                    <a:effectLst/>
                    <a:ea typeface="Times New Roman" panose="02020603050405020304" pitchFamily="18" charset="0"/>
                    <a:cs typeface="Times New Roman" panose="02020603050405020304" pitchFamily="18" charset="0"/>
                  </a:rPr>
                  <a:t> = </a:t>
                </a:r>
                <a14:m>
                  <m:oMath xmlns:m="http://schemas.openxmlformats.org/officeDocument/2006/math">
                    <m:r>
                      <a:rPr lang="es-CL" i="1">
                        <a:effectLst/>
                        <a:latin typeface="Cambria Math" panose="02040503050406030204" pitchFamily="18" charset="0"/>
                        <a:ea typeface="Times New Roman" panose="02020603050405020304" pitchFamily="18" charset="0"/>
                        <a:cs typeface="Times New Roman" panose="02020603050405020304" pitchFamily="18" charset="0"/>
                      </a:rPr>
                      <m:t>− </m:t>
                    </m:r>
                    <m:f>
                      <m:fPr>
                        <m:ctrlPr>
                          <a:rPr lang="es-CL" i="1">
                            <a:effectLst/>
                            <a:latin typeface="Cambria Math" panose="02040503050406030204" pitchFamily="18" charset="0"/>
                            <a:ea typeface="Times New Roman" panose="02020603050405020304" pitchFamily="18" charset="0"/>
                            <a:cs typeface="Times New Roman" panose="02020603050405020304" pitchFamily="18" charset="0"/>
                          </a:rPr>
                        </m:ctrlPr>
                      </m:fPr>
                      <m:num>
                        <m:r>
                          <a:rPr lang="es-CL" i="1">
                            <a:effectLst/>
                            <a:latin typeface="Cambria Math" panose="02040503050406030204" pitchFamily="18" charset="0"/>
                            <a:ea typeface="Times New Roman" panose="02020603050405020304" pitchFamily="18" charset="0"/>
                            <a:cs typeface="Times New Roman" panose="02020603050405020304" pitchFamily="18" charset="0"/>
                          </a:rPr>
                          <m:t>h𝐴</m:t>
                        </m:r>
                      </m:num>
                      <m:den>
                        <m:r>
                          <a:rPr lang="es-ES" i="1" smtClean="0">
                            <a:solidFill>
                              <a:schemeClr val="tx1"/>
                            </a:solidFill>
                            <a:latin typeface="Cambria Math" panose="02040503050406030204" pitchFamily="18" charset="0"/>
                            <a:ea typeface="Cambria Math" panose="02040503050406030204" pitchFamily="18" charset="0"/>
                          </a:rPr>
                          <m:t>𝐶𝑝</m:t>
                        </m:r>
                        <m:r>
                          <a:rPr lang="es-CL" i="1">
                            <a:effectLst/>
                            <a:latin typeface="Cambria Math" panose="02040503050406030204" pitchFamily="18" charset="0"/>
                            <a:ea typeface="Times New Roman" panose="02020603050405020304" pitchFamily="18" charset="0"/>
                            <a:cs typeface="Times New Roman" panose="02020603050405020304" pitchFamily="18" charset="0"/>
                          </a:rPr>
                          <m:t>∙</m:t>
                        </m:r>
                        <m:r>
                          <a:rPr lang="es-CL" i="1">
                            <a:effectLst/>
                            <a:latin typeface="Cambria Math" panose="02040503050406030204" pitchFamily="18" charset="0"/>
                            <a:ea typeface="Times New Roman" panose="02020603050405020304" pitchFamily="18" charset="0"/>
                            <a:cs typeface="Times New Roman" panose="02020603050405020304" pitchFamily="18" charset="0"/>
                          </a:rPr>
                          <m:t>𝜌</m:t>
                        </m:r>
                        <m:r>
                          <a:rPr lang="es-CL" i="1">
                            <a:effectLst/>
                            <a:latin typeface="Cambria Math" panose="02040503050406030204" pitchFamily="18" charset="0"/>
                            <a:ea typeface="Times New Roman" panose="02020603050405020304" pitchFamily="18" charset="0"/>
                            <a:cs typeface="Times New Roman" panose="02020603050405020304" pitchFamily="18" charset="0"/>
                          </a:rPr>
                          <m:t>∙</m:t>
                        </m:r>
                        <m:r>
                          <a:rPr lang="es-CL" i="1">
                            <a:effectLst/>
                            <a:latin typeface="Cambria Math" panose="02040503050406030204" pitchFamily="18" charset="0"/>
                            <a:ea typeface="Times New Roman" panose="02020603050405020304" pitchFamily="18" charset="0"/>
                            <a:cs typeface="Times New Roman" panose="02020603050405020304" pitchFamily="18" charset="0"/>
                          </a:rPr>
                          <m:t>𝑉</m:t>
                        </m:r>
                      </m:den>
                    </m:f>
                    <m:r>
                      <a:rPr lang="es-CL" i="1">
                        <a:effectLst/>
                        <a:latin typeface="Cambria Math" panose="02040503050406030204" pitchFamily="18" charset="0"/>
                        <a:ea typeface="Times New Roman" panose="02020603050405020304" pitchFamily="18" charset="0"/>
                        <a:cs typeface="Times New Roman" panose="02020603050405020304" pitchFamily="18" charset="0"/>
                      </a:rPr>
                      <m:t>𝑑𝑡</m:t>
                    </m:r>
                  </m:oMath>
                </a14:m>
                <a:endParaRPr lang="es-CL" dirty="0">
                  <a:effectLst/>
                  <a:ea typeface="Calibri" panose="020F0502020204030204" pitchFamily="34" charset="0"/>
                  <a:cs typeface="Times New Roman" panose="02020603050405020304" pitchFamily="18" charset="0"/>
                </a:endParaRPr>
              </a:p>
              <a:p>
                <a:pPr algn="just">
                  <a:lnSpc>
                    <a:spcPct val="107000"/>
                  </a:lnSpc>
                  <a:spcAft>
                    <a:spcPts val="800"/>
                  </a:spcAft>
                </a:pPr>
                <a:r>
                  <a:rPr lang="es-CL" dirty="0">
                    <a:effectLst/>
                    <a:ea typeface="Times New Roman" panose="02020603050405020304" pitchFamily="18" charset="0"/>
                    <a:cs typeface="Times New Roman" panose="02020603050405020304" pitchFamily="18" charset="0"/>
                  </a:rPr>
                  <a:t> </a:t>
                </a:r>
                <a14:m>
                  <m:oMath xmlns:m="http://schemas.openxmlformats.org/officeDocument/2006/math">
                    <m:r>
                      <a:rPr lang="es-CL" i="1">
                        <a:effectLst/>
                        <a:latin typeface="Cambria Math" panose="02040503050406030204" pitchFamily="18" charset="0"/>
                        <a:ea typeface="Times New Roman" panose="02020603050405020304" pitchFamily="18" charset="0"/>
                        <a:cs typeface="Times New Roman" panose="02020603050405020304" pitchFamily="18" charset="0"/>
                      </a:rPr>
                      <m:t>𝑑</m:t>
                    </m:r>
                    <m:d>
                      <m:dPr>
                        <m:ctrlPr>
                          <a:rPr lang="es-CL" i="1">
                            <a:effectLst/>
                            <a:latin typeface="Cambria Math" panose="02040503050406030204" pitchFamily="18" charset="0"/>
                            <a:ea typeface="Times New Roman" panose="02020603050405020304" pitchFamily="18" charset="0"/>
                            <a:cs typeface="Times New Roman" panose="02020603050405020304" pitchFamily="18" charset="0"/>
                          </a:rPr>
                        </m:ctrlPr>
                      </m:dPr>
                      <m:e>
                        <m:r>
                          <a:rPr lang="es-CL" i="1">
                            <a:effectLst/>
                            <a:latin typeface="Cambria Math" panose="02040503050406030204" pitchFamily="18" charset="0"/>
                            <a:ea typeface="Times New Roman" panose="02020603050405020304" pitchFamily="18" charset="0"/>
                            <a:cs typeface="Times New Roman" panose="02020603050405020304" pitchFamily="18" charset="0"/>
                          </a:rPr>
                          <m:t>𝑇</m:t>
                        </m:r>
                        <m:r>
                          <a:rPr lang="es-CL" i="1">
                            <a:effectLst/>
                            <a:latin typeface="Cambria Math" panose="02040503050406030204" pitchFamily="18" charset="0"/>
                            <a:ea typeface="Times New Roman" panose="02020603050405020304" pitchFamily="18" charset="0"/>
                            <a:cs typeface="Times New Roman" panose="02020603050405020304" pitchFamily="18" charset="0"/>
                          </a:rPr>
                          <m:t>− </m:t>
                        </m:r>
                        <m:sSub>
                          <m:sSubPr>
                            <m:ctrlPr>
                              <a:rPr lang="es-CL"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CL" i="1">
                                <a:effectLst/>
                                <a:latin typeface="Cambria Math" panose="02040503050406030204" pitchFamily="18" charset="0"/>
                                <a:ea typeface="Times New Roman" panose="02020603050405020304" pitchFamily="18" charset="0"/>
                                <a:cs typeface="Times New Roman" panose="02020603050405020304" pitchFamily="18" charset="0"/>
                              </a:rPr>
                              <m:t>𝑇</m:t>
                            </m:r>
                          </m:e>
                          <m:sub>
                            <m:r>
                              <a:rPr lang="es-CL" i="1">
                                <a:effectLst/>
                                <a:latin typeface="Cambria Math" panose="02040503050406030204" pitchFamily="18" charset="0"/>
                                <a:ea typeface="Times New Roman" panose="02020603050405020304" pitchFamily="18" charset="0"/>
                                <a:cs typeface="Times New Roman" panose="02020603050405020304" pitchFamily="18" charset="0"/>
                              </a:rPr>
                              <m:t>∞</m:t>
                            </m:r>
                          </m:sub>
                        </m:sSub>
                      </m:e>
                    </m:d>
                  </m:oMath>
                </a14:m>
                <a:r>
                  <a:rPr lang="es-CL" dirty="0">
                    <a:effectLst/>
                    <a:ea typeface="Times New Roman" panose="02020603050405020304" pitchFamily="18" charset="0"/>
                    <a:cs typeface="Times New Roman" panose="02020603050405020304" pitchFamily="18" charset="0"/>
                  </a:rPr>
                  <a:t> = </a:t>
                </a:r>
                <a14:m>
                  <m:oMath xmlns:m="http://schemas.openxmlformats.org/officeDocument/2006/math">
                    <m:r>
                      <a:rPr lang="es-CL" i="1">
                        <a:effectLst/>
                        <a:latin typeface="Cambria Math" panose="02040503050406030204" pitchFamily="18" charset="0"/>
                        <a:ea typeface="Times New Roman" panose="02020603050405020304" pitchFamily="18" charset="0"/>
                        <a:cs typeface="Times New Roman" panose="02020603050405020304" pitchFamily="18" charset="0"/>
                      </a:rPr>
                      <m:t>𝑑𝑇</m:t>
                    </m:r>
                    <m:r>
                      <a:rPr lang="es-CL" i="1">
                        <a:effectLst/>
                        <a:latin typeface="Cambria Math" panose="02040503050406030204" pitchFamily="18" charset="0"/>
                        <a:ea typeface="Times New Roman" panose="02020603050405020304" pitchFamily="18" charset="0"/>
                        <a:cs typeface="Times New Roman" panose="02020603050405020304" pitchFamily="18" charset="0"/>
                      </a:rPr>
                      <m:t> </m:t>
                    </m:r>
                  </m:oMath>
                </a14:m>
                <a:r>
                  <a:rPr lang="es-CL" dirty="0">
                    <a:effectLst/>
                    <a:ea typeface="Times New Roman" panose="02020603050405020304" pitchFamily="18" charset="0"/>
                    <a:cs typeface="Times New Roman" panose="02020603050405020304" pitchFamily="18" charset="0"/>
                  </a:rPr>
                  <a:t>   puesto que  </a:t>
                </a:r>
                <a14:m>
                  <m:oMath xmlns:m="http://schemas.openxmlformats.org/officeDocument/2006/math">
                    <m:sSub>
                      <m:sSubPr>
                        <m:ctrlPr>
                          <a:rPr lang="es-CL"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CL" i="1">
                            <a:effectLst/>
                            <a:latin typeface="Cambria Math" panose="02040503050406030204" pitchFamily="18" charset="0"/>
                            <a:ea typeface="Times New Roman" panose="02020603050405020304" pitchFamily="18" charset="0"/>
                            <a:cs typeface="Times New Roman" panose="02020603050405020304" pitchFamily="18" charset="0"/>
                          </a:rPr>
                          <m:t>𝑇</m:t>
                        </m:r>
                      </m:e>
                      <m:sub>
                        <m:r>
                          <a:rPr lang="es-CL" i="1">
                            <a:effectLst/>
                            <a:latin typeface="Cambria Math" panose="02040503050406030204" pitchFamily="18" charset="0"/>
                            <a:ea typeface="Times New Roman" panose="02020603050405020304" pitchFamily="18" charset="0"/>
                            <a:cs typeface="Times New Roman" panose="02020603050405020304" pitchFamily="18" charset="0"/>
                          </a:rPr>
                          <m:t>∞</m:t>
                        </m:r>
                      </m:sub>
                    </m:sSub>
                  </m:oMath>
                </a14:m>
                <a:r>
                  <a:rPr lang="es-CL" dirty="0">
                    <a:effectLst/>
                    <a:ea typeface="Times New Roman" panose="02020603050405020304" pitchFamily="18" charset="0"/>
                    <a:cs typeface="Times New Roman" panose="02020603050405020304" pitchFamily="18" charset="0"/>
                  </a:rPr>
                  <a:t>  es constante</a:t>
                </a:r>
                <a:endParaRPr lang="es-CL" dirty="0">
                  <a:effectLst/>
                  <a:ea typeface="Calibri" panose="020F0502020204030204" pitchFamily="34" charset="0"/>
                  <a:cs typeface="Times New Roman" panose="02020603050405020304" pitchFamily="18" charset="0"/>
                </a:endParaRPr>
              </a:p>
              <a:p>
                <a:pPr algn="just">
                  <a:lnSpc>
                    <a:spcPct val="107000"/>
                  </a:lnSpc>
                  <a:spcAft>
                    <a:spcPts val="800"/>
                  </a:spcAft>
                </a:pPr>
                <a:r>
                  <a:rPr lang="es-CL" dirty="0">
                    <a:effectLst/>
                    <a:ea typeface="Times New Roman" panose="02020603050405020304" pitchFamily="18" charset="0"/>
                    <a:cs typeface="Times New Roman" panose="02020603050405020304" pitchFamily="18" charset="0"/>
                  </a:rPr>
                  <a:t> </a:t>
                </a:r>
                <a14:m>
                  <m:oMath xmlns:m="http://schemas.openxmlformats.org/officeDocument/2006/math">
                    <m:r>
                      <a:rPr lang="es-CL" i="1">
                        <a:effectLst/>
                        <a:latin typeface="Cambria Math" panose="02040503050406030204" pitchFamily="18" charset="0"/>
                        <a:ea typeface="Times New Roman" panose="02020603050405020304" pitchFamily="18" charset="0"/>
                        <a:cs typeface="Times New Roman" panose="02020603050405020304" pitchFamily="18" charset="0"/>
                      </a:rPr>
                      <m:t>𝑙𝑛</m:t>
                    </m:r>
                    <m:d>
                      <m:dPr>
                        <m:ctrlPr>
                          <a:rPr lang="es-CL" i="1">
                            <a:effectLst/>
                            <a:latin typeface="Cambria Math" panose="02040503050406030204" pitchFamily="18" charset="0"/>
                            <a:ea typeface="Times New Roman" panose="02020603050405020304" pitchFamily="18" charset="0"/>
                            <a:cs typeface="Times New Roman" panose="02020603050405020304" pitchFamily="18" charset="0"/>
                          </a:rPr>
                        </m:ctrlPr>
                      </m:dPr>
                      <m:e>
                        <m:r>
                          <a:rPr lang="es-CL" i="1">
                            <a:effectLst/>
                            <a:latin typeface="Cambria Math" panose="02040503050406030204" pitchFamily="18" charset="0"/>
                            <a:ea typeface="Times New Roman" panose="02020603050405020304" pitchFamily="18" charset="0"/>
                            <a:cs typeface="Times New Roman" panose="02020603050405020304" pitchFamily="18" charset="0"/>
                          </a:rPr>
                          <m:t>𝑇</m:t>
                        </m:r>
                        <m:r>
                          <a:rPr lang="es-CL" i="1">
                            <a:effectLst/>
                            <a:latin typeface="Cambria Math" panose="02040503050406030204" pitchFamily="18" charset="0"/>
                            <a:ea typeface="Times New Roman" panose="02020603050405020304" pitchFamily="18" charset="0"/>
                            <a:cs typeface="Times New Roman" panose="02020603050405020304" pitchFamily="18" charset="0"/>
                          </a:rPr>
                          <m:t>− </m:t>
                        </m:r>
                        <m:sSub>
                          <m:sSubPr>
                            <m:ctrlPr>
                              <a:rPr lang="es-CL"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CL" i="1">
                                <a:effectLst/>
                                <a:latin typeface="Cambria Math" panose="02040503050406030204" pitchFamily="18" charset="0"/>
                                <a:ea typeface="Times New Roman" panose="02020603050405020304" pitchFamily="18" charset="0"/>
                                <a:cs typeface="Times New Roman" panose="02020603050405020304" pitchFamily="18" charset="0"/>
                              </a:rPr>
                              <m:t>𝑇</m:t>
                            </m:r>
                          </m:e>
                          <m:sub>
                            <m:r>
                              <a:rPr lang="es-CL" i="1">
                                <a:effectLst/>
                                <a:latin typeface="Cambria Math" panose="02040503050406030204" pitchFamily="18" charset="0"/>
                                <a:ea typeface="Times New Roman" panose="02020603050405020304" pitchFamily="18" charset="0"/>
                                <a:cs typeface="Times New Roman" panose="02020603050405020304" pitchFamily="18" charset="0"/>
                              </a:rPr>
                              <m:t>∞</m:t>
                            </m:r>
                          </m:sub>
                        </m:sSub>
                      </m:e>
                    </m:d>
                    <m:d>
                      <m:dPr>
                        <m:begChr m:val="{"/>
                        <m:endChr m:val=""/>
                        <m:ctrlPr>
                          <a:rPr lang="es-CL" i="1">
                            <a:effectLst/>
                            <a:latin typeface="Cambria Math" panose="02040503050406030204" pitchFamily="18" charset="0"/>
                            <a:ea typeface="Times New Roman" panose="02020603050405020304" pitchFamily="18" charset="0"/>
                            <a:cs typeface="Times New Roman" panose="02020603050405020304" pitchFamily="18" charset="0"/>
                          </a:rPr>
                        </m:ctrlPr>
                      </m:dPr>
                      <m:e>
                        <m:eqArr>
                          <m:eqArrPr>
                            <m:ctrlPr>
                              <a:rPr lang="es-CL" i="1">
                                <a:effectLst/>
                                <a:latin typeface="Cambria Math" panose="02040503050406030204" pitchFamily="18" charset="0"/>
                                <a:ea typeface="Times New Roman" panose="02020603050405020304" pitchFamily="18" charset="0"/>
                                <a:cs typeface="Times New Roman" panose="02020603050405020304" pitchFamily="18" charset="0"/>
                              </a:rPr>
                            </m:ctrlPr>
                          </m:eqArrPr>
                          <m:e>
                            <m:r>
                              <a:rPr lang="es-CL" i="1">
                                <a:effectLst/>
                                <a:latin typeface="Cambria Math" panose="02040503050406030204" pitchFamily="18" charset="0"/>
                                <a:ea typeface="Times New Roman" panose="02020603050405020304" pitchFamily="18" charset="0"/>
                                <a:cs typeface="Times New Roman" panose="02020603050405020304" pitchFamily="18" charset="0"/>
                              </a:rPr>
                              <m:t>𝑇</m:t>
                            </m:r>
                          </m:e>
                          <m:e>
                            <m:sSub>
                              <m:sSubPr>
                                <m:ctrlPr>
                                  <a:rPr lang="es-CL"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CL" i="1">
                                    <a:effectLst/>
                                    <a:latin typeface="Cambria Math" panose="02040503050406030204" pitchFamily="18" charset="0"/>
                                    <a:ea typeface="Times New Roman" panose="02020603050405020304" pitchFamily="18" charset="0"/>
                                    <a:cs typeface="Times New Roman" panose="02020603050405020304" pitchFamily="18" charset="0"/>
                                  </a:rPr>
                                  <m:t>𝑇</m:t>
                                </m:r>
                              </m:e>
                              <m:sub>
                                <m:r>
                                  <a:rPr lang="es-CL" i="1">
                                    <a:effectLst/>
                                    <a:latin typeface="Cambria Math" panose="02040503050406030204" pitchFamily="18" charset="0"/>
                                    <a:ea typeface="Times New Roman" panose="02020603050405020304" pitchFamily="18" charset="0"/>
                                    <a:cs typeface="Times New Roman" panose="02020603050405020304" pitchFamily="18" charset="0"/>
                                  </a:rPr>
                                  <m:t>𝑜</m:t>
                                </m:r>
                              </m:sub>
                            </m:sSub>
                          </m:e>
                        </m:eqArr>
                      </m:e>
                    </m:d>
                    <m:r>
                      <a:rPr lang="es-CL" i="1">
                        <a:effectLst/>
                        <a:latin typeface="Cambria Math" panose="02040503050406030204" pitchFamily="18" charset="0"/>
                        <a:ea typeface="Times New Roman" panose="02020603050405020304" pitchFamily="18" charset="0"/>
                        <a:cs typeface="Times New Roman" panose="02020603050405020304" pitchFamily="18" charset="0"/>
                      </a:rPr>
                      <m:t>= − </m:t>
                    </m:r>
                    <m:f>
                      <m:fPr>
                        <m:ctrlPr>
                          <a:rPr lang="es-CL" i="1">
                            <a:effectLst/>
                            <a:latin typeface="Cambria Math" panose="02040503050406030204" pitchFamily="18" charset="0"/>
                            <a:ea typeface="Times New Roman" panose="02020603050405020304" pitchFamily="18" charset="0"/>
                            <a:cs typeface="Times New Roman" panose="02020603050405020304" pitchFamily="18" charset="0"/>
                          </a:rPr>
                        </m:ctrlPr>
                      </m:fPr>
                      <m:num>
                        <m:r>
                          <a:rPr lang="es-CL" i="1">
                            <a:effectLst/>
                            <a:latin typeface="Cambria Math" panose="02040503050406030204" pitchFamily="18" charset="0"/>
                            <a:ea typeface="Times New Roman" panose="02020603050405020304" pitchFamily="18" charset="0"/>
                            <a:cs typeface="Times New Roman" panose="02020603050405020304" pitchFamily="18" charset="0"/>
                          </a:rPr>
                          <m:t>h𝐴</m:t>
                        </m:r>
                      </m:num>
                      <m:den>
                        <m:r>
                          <a:rPr lang="es-ES" i="1" smtClean="0">
                            <a:solidFill>
                              <a:schemeClr val="tx1"/>
                            </a:solidFill>
                            <a:latin typeface="Cambria Math" panose="02040503050406030204" pitchFamily="18" charset="0"/>
                            <a:ea typeface="Cambria Math" panose="02040503050406030204" pitchFamily="18" charset="0"/>
                          </a:rPr>
                          <m:t>𝐶𝑝</m:t>
                        </m:r>
                        <m:r>
                          <a:rPr lang="es-CL" i="1">
                            <a:effectLst/>
                            <a:latin typeface="Cambria Math" panose="02040503050406030204" pitchFamily="18" charset="0"/>
                            <a:ea typeface="Times New Roman" panose="02020603050405020304" pitchFamily="18" charset="0"/>
                            <a:cs typeface="Times New Roman" panose="02020603050405020304" pitchFamily="18" charset="0"/>
                          </a:rPr>
                          <m:t>𝜌</m:t>
                        </m:r>
                        <m:r>
                          <a:rPr lang="es-CL" i="1">
                            <a:effectLst/>
                            <a:latin typeface="Cambria Math" panose="02040503050406030204" pitchFamily="18" charset="0"/>
                            <a:ea typeface="Times New Roman" panose="02020603050405020304" pitchFamily="18" charset="0"/>
                            <a:cs typeface="Times New Roman" panose="02020603050405020304" pitchFamily="18" charset="0"/>
                          </a:rPr>
                          <m:t>𝑉</m:t>
                        </m:r>
                      </m:den>
                    </m:f>
                    <m:r>
                      <a:rPr lang="es-CL" i="1">
                        <a:effectLst/>
                        <a:latin typeface="Cambria Math" panose="02040503050406030204" pitchFamily="18" charset="0"/>
                        <a:ea typeface="Times New Roman" panose="02020603050405020304" pitchFamily="18" charset="0"/>
                        <a:cs typeface="Times New Roman" panose="02020603050405020304" pitchFamily="18" charset="0"/>
                      </a:rPr>
                      <m:t> ∙</m:t>
                    </m:r>
                    <m:r>
                      <a:rPr lang="es-CL" i="1">
                        <a:effectLst/>
                        <a:latin typeface="Cambria Math" panose="02040503050406030204" pitchFamily="18" charset="0"/>
                        <a:ea typeface="Times New Roman" panose="02020603050405020304" pitchFamily="18" charset="0"/>
                        <a:cs typeface="Times New Roman" panose="02020603050405020304" pitchFamily="18" charset="0"/>
                      </a:rPr>
                      <m:t>𝑡</m:t>
                    </m:r>
                  </m:oMath>
                </a14:m>
                <a:endParaRPr lang="es-CL" dirty="0">
                  <a:effectLst/>
                  <a:ea typeface="Calibri" panose="020F0502020204030204" pitchFamily="34" charset="0"/>
                  <a:cs typeface="Times New Roman" panose="02020603050405020304" pitchFamily="18" charset="0"/>
                </a:endParaRPr>
              </a:p>
              <a:p>
                <a:pPr algn="just">
                  <a:lnSpc>
                    <a:spcPct val="107000"/>
                  </a:lnSpc>
                  <a:spcAft>
                    <a:spcPts val="800"/>
                  </a:spcAft>
                </a:pPr>
                <a:r>
                  <a:rPr lang="es-CL" dirty="0">
                    <a:effectLst/>
                    <a:ea typeface="Times New Roman" panose="02020603050405020304" pitchFamily="18" charset="0"/>
                    <a:cs typeface="Times New Roman" panose="02020603050405020304" pitchFamily="18" charset="0"/>
                  </a:rPr>
                  <a:t> </a:t>
                </a:r>
                <a14:m>
                  <m:oMath xmlns:m="http://schemas.openxmlformats.org/officeDocument/2006/math">
                    <m:f>
                      <m:fPr>
                        <m:ctrlPr>
                          <a:rPr lang="es-CL" i="1">
                            <a:effectLst/>
                            <a:latin typeface="Cambria Math" panose="02040503050406030204" pitchFamily="18" charset="0"/>
                            <a:ea typeface="Times New Roman" panose="02020603050405020304" pitchFamily="18" charset="0"/>
                            <a:cs typeface="Times New Roman" panose="02020603050405020304" pitchFamily="18" charset="0"/>
                          </a:rPr>
                        </m:ctrlPr>
                      </m:fPr>
                      <m:num>
                        <m:r>
                          <a:rPr lang="es-CL" i="1">
                            <a:effectLst/>
                            <a:latin typeface="Cambria Math" panose="02040503050406030204" pitchFamily="18" charset="0"/>
                            <a:ea typeface="Times New Roman" panose="02020603050405020304" pitchFamily="18" charset="0"/>
                            <a:cs typeface="Times New Roman" panose="02020603050405020304" pitchFamily="18" charset="0"/>
                          </a:rPr>
                          <m:t>𝑇</m:t>
                        </m:r>
                        <m:r>
                          <a:rPr lang="es-CL" i="1">
                            <a:effectLst/>
                            <a:latin typeface="Cambria Math" panose="02040503050406030204" pitchFamily="18" charset="0"/>
                            <a:ea typeface="Times New Roman" panose="02020603050405020304" pitchFamily="18" charset="0"/>
                            <a:cs typeface="Times New Roman" panose="02020603050405020304" pitchFamily="18" charset="0"/>
                          </a:rPr>
                          <m:t>− </m:t>
                        </m:r>
                        <m:sSub>
                          <m:sSubPr>
                            <m:ctrlPr>
                              <a:rPr lang="es-CL"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CL" i="1">
                                <a:effectLst/>
                                <a:latin typeface="Cambria Math" panose="02040503050406030204" pitchFamily="18" charset="0"/>
                                <a:ea typeface="Times New Roman" panose="02020603050405020304" pitchFamily="18" charset="0"/>
                                <a:cs typeface="Times New Roman" panose="02020603050405020304" pitchFamily="18" charset="0"/>
                              </a:rPr>
                              <m:t>𝑇</m:t>
                            </m:r>
                          </m:e>
                          <m:sub>
                            <m:r>
                              <a:rPr lang="es-CL" i="1">
                                <a:effectLst/>
                                <a:latin typeface="Cambria Math" panose="02040503050406030204" pitchFamily="18" charset="0"/>
                                <a:ea typeface="Times New Roman" panose="02020603050405020304" pitchFamily="18" charset="0"/>
                                <a:cs typeface="Times New Roman" panose="02020603050405020304" pitchFamily="18" charset="0"/>
                              </a:rPr>
                              <m:t>∞</m:t>
                            </m:r>
                          </m:sub>
                        </m:sSub>
                      </m:num>
                      <m:den>
                        <m:sSub>
                          <m:sSubPr>
                            <m:ctrlPr>
                              <a:rPr lang="es-CL"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CL" i="1">
                                <a:effectLst/>
                                <a:latin typeface="Cambria Math" panose="02040503050406030204" pitchFamily="18" charset="0"/>
                                <a:ea typeface="Times New Roman" panose="02020603050405020304" pitchFamily="18" charset="0"/>
                                <a:cs typeface="Times New Roman" panose="02020603050405020304" pitchFamily="18" charset="0"/>
                              </a:rPr>
                              <m:t>𝑇</m:t>
                            </m:r>
                          </m:e>
                          <m:sub>
                            <m:r>
                              <a:rPr lang="es-CL" i="1">
                                <a:effectLst/>
                                <a:latin typeface="Cambria Math" panose="02040503050406030204" pitchFamily="18" charset="0"/>
                                <a:ea typeface="Times New Roman" panose="02020603050405020304" pitchFamily="18" charset="0"/>
                                <a:cs typeface="Times New Roman" panose="02020603050405020304" pitchFamily="18" charset="0"/>
                              </a:rPr>
                              <m:t>𝑜</m:t>
                            </m:r>
                          </m:sub>
                        </m:sSub>
                        <m:r>
                          <a:rPr lang="es-CL" i="1">
                            <a:effectLst/>
                            <a:latin typeface="Cambria Math" panose="02040503050406030204" pitchFamily="18" charset="0"/>
                            <a:ea typeface="Times New Roman" panose="02020603050405020304" pitchFamily="18" charset="0"/>
                            <a:cs typeface="Times New Roman" panose="02020603050405020304" pitchFamily="18" charset="0"/>
                          </a:rPr>
                          <m:t>− </m:t>
                        </m:r>
                        <m:sSub>
                          <m:sSubPr>
                            <m:ctrlPr>
                              <a:rPr lang="es-CL"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CL" i="1">
                                <a:effectLst/>
                                <a:latin typeface="Cambria Math" panose="02040503050406030204" pitchFamily="18" charset="0"/>
                                <a:ea typeface="Times New Roman" panose="02020603050405020304" pitchFamily="18" charset="0"/>
                                <a:cs typeface="Times New Roman" panose="02020603050405020304" pitchFamily="18" charset="0"/>
                              </a:rPr>
                              <m:t>𝑇</m:t>
                            </m:r>
                          </m:e>
                          <m:sub>
                            <m:r>
                              <a:rPr lang="es-CL" i="1">
                                <a:effectLst/>
                                <a:latin typeface="Cambria Math" panose="02040503050406030204" pitchFamily="18" charset="0"/>
                                <a:ea typeface="Times New Roman" panose="02020603050405020304" pitchFamily="18" charset="0"/>
                                <a:cs typeface="Times New Roman" panose="02020603050405020304" pitchFamily="18" charset="0"/>
                              </a:rPr>
                              <m:t>∞</m:t>
                            </m:r>
                          </m:sub>
                        </m:sSub>
                      </m:den>
                    </m:f>
                    <m:r>
                      <a:rPr lang="es-CL" i="1">
                        <a:effectLst/>
                        <a:latin typeface="Cambria Math" panose="02040503050406030204" pitchFamily="18" charset="0"/>
                        <a:ea typeface="Times New Roman" panose="02020603050405020304" pitchFamily="18" charset="0"/>
                        <a:cs typeface="Times New Roman" panose="02020603050405020304" pitchFamily="18" charset="0"/>
                      </a:rPr>
                      <m:t> =  </m:t>
                    </m:r>
                    <m:sSup>
                      <m:sSupPr>
                        <m:ctrlPr>
                          <a:rPr lang="es-CL" i="1">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s-CL" i="1">
                            <a:effectLst/>
                            <a:latin typeface="Cambria Math" panose="02040503050406030204" pitchFamily="18" charset="0"/>
                            <a:ea typeface="Times New Roman" panose="02020603050405020304" pitchFamily="18" charset="0"/>
                            <a:cs typeface="Times New Roman" panose="02020603050405020304" pitchFamily="18" charset="0"/>
                          </a:rPr>
                          <m:t>𝑒</m:t>
                        </m:r>
                      </m:e>
                      <m:sup>
                        <m:r>
                          <a:rPr lang="es-CL" i="1">
                            <a:effectLst/>
                            <a:latin typeface="Cambria Math" panose="02040503050406030204" pitchFamily="18" charset="0"/>
                            <a:ea typeface="Times New Roman" panose="02020603050405020304" pitchFamily="18" charset="0"/>
                            <a:cs typeface="Times New Roman" panose="02020603050405020304" pitchFamily="18" charset="0"/>
                          </a:rPr>
                          <m:t>−</m:t>
                        </m:r>
                        <m:f>
                          <m:fPr>
                            <m:ctrlPr>
                              <a:rPr lang="es-CL" i="1">
                                <a:effectLst/>
                                <a:latin typeface="Cambria Math" panose="02040503050406030204" pitchFamily="18" charset="0"/>
                                <a:ea typeface="Times New Roman" panose="02020603050405020304" pitchFamily="18" charset="0"/>
                                <a:cs typeface="Times New Roman" panose="02020603050405020304" pitchFamily="18" charset="0"/>
                              </a:rPr>
                            </m:ctrlPr>
                          </m:fPr>
                          <m:num>
                            <m:r>
                              <a:rPr lang="es-CL" i="1">
                                <a:effectLst/>
                                <a:latin typeface="Cambria Math" panose="02040503050406030204" pitchFamily="18" charset="0"/>
                                <a:ea typeface="Times New Roman" panose="02020603050405020304" pitchFamily="18" charset="0"/>
                                <a:cs typeface="Times New Roman" panose="02020603050405020304" pitchFamily="18" charset="0"/>
                              </a:rPr>
                              <m:t>h𝐴</m:t>
                            </m:r>
                          </m:num>
                          <m:den>
                            <m:r>
                              <a:rPr lang="es-ES" i="1" smtClean="0">
                                <a:solidFill>
                                  <a:schemeClr val="tx1"/>
                                </a:solidFill>
                                <a:latin typeface="Cambria Math" panose="02040503050406030204" pitchFamily="18" charset="0"/>
                                <a:ea typeface="Cambria Math" panose="02040503050406030204" pitchFamily="18" charset="0"/>
                              </a:rPr>
                              <m:t>𝐶𝑝</m:t>
                            </m:r>
                            <m:r>
                              <a:rPr lang="es-CL" i="1">
                                <a:effectLst/>
                                <a:latin typeface="Cambria Math" panose="02040503050406030204" pitchFamily="18" charset="0"/>
                                <a:ea typeface="Times New Roman" panose="02020603050405020304" pitchFamily="18" charset="0"/>
                                <a:cs typeface="Times New Roman" panose="02020603050405020304" pitchFamily="18" charset="0"/>
                              </a:rPr>
                              <m:t>𝜌</m:t>
                            </m:r>
                            <m:r>
                              <a:rPr lang="es-CL" i="1">
                                <a:effectLst/>
                                <a:latin typeface="Cambria Math" panose="02040503050406030204" pitchFamily="18" charset="0"/>
                                <a:ea typeface="Times New Roman" panose="02020603050405020304" pitchFamily="18" charset="0"/>
                                <a:cs typeface="Times New Roman" panose="02020603050405020304" pitchFamily="18" charset="0"/>
                              </a:rPr>
                              <m:t>𝑉</m:t>
                            </m:r>
                          </m:den>
                        </m:f>
                        <m:r>
                          <a:rPr lang="es-CL" i="1">
                            <a:effectLst/>
                            <a:latin typeface="Cambria Math" panose="02040503050406030204" pitchFamily="18" charset="0"/>
                            <a:ea typeface="Times New Roman" panose="02020603050405020304" pitchFamily="18" charset="0"/>
                            <a:cs typeface="Times New Roman" panose="02020603050405020304" pitchFamily="18" charset="0"/>
                          </a:rPr>
                          <m:t>∙</m:t>
                        </m:r>
                        <m:r>
                          <a:rPr lang="es-CL" i="1">
                            <a:effectLst/>
                            <a:latin typeface="Cambria Math" panose="02040503050406030204" pitchFamily="18" charset="0"/>
                            <a:ea typeface="Times New Roman" panose="02020603050405020304" pitchFamily="18" charset="0"/>
                            <a:cs typeface="Times New Roman" panose="02020603050405020304" pitchFamily="18" charset="0"/>
                          </a:rPr>
                          <m:t>𝑡</m:t>
                        </m:r>
                      </m:sup>
                    </m:sSup>
                  </m:oMath>
                </a14:m>
                <a:endParaRPr lang="es-CL" dirty="0">
                  <a:effectLst/>
                  <a:ea typeface="Calibri" panose="020F0502020204030204" pitchFamily="34" charset="0"/>
                  <a:cs typeface="Times New Roman" panose="02020603050405020304" pitchFamily="18" charset="0"/>
                </a:endParaRPr>
              </a:p>
              <a:p>
                <a:pPr algn="just">
                  <a:lnSpc>
                    <a:spcPct val="107000"/>
                  </a:lnSpc>
                  <a:spcAft>
                    <a:spcPts val="800"/>
                  </a:spcAft>
                </a:pPr>
                <a:r>
                  <a:rPr lang="es-CL" dirty="0">
                    <a:effectLst/>
                    <a:ea typeface="Times New Roman" panose="02020603050405020304" pitchFamily="18" charset="0"/>
                    <a:cs typeface="Times New Roman" panose="02020603050405020304" pitchFamily="18" charset="0"/>
                  </a:rPr>
                  <a:t> Consideremos la longitud característica    </a:t>
                </a:r>
                <a14:m>
                  <m:oMath xmlns:m="http://schemas.openxmlformats.org/officeDocument/2006/math">
                    <m:r>
                      <a:rPr lang="es-CL" i="1">
                        <a:effectLst/>
                        <a:latin typeface="Cambria Math" panose="02040503050406030204" pitchFamily="18" charset="0"/>
                        <a:ea typeface="Times New Roman" panose="02020603050405020304" pitchFamily="18" charset="0"/>
                        <a:cs typeface="Times New Roman" panose="02020603050405020304" pitchFamily="18" charset="0"/>
                      </a:rPr>
                      <m:t>𝐿</m:t>
                    </m:r>
                    <m:r>
                      <a:rPr lang="es-CL" i="1">
                        <a:effectLst/>
                        <a:latin typeface="Cambria Math" panose="02040503050406030204" pitchFamily="18" charset="0"/>
                        <a:ea typeface="Times New Roman" panose="02020603050405020304" pitchFamily="18" charset="0"/>
                        <a:cs typeface="Times New Roman" panose="02020603050405020304" pitchFamily="18" charset="0"/>
                      </a:rPr>
                      <m:t>= </m:t>
                    </m:r>
                    <m:f>
                      <m:fPr>
                        <m:ctrlPr>
                          <a:rPr lang="es-CL" i="1">
                            <a:effectLst/>
                            <a:latin typeface="Cambria Math" panose="02040503050406030204" pitchFamily="18" charset="0"/>
                            <a:ea typeface="Times New Roman" panose="02020603050405020304" pitchFamily="18" charset="0"/>
                            <a:cs typeface="Times New Roman" panose="02020603050405020304" pitchFamily="18" charset="0"/>
                          </a:rPr>
                        </m:ctrlPr>
                      </m:fPr>
                      <m:num>
                        <m:r>
                          <a:rPr lang="es-CL" i="1">
                            <a:effectLst/>
                            <a:latin typeface="Cambria Math" panose="02040503050406030204" pitchFamily="18" charset="0"/>
                            <a:ea typeface="Times New Roman" panose="02020603050405020304" pitchFamily="18" charset="0"/>
                            <a:cs typeface="Times New Roman" panose="02020603050405020304" pitchFamily="18" charset="0"/>
                          </a:rPr>
                          <m:t>𝑉</m:t>
                        </m:r>
                      </m:num>
                      <m:den>
                        <m:r>
                          <a:rPr lang="es-CL" i="1">
                            <a:effectLst/>
                            <a:latin typeface="Cambria Math" panose="02040503050406030204" pitchFamily="18" charset="0"/>
                            <a:ea typeface="Times New Roman" panose="02020603050405020304" pitchFamily="18" charset="0"/>
                            <a:cs typeface="Times New Roman" panose="02020603050405020304" pitchFamily="18" charset="0"/>
                          </a:rPr>
                          <m:t>𝐴</m:t>
                        </m:r>
                      </m:den>
                    </m:f>
                  </m:oMath>
                </a14:m>
                <a:endParaRPr lang="es-CL" dirty="0">
                  <a:effectLst/>
                  <a:ea typeface="Calibri" panose="020F0502020204030204" pitchFamily="34" charset="0"/>
                  <a:cs typeface="Times New Roman" panose="02020603050405020304" pitchFamily="18" charset="0"/>
                </a:endParaRPr>
              </a:p>
              <a:p>
                <a:endParaRPr lang="es-CL" sz="4000" dirty="0">
                  <a:cs typeface="Times New Roman" panose="02020603050405020304" pitchFamily="18" charset="0"/>
                </a:endParaRPr>
              </a:p>
            </p:txBody>
          </p:sp>
        </mc:Choice>
        <mc:Fallback>
          <p:sp>
            <p:nvSpPr>
              <p:cNvPr id="3" name="Marcador de contenido 2">
                <a:extLst>
                  <a:ext uri="{FF2B5EF4-FFF2-40B4-BE49-F238E27FC236}">
                    <a16:creationId xmlns:a16="http://schemas.microsoft.com/office/drawing/2014/main" id="{440B71C6-EF97-489A-9D20-FF2C802A7993}"/>
                  </a:ext>
                </a:extLst>
              </p:cNvPr>
              <p:cNvSpPr>
                <a:spLocks noGrp="1" noRot="1" noChangeAspect="1" noMove="1" noResize="1" noEditPoints="1" noAdjustHandles="1" noChangeArrowheads="1" noChangeShapeType="1" noTextEdit="1"/>
              </p:cNvSpPr>
              <p:nvPr>
                <p:ph idx="1"/>
              </p:nvPr>
            </p:nvSpPr>
            <p:spPr>
              <a:xfrm>
                <a:off x="838200" y="568171"/>
                <a:ext cx="10515600" cy="5608792"/>
              </a:xfrm>
              <a:blipFill>
                <a:blip r:embed="rId2"/>
                <a:stretch>
                  <a:fillRect l="-1043" t="-870"/>
                </a:stretch>
              </a:blipFill>
            </p:spPr>
            <p:txBody>
              <a:bodyPr/>
              <a:lstStyle/>
              <a:p>
                <a:r>
                  <a:rPr lang="es-CL">
                    <a:noFill/>
                  </a:rPr>
                  <a:t> </a:t>
                </a:r>
              </a:p>
            </p:txBody>
          </p:sp>
        </mc:Fallback>
      </mc:AlternateContent>
    </p:spTree>
    <p:extLst>
      <p:ext uri="{BB962C8B-B14F-4D97-AF65-F5344CB8AC3E}">
        <p14:creationId xmlns:p14="http://schemas.microsoft.com/office/powerpoint/2010/main" val="26915769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1153551" y="1110673"/>
            <a:ext cx="10508566" cy="5064848"/>
          </a:xfrm>
          <a:prstGeom prst="rect">
            <a:avLst/>
          </a:prstGeom>
        </p:spPr>
        <p:txBody>
          <a:bodyPr wrap="square">
            <a:spAutoFit/>
          </a:bodyPr>
          <a:lstStyle/>
          <a:p>
            <a:pPr algn="just">
              <a:lnSpc>
                <a:spcPct val="107000"/>
              </a:lnSpc>
              <a:spcAft>
                <a:spcPts val="0"/>
              </a:spcAft>
            </a:pPr>
            <a:r>
              <a:rPr lang="es-CL" sz="2800" b="1" dirty="0">
                <a:solidFill>
                  <a:srgbClr val="FFFF00"/>
                </a:solidFill>
                <a:effectLst/>
                <a:ea typeface="Times New Roman" panose="02020603050405020304" pitchFamily="18" charset="0"/>
                <a:cs typeface="Times New Roman" panose="02020603050405020304" pitchFamily="18" charset="0"/>
              </a:rPr>
              <a:t>CONDUCTIVIDAD TÉRMICA EN LOS SÓLIDOS</a:t>
            </a:r>
            <a:endParaRPr lang="es-CL" sz="2800" b="1" dirty="0">
              <a:solidFill>
                <a:srgbClr val="FFFF00"/>
              </a:solidFill>
              <a:effectLst/>
              <a:ea typeface="Calibri" panose="020F0502020204030204" pitchFamily="34" charset="0"/>
              <a:cs typeface="Times New Roman" panose="02020603050405020304" pitchFamily="18" charset="0"/>
            </a:endParaRPr>
          </a:p>
          <a:p>
            <a:pPr algn="just">
              <a:lnSpc>
                <a:spcPct val="107000"/>
              </a:lnSpc>
              <a:spcAft>
                <a:spcPts val="0"/>
              </a:spcAft>
            </a:pPr>
            <a:r>
              <a:rPr lang="es-CL" b="1" dirty="0">
                <a:effectLst/>
                <a:ea typeface="Times New Roman" panose="02020603050405020304" pitchFamily="18" charset="0"/>
                <a:cs typeface="Times New Roman" panose="02020603050405020304" pitchFamily="18" charset="0"/>
              </a:rPr>
              <a:t> </a:t>
            </a:r>
            <a:endParaRPr lang="es-CL" sz="1600" dirty="0">
              <a:effectLst/>
              <a:ea typeface="Calibri" panose="020F0502020204030204" pitchFamily="34" charset="0"/>
              <a:cs typeface="Times New Roman" panose="02020603050405020304" pitchFamily="18" charset="0"/>
            </a:endParaRPr>
          </a:p>
          <a:p>
            <a:pPr algn="just">
              <a:lnSpc>
                <a:spcPct val="107000"/>
              </a:lnSpc>
              <a:spcAft>
                <a:spcPts val="0"/>
              </a:spcAft>
            </a:pPr>
            <a:r>
              <a:rPr lang="es-CL" sz="2000" b="1" dirty="0">
                <a:effectLst/>
                <a:ea typeface="Times New Roman" panose="02020603050405020304" pitchFamily="18" charset="0"/>
                <a:cs typeface="Times New Roman" panose="02020603050405020304" pitchFamily="18" charset="0"/>
              </a:rPr>
              <a:t>Los dos mecanismos de conducción de calor en los sólidos son:</a:t>
            </a:r>
            <a:endParaRPr lang="es-CL" sz="2000" b="1" dirty="0">
              <a:effectLst/>
              <a:ea typeface="Calibri" panose="020F0502020204030204" pitchFamily="34" charset="0"/>
              <a:cs typeface="Times New Roman" panose="02020603050405020304" pitchFamily="18" charset="0"/>
            </a:endParaRPr>
          </a:p>
          <a:p>
            <a:pPr algn="just">
              <a:lnSpc>
                <a:spcPct val="107000"/>
              </a:lnSpc>
              <a:spcAft>
                <a:spcPts val="0"/>
              </a:spcAft>
            </a:pPr>
            <a:r>
              <a:rPr lang="es-CL" dirty="0">
                <a:effectLst/>
                <a:ea typeface="Times New Roman" panose="02020603050405020304" pitchFamily="18" charset="0"/>
                <a:cs typeface="Times New Roman" panose="02020603050405020304" pitchFamily="18" charset="0"/>
              </a:rPr>
              <a:t> </a:t>
            </a:r>
            <a:endParaRPr lang="es-CL" sz="1600" dirty="0">
              <a:effectLst/>
              <a:ea typeface="Calibri" panose="020F0502020204030204" pitchFamily="34" charset="0"/>
              <a:cs typeface="Times New Roman" panose="02020603050405020304" pitchFamily="18" charset="0"/>
            </a:endParaRPr>
          </a:p>
          <a:p>
            <a:pPr marL="342900" lvl="0" indent="-342900" algn="just">
              <a:lnSpc>
                <a:spcPct val="107000"/>
              </a:lnSpc>
              <a:spcAft>
                <a:spcPts val="0"/>
              </a:spcAft>
              <a:buFont typeface="Times New Roman" panose="02020603050405020304" pitchFamily="18" charset="0"/>
              <a:buChar char="-"/>
            </a:pPr>
            <a:r>
              <a:rPr lang="es-CL" sz="2400" dirty="0">
                <a:effectLst/>
                <a:ea typeface="Times New Roman" panose="02020603050405020304" pitchFamily="18" charset="0"/>
                <a:cs typeface="Times New Roman" panose="02020603050405020304" pitchFamily="18" charset="0"/>
              </a:rPr>
              <a:t>Transmisión del calor mediante la vibración de los átomos o de las moléculas, en forma de cuantos de energía elástica llamados </a:t>
            </a:r>
            <a:r>
              <a:rPr lang="es-CL" sz="2400" i="1" dirty="0" err="1">
                <a:effectLst/>
                <a:ea typeface="Times New Roman" panose="02020603050405020304" pitchFamily="18" charset="0"/>
                <a:cs typeface="Times New Roman" panose="02020603050405020304" pitchFamily="18" charset="0"/>
              </a:rPr>
              <a:t>fonones</a:t>
            </a:r>
            <a:r>
              <a:rPr lang="es-CL" sz="2400" i="1" dirty="0">
                <a:effectLst/>
                <a:ea typeface="Times New Roman" panose="02020603050405020304" pitchFamily="18" charset="0"/>
                <a:cs typeface="Times New Roman" panose="02020603050405020304" pitchFamily="18" charset="0"/>
              </a:rPr>
              <a:t>, </a:t>
            </a:r>
            <a:r>
              <a:rPr lang="es-CL" sz="2400" dirty="0">
                <a:effectLst/>
                <a:ea typeface="Times New Roman" panose="02020603050405020304" pitchFamily="18" charset="0"/>
                <a:cs typeface="Times New Roman" panose="02020603050405020304" pitchFamily="18" charset="0"/>
              </a:rPr>
              <a:t>y que se caracterizan mediante un coeficiente de conductividad térmica </a:t>
            </a:r>
            <a:r>
              <a:rPr lang="es-CL" sz="2400" dirty="0" err="1">
                <a:effectLst/>
                <a:ea typeface="Times New Roman" panose="02020603050405020304" pitchFamily="18" charset="0"/>
                <a:cs typeface="Times New Roman" panose="02020603050405020304" pitchFamily="18" charset="0"/>
              </a:rPr>
              <a:t>k</a:t>
            </a:r>
            <a:r>
              <a:rPr lang="es-CL" sz="2400" baseline="-25000" dirty="0" err="1">
                <a:effectLst/>
                <a:ea typeface="Times New Roman" panose="02020603050405020304" pitchFamily="18" charset="0"/>
                <a:cs typeface="Times New Roman" panose="02020603050405020304" pitchFamily="18" charset="0"/>
              </a:rPr>
              <a:t>f</a:t>
            </a:r>
            <a:r>
              <a:rPr lang="es-CL" sz="2400" baseline="-25000" dirty="0">
                <a:effectLst/>
                <a:ea typeface="Times New Roman" panose="02020603050405020304" pitchFamily="18" charset="0"/>
                <a:cs typeface="Times New Roman" panose="02020603050405020304" pitchFamily="18" charset="0"/>
              </a:rPr>
              <a:t>.</a:t>
            </a:r>
            <a:endParaRPr lang="es-CL" sz="2400" dirty="0">
              <a:effectLst/>
              <a:ea typeface="Times New Roman" panose="02020603050405020304" pitchFamily="18" charset="0"/>
              <a:cs typeface="Times New Roman" panose="02020603050405020304" pitchFamily="18" charset="0"/>
            </a:endParaRPr>
          </a:p>
          <a:p>
            <a:pPr algn="just">
              <a:lnSpc>
                <a:spcPct val="107000"/>
              </a:lnSpc>
              <a:spcAft>
                <a:spcPts val="0"/>
              </a:spcAft>
            </a:pPr>
            <a:r>
              <a:rPr lang="es-CL" dirty="0">
                <a:effectLst/>
                <a:ea typeface="Times New Roman" panose="02020603050405020304" pitchFamily="18" charset="0"/>
                <a:cs typeface="Times New Roman" panose="02020603050405020304" pitchFamily="18" charset="0"/>
              </a:rPr>
              <a:t> </a:t>
            </a:r>
            <a:endParaRPr lang="es-CL" sz="1600" dirty="0">
              <a:effectLst/>
              <a:ea typeface="Calibri" panose="020F0502020204030204" pitchFamily="34" charset="0"/>
              <a:cs typeface="Times New Roman" panose="02020603050405020304" pitchFamily="18" charset="0"/>
            </a:endParaRPr>
          </a:p>
          <a:p>
            <a:pPr marL="342900" lvl="0" indent="-342900" algn="just">
              <a:lnSpc>
                <a:spcPct val="107000"/>
              </a:lnSpc>
              <a:spcAft>
                <a:spcPts val="0"/>
              </a:spcAft>
              <a:buFont typeface="Times New Roman" panose="02020603050405020304" pitchFamily="18" charset="0"/>
              <a:buChar char="-"/>
            </a:pPr>
            <a:r>
              <a:rPr lang="es-CL" sz="2400" dirty="0">
                <a:effectLst/>
                <a:ea typeface="Times New Roman" panose="02020603050405020304" pitchFamily="18" charset="0"/>
                <a:cs typeface="Times New Roman" panose="02020603050405020304" pitchFamily="18" charset="0"/>
              </a:rPr>
              <a:t>Transmisión del calor mediante los electrones libres caracterizada por el coeficiente de conductividad térmica </a:t>
            </a:r>
            <a:r>
              <a:rPr lang="es-CL" sz="2400" dirty="0" err="1">
                <a:effectLst/>
                <a:ea typeface="Times New Roman" panose="02020603050405020304" pitchFamily="18" charset="0"/>
                <a:cs typeface="Times New Roman" panose="02020603050405020304" pitchFamily="18" charset="0"/>
              </a:rPr>
              <a:t>k</a:t>
            </a:r>
            <a:r>
              <a:rPr lang="es-CL" sz="2400" baseline="-25000" dirty="0" err="1">
                <a:effectLst/>
                <a:ea typeface="Times New Roman" panose="02020603050405020304" pitchFamily="18" charset="0"/>
                <a:cs typeface="Times New Roman" panose="02020603050405020304" pitchFamily="18" charset="0"/>
              </a:rPr>
              <a:t>e</a:t>
            </a:r>
            <a:r>
              <a:rPr lang="es-CL" sz="2400" dirty="0">
                <a:effectLst/>
                <a:ea typeface="Times New Roman" panose="02020603050405020304" pitchFamily="18" charset="0"/>
                <a:cs typeface="Times New Roman" panose="02020603050405020304" pitchFamily="18" charset="0"/>
              </a:rPr>
              <a:t>.</a:t>
            </a:r>
          </a:p>
          <a:p>
            <a:pPr marL="457200">
              <a:lnSpc>
                <a:spcPct val="107000"/>
              </a:lnSpc>
              <a:spcAft>
                <a:spcPts val="0"/>
              </a:spcAft>
            </a:pPr>
            <a:r>
              <a:rPr lang="es-CL" dirty="0">
                <a:effectLst/>
                <a:ea typeface="Times New Roman" panose="02020603050405020304" pitchFamily="18" charset="0"/>
                <a:cs typeface="Times New Roman" panose="02020603050405020304" pitchFamily="18" charset="0"/>
              </a:rPr>
              <a:t> </a:t>
            </a:r>
            <a:endParaRPr lang="es-CL" sz="1600" dirty="0">
              <a:effectLst/>
              <a:ea typeface="Calibri" panose="020F0502020204030204" pitchFamily="34" charset="0"/>
              <a:cs typeface="Times New Roman" panose="02020603050405020304" pitchFamily="18" charset="0"/>
            </a:endParaRPr>
          </a:p>
          <a:p>
            <a:pPr marL="457200" algn="just">
              <a:lnSpc>
                <a:spcPct val="107000"/>
              </a:lnSpc>
              <a:spcAft>
                <a:spcPts val="0"/>
              </a:spcAft>
            </a:pPr>
            <a:r>
              <a:rPr lang="es-CL" sz="2000" b="1" dirty="0">
                <a:effectLst/>
                <a:ea typeface="Times New Roman" panose="02020603050405020304" pitchFamily="18" charset="0"/>
                <a:cs typeface="Times New Roman" panose="02020603050405020304" pitchFamily="18" charset="0"/>
              </a:rPr>
              <a:t>La conductividad térmica total de un material será:</a:t>
            </a:r>
            <a:endParaRPr lang="es-CL" sz="2000" b="1" dirty="0">
              <a:effectLst/>
              <a:ea typeface="Calibri" panose="020F0502020204030204" pitchFamily="34" charset="0"/>
              <a:cs typeface="Times New Roman" panose="02020603050405020304" pitchFamily="18" charset="0"/>
            </a:endParaRPr>
          </a:p>
          <a:p>
            <a:pPr marL="457200" algn="just">
              <a:lnSpc>
                <a:spcPct val="107000"/>
              </a:lnSpc>
              <a:spcAft>
                <a:spcPts val="0"/>
              </a:spcAft>
            </a:pPr>
            <a:r>
              <a:rPr lang="es-CL" dirty="0">
                <a:effectLst/>
                <a:ea typeface="Times New Roman" panose="02020603050405020304" pitchFamily="18" charset="0"/>
                <a:cs typeface="Times New Roman" panose="02020603050405020304" pitchFamily="18" charset="0"/>
              </a:rPr>
              <a:t> </a:t>
            </a:r>
            <a:endParaRPr lang="es-CL" sz="1600" dirty="0">
              <a:effectLst/>
              <a:ea typeface="Calibri" panose="020F0502020204030204" pitchFamily="34" charset="0"/>
              <a:cs typeface="Times New Roman" panose="02020603050405020304" pitchFamily="18" charset="0"/>
            </a:endParaRPr>
          </a:p>
          <a:p>
            <a:pPr marL="457200" algn="ctr">
              <a:lnSpc>
                <a:spcPct val="107000"/>
              </a:lnSpc>
              <a:spcAft>
                <a:spcPts val="0"/>
              </a:spcAft>
            </a:pPr>
            <a:r>
              <a:rPr lang="es-CL" sz="2400" b="1" dirty="0">
                <a:solidFill>
                  <a:srgbClr val="FFFF00"/>
                </a:solidFill>
                <a:effectLst/>
                <a:ea typeface="Times New Roman" panose="02020603050405020304" pitchFamily="18" charset="0"/>
                <a:cs typeface="Times New Roman" panose="02020603050405020304" pitchFamily="18" charset="0"/>
              </a:rPr>
              <a:t>k  =  </a:t>
            </a:r>
            <a:r>
              <a:rPr lang="es-CL" sz="2400" b="1" dirty="0" err="1">
                <a:solidFill>
                  <a:srgbClr val="FFFF00"/>
                </a:solidFill>
                <a:effectLst/>
                <a:ea typeface="Times New Roman" panose="02020603050405020304" pitchFamily="18" charset="0"/>
                <a:cs typeface="Times New Roman" panose="02020603050405020304" pitchFamily="18" charset="0"/>
              </a:rPr>
              <a:t>k</a:t>
            </a:r>
            <a:r>
              <a:rPr lang="es-CL" sz="2400" b="1" baseline="-25000" dirty="0" err="1">
                <a:solidFill>
                  <a:srgbClr val="FFFF00"/>
                </a:solidFill>
                <a:effectLst/>
                <a:ea typeface="Times New Roman" panose="02020603050405020304" pitchFamily="18" charset="0"/>
                <a:cs typeface="Times New Roman" panose="02020603050405020304" pitchFamily="18" charset="0"/>
              </a:rPr>
              <a:t>f</a:t>
            </a:r>
            <a:r>
              <a:rPr lang="es-CL" sz="2400" b="1" dirty="0">
                <a:solidFill>
                  <a:srgbClr val="FFFF00"/>
                </a:solidFill>
                <a:effectLst/>
                <a:ea typeface="Times New Roman" panose="02020603050405020304" pitchFamily="18" charset="0"/>
                <a:cs typeface="Times New Roman" panose="02020603050405020304" pitchFamily="18" charset="0"/>
              </a:rPr>
              <a:t>  +  </a:t>
            </a:r>
            <a:r>
              <a:rPr lang="es-CL" sz="2400" b="1" dirty="0" err="1">
                <a:solidFill>
                  <a:srgbClr val="FFFF00"/>
                </a:solidFill>
                <a:effectLst/>
                <a:ea typeface="Times New Roman" panose="02020603050405020304" pitchFamily="18" charset="0"/>
                <a:cs typeface="Times New Roman" panose="02020603050405020304" pitchFamily="18" charset="0"/>
              </a:rPr>
              <a:t>k</a:t>
            </a:r>
            <a:r>
              <a:rPr lang="es-CL" sz="2400" b="1" baseline="-25000" dirty="0" err="1">
                <a:solidFill>
                  <a:srgbClr val="FFFF00"/>
                </a:solidFill>
                <a:effectLst/>
                <a:ea typeface="Times New Roman" panose="02020603050405020304" pitchFamily="18" charset="0"/>
                <a:cs typeface="Times New Roman" panose="02020603050405020304" pitchFamily="18" charset="0"/>
              </a:rPr>
              <a:t>e</a:t>
            </a:r>
            <a:endParaRPr lang="es-CL" sz="2400" b="1" dirty="0">
              <a:solidFill>
                <a:srgbClr val="FFFF00"/>
              </a:solidFill>
              <a:effectLs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703803743"/>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Marcador de contenido 2">
                <a:extLst>
                  <a:ext uri="{FF2B5EF4-FFF2-40B4-BE49-F238E27FC236}">
                    <a16:creationId xmlns:a16="http://schemas.microsoft.com/office/drawing/2014/main" id="{F5DEF6F8-5D7D-4F59-9FBA-44832F73C9B7}"/>
                  </a:ext>
                </a:extLst>
              </p:cNvPr>
              <p:cNvSpPr>
                <a:spLocks noGrp="1"/>
              </p:cNvSpPr>
              <p:nvPr>
                <p:ph idx="1"/>
              </p:nvPr>
            </p:nvSpPr>
            <p:spPr>
              <a:xfrm>
                <a:off x="838200" y="275208"/>
                <a:ext cx="10515600" cy="6285390"/>
              </a:xfrm>
            </p:spPr>
            <p:txBody>
              <a:bodyPr>
                <a:noAutofit/>
              </a:bodyPr>
              <a:lstStyle/>
              <a:p>
                <a:pPr algn="just">
                  <a:lnSpc>
                    <a:spcPct val="107000"/>
                  </a:lnSpc>
                  <a:spcAft>
                    <a:spcPts val="800"/>
                  </a:spcAft>
                </a:pPr>
                <a14:m>
                  <m:oMath xmlns:m="http://schemas.openxmlformats.org/officeDocument/2006/math">
                    <m:sSup>
                      <m:sSupPr>
                        <m:ctrlPr>
                          <a:rPr lang="es-CL" sz="2000" i="1" smtClean="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s-CL" sz="2000" i="1">
                            <a:effectLst/>
                            <a:latin typeface="Cambria Math" panose="02040503050406030204" pitchFamily="18" charset="0"/>
                            <a:ea typeface="Cambria Math" panose="02040503050406030204" pitchFamily="18" charset="0"/>
                            <a:cs typeface="Times New Roman" panose="02020603050405020304" pitchFamily="18" charset="0"/>
                          </a:rPr>
                          <m:t>𝑒</m:t>
                        </m:r>
                      </m:e>
                      <m:sup>
                        <m:r>
                          <a:rPr lang="es-CL" sz="2000" i="1">
                            <a:effectLst/>
                            <a:latin typeface="Cambria Math" panose="02040503050406030204" pitchFamily="18" charset="0"/>
                            <a:ea typeface="Cambria Math" panose="02040503050406030204" pitchFamily="18" charset="0"/>
                            <a:cs typeface="Times New Roman" panose="02020603050405020304" pitchFamily="18" charset="0"/>
                          </a:rPr>
                          <m:t>−</m:t>
                        </m:r>
                        <m:f>
                          <m:fPr>
                            <m:ctrlPr>
                              <a:rPr lang="es-CL" sz="2000" i="1">
                                <a:effectLst/>
                                <a:latin typeface="Cambria Math" panose="02040503050406030204" pitchFamily="18" charset="0"/>
                                <a:ea typeface="Cambria Math" panose="02040503050406030204" pitchFamily="18" charset="0"/>
                                <a:cs typeface="Times New Roman" panose="02020603050405020304" pitchFamily="18" charset="0"/>
                              </a:rPr>
                            </m:ctrlPr>
                          </m:fPr>
                          <m:num>
                            <m:r>
                              <a:rPr lang="es-CL" sz="2000" i="1">
                                <a:effectLst/>
                                <a:latin typeface="Cambria Math" panose="02040503050406030204" pitchFamily="18" charset="0"/>
                                <a:ea typeface="Cambria Math" panose="02040503050406030204" pitchFamily="18" charset="0"/>
                                <a:cs typeface="Times New Roman" panose="02020603050405020304" pitchFamily="18" charset="0"/>
                              </a:rPr>
                              <m:t>h𝐴</m:t>
                            </m:r>
                          </m:num>
                          <m:den>
                            <m:r>
                              <a:rPr lang="es-CL" sz="2000" i="1">
                                <a:effectLst/>
                                <a:latin typeface="Cambria Math" panose="02040503050406030204" pitchFamily="18" charset="0"/>
                                <a:ea typeface="Cambria Math" panose="02040503050406030204" pitchFamily="18" charset="0"/>
                                <a:cs typeface="Times New Roman" panose="02020603050405020304" pitchFamily="18" charset="0"/>
                              </a:rPr>
                              <m:t>𝐶𝑣</m:t>
                            </m:r>
                            <m:r>
                              <a:rPr lang="es-CL" sz="2000" i="1">
                                <a:effectLst/>
                                <a:latin typeface="Cambria Math" panose="02040503050406030204" pitchFamily="18" charset="0"/>
                                <a:ea typeface="Cambria Math" panose="02040503050406030204" pitchFamily="18" charset="0"/>
                                <a:cs typeface="Times New Roman" panose="02020603050405020304" pitchFamily="18" charset="0"/>
                              </a:rPr>
                              <m:t>𝜌</m:t>
                            </m:r>
                            <m:r>
                              <a:rPr lang="es-CL" sz="2000" i="1">
                                <a:effectLst/>
                                <a:latin typeface="Cambria Math" panose="02040503050406030204" pitchFamily="18" charset="0"/>
                                <a:ea typeface="Cambria Math" panose="02040503050406030204" pitchFamily="18" charset="0"/>
                                <a:cs typeface="Times New Roman" panose="02020603050405020304" pitchFamily="18" charset="0"/>
                              </a:rPr>
                              <m:t>𝑉</m:t>
                            </m:r>
                          </m:den>
                        </m:f>
                        <m:r>
                          <a:rPr lang="es-CL" sz="2000" i="1">
                            <a:effectLst/>
                            <a:latin typeface="Cambria Math" panose="02040503050406030204" pitchFamily="18" charset="0"/>
                            <a:ea typeface="Cambria Math" panose="02040503050406030204" pitchFamily="18" charset="0"/>
                            <a:cs typeface="Times New Roman" panose="02020603050405020304" pitchFamily="18" charset="0"/>
                          </a:rPr>
                          <m:t>∙</m:t>
                        </m:r>
                        <m:r>
                          <a:rPr lang="es-CL" sz="2000" i="1">
                            <a:effectLst/>
                            <a:latin typeface="Cambria Math" panose="02040503050406030204" pitchFamily="18" charset="0"/>
                            <a:ea typeface="Cambria Math" panose="02040503050406030204" pitchFamily="18" charset="0"/>
                            <a:cs typeface="Times New Roman" panose="02020603050405020304" pitchFamily="18" charset="0"/>
                          </a:rPr>
                          <m:t>𝑡</m:t>
                        </m:r>
                      </m:sup>
                    </m:sSup>
                  </m:oMath>
                </a14:m>
                <a:endParaRPr lang="es-CL" sz="2000" dirty="0">
                  <a:effectLst/>
                  <a:latin typeface="Cambria Math" panose="02040503050406030204" pitchFamily="18" charset="0"/>
                  <a:ea typeface="Cambria Math" panose="02040503050406030204" pitchFamily="18" charset="0"/>
                  <a:cs typeface="Times New Roman" panose="02020603050405020304" pitchFamily="18" charset="0"/>
                </a:endParaRPr>
              </a:p>
              <a:p>
                <a:pPr algn="just">
                  <a:lnSpc>
                    <a:spcPct val="107000"/>
                  </a:lnSpc>
                  <a:spcAft>
                    <a:spcPts val="800"/>
                  </a:spcAft>
                </a:pPr>
                <a:r>
                  <a:rPr lang="es-CL" sz="2000" dirty="0">
                    <a:ea typeface="Times New Roman" panose="02020603050405020304" pitchFamily="18" charset="0"/>
                    <a:cs typeface="Times New Roman" panose="02020603050405020304" pitchFamily="18" charset="0"/>
                  </a:rPr>
                  <a:t>Consideremos el exponente </a:t>
                </a:r>
                <a14:m>
                  <m:oMath xmlns:m="http://schemas.openxmlformats.org/officeDocument/2006/math">
                    <m:r>
                      <a:rPr lang="es-CL" sz="2000" i="1" smtClean="0">
                        <a:effectLst/>
                        <a:latin typeface="Cambria Math" panose="02040503050406030204" pitchFamily="18" charset="0"/>
                        <a:ea typeface="Times New Roman" panose="02020603050405020304" pitchFamily="18" charset="0"/>
                        <a:cs typeface="Times New Roman" panose="02020603050405020304" pitchFamily="18" charset="0"/>
                      </a:rPr>
                      <m:t>−</m:t>
                    </m:r>
                    <m:f>
                      <m:fPr>
                        <m:ctrlPr>
                          <a:rPr lang="es-CL" sz="2000" i="1">
                            <a:effectLst/>
                            <a:latin typeface="Cambria Math" panose="02040503050406030204" pitchFamily="18" charset="0"/>
                            <a:ea typeface="Times New Roman" panose="02020603050405020304" pitchFamily="18" charset="0"/>
                            <a:cs typeface="Times New Roman" panose="02020603050405020304" pitchFamily="18" charset="0"/>
                          </a:rPr>
                        </m:ctrlPr>
                      </m:fPr>
                      <m:num>
                        <m:r>
                          <a:rPr lang="es-CL" sz="2000" i="1">
                            <a:effectLst/>
                            <a:latin typeface="Cambria Math" panose="02040503050406030204" pitchFamily="18" charset="0"/>
                            <a:ea typeface="Times New Roman" panose="02020603050405020304" pitchFamily="18" charset="0"/>
                            <a:cs typeface="Times New Roman" panose="02020603050405020304" pitchFamily="18" charset="0"/>
                          </a:rPr>
                          <m:t>h𝐴</m:t>
                        </m:r>
                      </m:num>
                      <m:den>
                        <m:r>
                          <a:rPr lang="es-CL" sz="2000" i="1">
                            <a:effectLst/>
                            <a:latin typeface="Cambria Math" panose="02040503050406030204" pitchFamily="18" charset="0"/>
                            <a:ea typeface="Times New Roman" panose="02020603050405020304" pitchFamily="18" charset="0"/>
                            <a:cs typeface="Times New Roman" panose="02020603050405020304" pitchFamily="18" charset="0"/>
                          </a:rPr>
                          <m:t>𝐶𝑣</m:t>
                        </m:r>
                        <m:r>
                          <a:rPr lang="es-CL" sz="2000" i="1">
                            <a:effectLst/>
                            <a:latin typeface="Cambria Math" panose="02040503050406030204" pitchFamily="18" charset="0"/>
                            <a:ea typeface="Times New Roman" panose="02020603050405020304" pitchFamily="18" charset="0"/>
                            <a:cs typeface="Times New Roman" panose="02020603050405020304" pitchFamily="18" charset="0"/>
                          </a:rPr>
                          <m:t>𝜌</m:t>
                        </m:r>
                        <m:r>
                          <a:rPr lang="es-CL" sz="2000" i="1">
                            <a:effectLst/>
                            <a:latin typeface="Cambria Math" panose="02040503050406030204" pitchFamily="18" charset="0"/>
                            <a:ea typeface="Times New Roman" panose="02020603050405020304" pitchFamily="18" charset="0"/>
                            <a:cs typeface="Times New Roman" panose="02020603050405020304" pitchFamily="18" charset="0"/>
                          </a:rPr>
                          <m:t>𝑉</m:t>
                        </m:r>
                      </m:den>
                    </m:f>
                  </m:oMath>
                </a14:m>
                <a:endParaRPr lang="es-CL" sz="2000" dirty="0">
                  <a:effectLst/>
                  <a:ea typeface="Times New Roman" panose="02020603050405020304" pitchFamily="18" charset="0"/>
                  <a:cs typeface="Times New Roman" panose="02020603050405020304" pitchFamily="18" charset="0"/>
                </a:endParaRPr>
              </a:p>
              <a:p>
                <a:pPr algn="just">
                  <a:lnSpc>
                    <a:spcPct val="107000"/>
                  </a:lnSpc>
                  <a:spcAft>
                    <a:spcPts val="800"/>
                  </a:spcAft>
                </a:pPr>
                <a:r>
                  <a:rPr lang="es-CL" sz="2000" dirty="0">
                    <a:effectLst/>
                    <a:ea typeface="Times New Roman" panose="02020603050405020304" pitchFamily="18" charset="0"/>
                    <a:cs typeface="Times New Roman" panose="02020603050405020304" pitchFamily="18" charset="0"/>
                  </a:rPr>
                  <a:t>Multiplicando el numerador y el denominador del exponente por </a:t>
                </a:r>
                <a:r>
                  <a:rPr lang="es-CL" sz="2000" dirty="0" err="1">
                    <a:effectLst/>
                    <a:ea typeface="Times New Roman" panose="02020603050405020304" pitchFamily="18" charset="0"/>
                    <a:cs typeface="Times New Roman" panose="02020603050405020304" pitchFamily="18" charset="0"/>
                  </a:rPr>
                  <a:t>L∙k</a:t>
                </a:r>
                <a:r>
                  <a:rPr lang="es-CL" sz="2000" dirty="0">
                    <a:effectLst/>
                    <a:ea typeface="Times New Roman" panose="02020603050405020304" pitchFamily="18" charset="0"/>
                    <a:cs typeface="Times New Roman" panose="02020603050405020304" pitchFamily="18" charset="0"/>
                  </a:rPr>
                  <a:t>, se tiene:</a:t>
                </a:r>
                <a:endParaRPr lang="es-CL" sz="2000" dirty="0">
                  <a:effectLst/>
                  <a:ea typeface="Calibri" panose="020F0502020204030204" pitchFamily="34" charset="0"/>
                  <a:cs typeface="Times New Roman" panose="02020603050405020304" pitchFamily="18" charset="0"/>
                </a:endParaRPr>
              </a:p>
              <a:p>
                <a:pPr algn="just">
                  <a:lnSpc>
                    <a:spcPct val="107000"/>
                  </a:lnSpc>
                  <a:spcAft>
                    <a:spcPts val="800"/>
                  </a:spcAft>
                </a:pPr>
                <a:r>
                  <a:rPr lang="es-CL" sz="2000" dirty="0">
                    <a:solidFill>
                      <a:srgbClr val="FFFF00"/>
                    </a:solidFill>
                    <a:effectLst/>
                    <a:ea typeface="Times New Roman" panose="02020603050405020304" pitchFamily="18" charset="0"/>
                    <a:cs typeface="Times New Roman" panose="02020603050405020304" pitchFamily="18" charset="0"/>
                  </a:rPr>
                  <a:t> </a:t>
                </a:r>
                <a14:m>
                  <m:oMath xmlns:m="http://schemas.openxmlformats.org/officeDocument/2006/math">
                    <m:f>
                      <m:fPr>
                        <m:ctrlPr>
                          <a:rPr lang="es-CL" sz="2000" i="1">
                            <a:solidFill>
                              <a:srgbClr val="FFFF00"/>
                            </a:solidFill>
                            <a:effectLst/>
                            <a:latin typeface="Cambria Math" panose="02040503050406030204" pitchFamily="18" charset="0"/>
                            <a:ea typeface="Cambria Math" panose="02040503050406030204" pitchFamily="18" charset="0"/>
                            <a:cs typeface="Times New Roman" panose="02020603050405020304" pitchFamily="18" charset="0"/>
                          </a:rPr>
                        </m:ctrlPr>
                      </m:fPr>
                      <m:num>
                        <m:r>
                          <a:rPr lang="es-CL" sz="2000" i="1">
                            <a:solidFill>
                              <a:srgbClr val="FFFF00"/>
                            </a:solidFill>
                            <a:effectLst/>
                            <a:latin typeface="Cambria Math" panose="02040503050406030204" pitchFamily="18" charset="0"/>
                            <a:ea typeface="Cambria Math" panose="02040503050406030204" pitchFamily="18" charset="0"/>
                            <a:cs typeface="Times New Roman" panose="02020603050405020304" pitchFamily="18" charset="0"/>
                          </a:rPr>
                          <m:t>h𝐴𝑡</m:t>
                        </m:r>
                      </m:num>
                      <m:den>
                        <m:sSub>
                          <m:sSubPr>
                            <m:ctrlPr>
                              <a:rPr lang="es-CL" sz="2000" i="1">
                                <a:solidFill>
                                  <a:srgbClr val="FFFF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s-CL" sz="2000" i="1">
                                <a:solidFill>
                                  <a:srgbClr val="FFFF00"/>
                                </a:solidFill>
                                <a:effectLst/>
                                <a:latin typeface="Cambria Math" panose="02040503050406030204" pitchFamily="18" charset="0"/>
                                <a:ea typeface="Cambria Math" panose="02040503050406030204" pitchFamily="18" charset="0"/>
                                <a:cs typeface="Times New Roman" panose="02020603050405020304" pitchFamily="18" charset="0"/>
                              </a:rPr>
                              <m:t>𝐶</m:t>
                            </m:r>
                          </m:e>
                          <m:sub>
                            <m:r>
                              <a:rPr lang="es-CL" sz="2000" i="1">
                                <a:solidFill>
                                  <a:srgbClr val="FFFF00"/>
                                </a:solidFill>
                                <a:effectLst/>
                                <a:latin typeface="Cambria Math" panose="02040503050406030204" pitchFamily="18" charset="0"/>
                                <a:ea typeface="Cambria Math" panose="02040503050406030204" pitchFamily="18" charset="0"/>
                                <a:cs typeface="Times New Roman" panose="02020603050405020304" pitchFamily="18" charset="0"/>
                              </a:rPr>
                              <m:t>𝑣</m:t>
                            </m:r>
                          </m:sub>
                        </m:sSub>
                        <m:r>
                          <a:rPr lang="es-CL" sz="2000" i="1">
                            <a:solidFill>
                              <a:srgbClr val="FFFF00"/>
                            </a:solidFill>
                            <a:effectLst/>
                            <a:latin typeface="Cambria Math" panose="02040503050406030204" pitchFamily="18" charset="0"/>
                            <a:ea typeface="Cambria Math" panose="02040503050406030204" pitchFamily="18" charset="0"/>
                            <a:cs typeface="Times New Roman" panose="02020603050405020304" pitchFamily="18" charset="0"/>
                          </a:rPr>
                          <m:t>𝜌</m:t>
                        </m:r>
                        <m:r>
                          <a:rPr lang="es-CL" sz="2000" i="1">
                            <a:solidFill>
                              <a:srgbClr val="FFFF00"/>
                            </a:solidFill>
                            <a:effectLst/>
                            <a:latin typeface="Cambria Math" panose="02040503050406030204" pitchFamily="18" charset="0"/>
                            <a:ea typeface="Cambria Math" panose="02040503050406030204" pitchFamily="18" charset="0"/>
                            <a:cs typeface="Times New Roman" panose="02020603050405020304" pitchFamily="18" charset="0"/>
                          </a:rPr>
                          <m:t>𝑉</m:t>
                        </m:r>
                      </m:den>
                    </m:f>
                    <m:r>
                      <a:rPr lang="es-CL" sz="2000" i="1">
                        <a:solidFill>
                          <a:srgbClr val="FFFF00"/>
                        </a:solidFill>
                        <a:effectLst/>
                        <a:latin typeface="Cambria Math" panose="02040503050406030204" pitchFamily="18" charset="0"/>
                        <a:ea typeface="Cambria Math" panose="02040503050406030204" pitchFamily="18" charset="0"/>
                        <a:cs typeface="Times New Roman" panose="02020603050405020304" pitchFamily="18" charset="0"/>
                      </a:rPr>
                      <m:t> </m:t>
                    </m:r>
                  </m:oMath>
                </a14:m>
                <a:r>
                  <a:rPr lang="es-CL" sz="2000" dirty="0">
                    <a:solidFill>
                      <a:srgbClr val="FFFF00"/>
                    </a:solidFill>
                    <a:effectLst/>
                    <a:latin typeface="Cambria Math" panose="02040503050406030204" pitchFamily="18" charset="0"/>
                    <a:ea typeface="Cambria Math" panose="02040503050406030204" pitchFamily="18" charset="0"/>
                    <a:cs typeface="Times New Roman" panose="02020603050405020304" pitchFamily="18" charset="0"/>
                  </a:rPr>
                  <a:t> ∙</a:t>
                </a:r>
                <a14:m>
                  <m:oMath xmlns:m="http://schemas.openxmlformats.org/officeDocument/2006/math">
                    <m:r>
                      <a:rPr lang="es-CL" sz="2000" i="1">
                        <a:solidFill>
                          <a:srgbClr val="FFFF00"/>
                        </a:solidFill>
                        <a:effectLst/>
                        <a:latin typeface="Cambria Math" panose="02040503050406030204" pitchFamily="18" charset="0"/>
                        <a:ea typeface="Cambria Math" panose="02040503050406030204" pitchFamily="18" charset="0"/>
                        <a:cs typeface="Times New Roman" panose="02020603050405020304" pitchFamily="18" charset="0"/>
                      </a:rPr>
                      <m:t> </m:t>
                    </m:r>
                    <m:f>
                      <m:fPr>
                        <m:ctrlPr>
                          <a:rPr lang="es-CL" sz="2000" i="1">
                            <a:solidFill>
                              <a:srgbClr val="FFFF00"/>
                            </a:solidFill>
                            <a:effectLst/>
                            <a:latin typeface="Cambria Math" panose="02040503050406030204" pitchFamily="18" charset="0"/>
                            <a:ea typeface="Cambria Math" panose="02040503050406030204" pitchFamily="18" charset="0"/>
                            <a:cs typeface="Times New Roman" panose="02020603050405020304" pitchFamily="18" charset="0"/>
                          </a:rPr>
                        </m:ctrlPr>
                      </m:fPr>
                      <m:num>
                        <m:r>
                          <a:rPr lang="es-CL" sz="2000" i="1">
                            <a:solidFill>
                              <a:srgbClr val="FFFF00"/>
                            </a:solidFill>
                            <a:effectLst/>
                            <a:latin typeface="Cambria Math" panose="02040503050406030204" pitchFamily="18" charset="0"/>
                            <a:ea typeface="Cambria Math" panose="02040503050406030204" pitchFamily="18" charset="0"/>
                            <a:cs typeface="Times New Roman" panose="02020603050405020304" pitchFamily="18" charset="0"/>
                          </a:rPr>
                          <m:t>𝐿𝑘</m:t>
                        </m:r>
                      </m:num>
                      <m:den>
                        <m:r>
                          <a:rPr lang="es-CL" sz="2000" i="1">
                            <a:solidFill>
                              <a:srgbClr val="FFFF00"/>
                            </a:solidFill>
                            <a:effectLst/>
                            <a:latin typeface="Cambria Math" panose="02040503050406030204" pitchFamily="18" charset="0"/>
                            <a:ea typeface="Cambria Math" panose="02040503050406030204" pitchFamily="18" charset="0"/>
                            <a:cs typeface="Times New Roman" panose="02020603050405020304" pitchFamily="18" charset="0"/>
                          </a:rPr>
                          <m:t>𝐿𝐾</m:t>
                        </m:r>
                      </m:den>
                    </m:f>
                  </m:oMath>
                </a14:m>
                <a:r>
                  <a:rPr lang="es-CL" sz="2000" dirty="0">
                    <a:solidFill>
                      <a:srgbClr val="FFFF00"/>
                    </a:solidFill>
                    <a:effectLst/>
                    <a:latin typeface="Cambria Math" panose="02040503050406030204" pitchFamily="18" charset="0"/>
                    <a:ea typeface="Cambria Math" panose="02040503050406030204" pitchFamily="18" charset="0"/>
                    <a:cs typeface="Times New Roman" panose="02020603050405020304" pitchFamily="18" charset="0"/>
                  </a:rPr>
                  <a:t>  =  </a:t>
                </a:r>
                <a14:m>
                  <m:oMath xmlns:m="http://schemas.openxmlformats.org/officeDocument/2006/math">
                    <m:f>
                      <m:fPr>
                        <m:ctrlPr>
                          <a:rPr lang="es-CL" sz="2000" i="1">
                            <a:solidFill>
                              <a:srgbClr val="FFFF00"/>
                            </a:solidFill>
                            <a:effectLst/>
                            <a:latin typeface="Cambria Math" panose="02040503050406030204" pitchFamily="18" charset="0"/>
                            <a:ea typeface="Cambria Math" panose="02040503050406030204" pitchFamily="18" charset="0"/>
                            <a:cs typeface="Times New Roman" panose="02020603050405020304" pitchFamily="18" charset="0"/>
                          </a:rPr>
                        </m:ctrlPr>
                      </m:fPr>
                      <m:num>
                        <m:r>
                          <a:rPr lang="es-CL" sz="2000" i="1">
                            <a:solidFill>
                              <a:srgbClr val="FFFF00"/>
                            </a:solidFill>
                            <a:effectLst/>
                            <a:latin typeface="Cambria Math" panose="02040503050406030204" pitchFamily="18" charset="0"/>
                            <a:ea typeface="Cambria Math" panose="02040503050406030204" pitchFamily="18" charset="0"/>
                            <a:cs typeface="Times New Roman" panose="02020603050405020304" pitchFamily="18" charset="0"/>
                          </a:rPr>
                          <m:t>h</m:t>
                        </m:r>
                        <m:r>
                          <a:rPr lang="es-CL" sz="2000" i="1">
                            <a:solidFill>
                              <a:srgbClr val="FFFF00"/>
                            </a:solidFill>
                            <a:effectLst/>
                            <a:latin typeface="Cambria Math" panose="02040503050406030204" pitchFamily="18" charset="0"/>
                            <a:ea typeface="Cambria Math" panose="02040503050406030204" pitchFamily="18" charset="0"/>
                            <a:cs typeface="Times New Roman" panose="02020603050405020304" pitchFamily="18" charset="0"/>
                          </a:rPr>
                          <m:t>∙</m:t>
                        </m:r>
                        <m:r>
                          <a:rPr lang="es-CL" sz="2000" i="1">
                            <a:solidFill>
                              <a:srgbClr val="FFFF00"/>
                            </a:solidFill>
                            <a:effectLst/>
                            <a:latin typeface="Cambria Math" panose="02040503050406030204" pitchFamily="18" charset="0"/>
                            <a:ea typeface="Cambria Math" panose="02040503050406030204" pitchFamily="18" charset="0"/>
                            <a:cs typeface="Times New Roman" panose="02020603050405020304" pitchFamily="18" charset="0"/>
                          </a:rPr>
                          <m:t>𝑡</m:t>
                        </m:r>
                      </m:num>
                      <m:den>
                        <m:sSub>
                          <m:sSubPr>
                            <m:ctrlPr>
                              <a:rPr lang="es-CL" sz="2000" i="1">
                                <a:solidFill>
                                  <a:srgbClr val="FFFF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s-CL" sz="2000" i="1">
                                <a:solidFill>
                                  <a:srgbClr val="FFFF00"/>
                                </a:solidFill>
                                <a:effectLst/>
                                <a:latin typeface="Cambria Math" panose="02040503050406030204" pitchFamily="18" charset="0"/>
                                <a:ea typeface="Cambria Math" panose="02040503050406030204" pitchFamily="18" charset="0"/>
                                <a:cs typeface="Times New Roman" panose="02020603050405020304" pitchFamily="18" charset="0"/>
                              </a:rPr>
                              <m:t>𝐶</m:t>
                            </m:r>
                          </m:e>
                          <m:sub>
                            <m:r>
                              <a:rPr lang="es-CL" sz="2000" i="1">
                                <a:solidFill>
                                  <a:srgbClr val="FFFF00"/>
                                </a:solidFill>
                                <a:effectLst/>
                                <a:latin typeface="Cambria Math" panose="02040503050406030204" pitchFamily="18" charset="0"/>
                                <a:ea typeface="Cambria Math" panose="02040503050406030204" pitchFamily="18" charset="0"/>
                                <a:cs typeface="Times New Roman" panose="02020603050405020304" pitchFamily="18" charset="0"/>
                              </a:rPr>
                              <m:t>𝑣</m:t>
                            </m:r>
                          </m:sub>
                        </m:sSub>
                        <m:r>
                          <a:rPr lang="es-CL" sz="2000" i="1">
                            <a:solidFill>
                              <a:srgbClr val="FFFF00"/>
                            </a:solidFill>
                            <a:effectLst/>
                            <a:latin typeface="Cambria Math" panose="02040503050406030204" pitchFamily="18" charset="0"/>
                            <a:ea typeface="Cambria Math" panose="02040503050406030204" pitchFamily="18" charset="0"/>
                            <a:cs typeface="Times New Roman" panose="02020603050405020304" pitchFamily="18" charset="0"/>
                          </a:rPr>
                          <m:t>∙</m:t>
                        </m:r>
                        <m:r>
                          <a:rPr lang="es-CL" sz="2000" i="1">
                            <a:solidFill>
                              <a:srgbClr val="FFFF00"/>
                            </a:solidFill>
                            <a:effectLst/>
                            <a:latin typeface="Cambria Math" panose="02040503050406030204" pitchFamily="18" charset="0"/>
                            <a:ea typeface="Cambria Math" panose="02040503050406030204" pitchFamily="18" charset="0"/>
                            <a:cs typeface="Times New Roman" panose="02020603050405020304" pitchFamily="18" charset="0"/>
                          </a:rPr>
                          <m:t>𝐿</m:t>
                        </m:r>
                        <m:r>
                          <a:rPr lang="es-CL" sz="2000" i="1">
                            <a:solidFill>
                              <a:srgbClr val="FFFF00"/>
                            </a:solidFill>
                            <a:effectLst/>
                            <a:latin typeface="Cambria Math" panose="02040503050406030204" pitchFamily="18" charset="0"/>
                            <a:ea typeface="Cambria Math" panose="02040503050406030204" pitchFamily="18" charset="0"/>
                            <a:cs typeface="Times New Roman" panose="02020603050405020304" pitchFamily="18" charset="0"/>
                          </a:rPr>
                          <m:t>∙</m:t>
                        </m:r>
                        <m:r>
                          <a:rPr lang="es-CL" sz="2000" i="1">
                            <a:solidFill>
                              <a:srgbClr val="FFFF00"/>
                            </a:solidFill>
                            <a:effectLst/>
                            <a:latin typeface="Cambria Math" panose="02040503050406030204" pitchFamily="18" charset="0"/>
                            <a:ea typeface="Cambria Math" panose="02040503050406030204" pitchFamily="18" charset="0"/>
                            <a:cs typeface="Times New Roman" panose="02020603050405020304" pitchFamily="18" charset="0"/>
                          </a:rPr>
                          <m:t>𝜌</m:t>
                        </m:r>
                      </m:den>
                    </m:f>
                  </m:oMath>
                </a14:m>
                <a:r>
                  <a:rPr lang="es-CL" sz="2000" dirty="0">
                    <a:solidFill>
                      <a:srgbClr val="FFFF00"/>
                    </a:solidFill>
                    <a:effectLst/>
                    <a:latin typeface="Cambria Math" panose="02040503050406030204" pitchFamily="18" charset="0"/>
                    <a:ea typeface="Cambria Math" panose="02040503050406030204" pitchFamily="18" charset="0"/>
                    <a:cs typeface="Times New Roman" panose="02020603050405020304" pitchFamily="18" charset="0"/>
                  </a:rPr>
                  <a:t> ∙ </a:t>
                </a:r>
                <a14:m>
                  <m:oMath xmlns:m="http://schemas.openxmlformats.org/officeDocument/2006/math">
                    <m:f>
                      <m:fPr>
                        <m:ctrlPr>
                          <a:rPr lang="es-CL" sz="2000" i="1">
                            <a:solidFill>
                              <a:srgbClr val="FFFF00"/>
                            </a:solidFill>
                            <a:effectLst/>
                            <a:latin typeface="Cambria Math" panose="02040503050406030204" pitchFamily="18" charset="0"/>
                            <a:ea typeface="Cambria Math" panose="02040503050406030204" pitchFamily="18" charset="0"/>
                            <a:cs typeface="Times New Roman" panose="02020603050405020304" pitchFamily="18" charset="0"/>
                          </a:rPr>
                        </m:ctrlPr>
                      </m:fPr>
                      <m:num>
                        <m:r>
                          <a:rPr lang="es-CL" sz="2000" i="1">
                            <a:solidFill>
                              <a:srgbClr val="FFFF00"/>
                            </a:solidFill>
                            <a:effectLst/>
                            <a:latin typeface="Cambria Math" panose="02040503050406030204" pitchFamily="18" charset="0"/>
                            <a:ea typeface="Cambria Math" panose="02040503050406030204" pitchFamily="18" charset="0"/>
                            <a:cs typeface="Times New Roman" panose="02020603050405020304" pitchFamily="18" charset="0"/>
                          </a:rPr>
                          <m:t>𝐿</m:t>
                        </m:r>
                        <m:r>
                          <a:rPr lang="es-CL" sz="2000" i="1">
                            <a:solidFill>
                              <a:srgbClr val="FFFF00"/>
                            </a:solidFill>
                            <a:effectLst/>
                            <a:latin typeface="Cambria Math" panose="02040503050406030204" pitchFamily="18" charset="0"/>
                            <a:ea typeface="Cambria Math" panose="02040503050406030204" pitchFamily="18" charset="0"/>
                            <a:cs typeface="Times New Roman" panose="02020603050405020304" pitchFamily="18" charset="0"/>
                          </a:rPr>
                          <m:t>∙</m:t>
                        </m:r>
                        <m:r>
                          <a:rPr lang="es-CL" sz="2000" i="1">
                            <a:solidFill>
                              <a:srgbClr val="FFFF00"/>
                            </a:solidFill>
                            <a:effectLst/>
                            <a:latin typeface="Cambria Math" panose="02040503050406030204" pitchFamily="18" charset="0"/>
                            <a:ea typeface="Cambria Math" panose="02040503050406030204" pitchFamily="18" charset="0"/>
                            <a:cs typeface="Times New Roman" panose="02020603050405020304" pitchFamily="18" charset="0"/>
                          </a:rPr>
                          <m:t>𝑘</m:t>
                        </m:r>
                      </m:num>
                      <m:den>
                        <m:r>
                          <a:rPr lang="es-CL" sz="2000" i="1">
                            <a:solidFill>
                              <a:srgbClr val="FFFF00"/>
                            </a:solidFill>
                            <a:effectLst/>
                            <a:latin typeface="Cambria Math" panose="02040503050406030204" pitchFamily="18" charset="0"/>
                            <a:ea typeface="Cambria Math" panose="02040503050406030204" pitchFamily="18" charset="0"/>
                            <a:cs typeface="Times New Roman" panose="02020603050405020304" pitchFamily="18" charset="0"/>
                          </a:rPr>
                          <m:t>𝐿</m:t>
                        </m:r>
                        <m:r>
                          <a:rPr lang="es-CL" sz="2000" i="1">
                            <a:solidFill>
                              <a:srgbClr val="FFFF00"/>
                            </a:solidFill>
                            <a:effectLst/>
                            <a:latin typeface="Cambria Math" panose="02040503050406030204" pitchFamily="18" charset="0"/>
                            <a:ea typeface="Cambria Math" panose="02040503050406030204" pitchFamily="18" charset="0"/>
                            <a:cs typeface="Times New Roman" panose="02020603050405020304" pitchFamily="18" charset="0"/>
                          </a:rPr>
                          <m:t>∙</m:t>
                        </m:r>
                        <m:r>
                          <a:rPr lang="es-CL" sz="2000" i="1">
                            <a:solidFill>
                              <a:srgbClr val="FFFF00"/>
                            </a:solidFill>
                            <a:effectLst/>
                            <a:latin typeface="Cambria Math" panose="02040503050406030204" pitchFamily="18" charset="0"/>
                            <a:ea typeface="Cambria Math" panose="02040503050406030204" pitchFamily="18" charset="0"/>
                            <a:cs typeface="Times New Roman" panose="02020603050405020304" pitchFamily="18" charset="0"/>
                          </a:rPr>
                          <m:t>𝑘</m:t>
                        </m:r>
                      </m:den>
                    </m:f>
                  </m:oMath>
                </a14:m>
                <a:r>
                  <a:rPr lang="es-CL" sz="2000" dirty="0">
                    <a:solidFill>
                      <a:srgbClr val="FFFF00"/>
                    </a:solidFill>
                    <a:effectLst/>
                    <a:latin typeface="Cambria Math" panose="02040503050406030204" pitchFamily="18" charset="0"/>
                    <a:ea typeface="Cambria Math" panose="02040503050406030204" pitchFamily="18" charset="0"/>
                    <a:cs typeface="Times New Roman" panose="02020603050405020304" pitchFamily="18" charset="0"/>
                  </a:rPr>
                  <a:t>  =  </a:t>
                </a:r>
                <a14:m>
                  <m:oMath xmlns:m="http://schemas.openxmlformats.org/officeDocument/2006/math">
                    <m:d>
                      <m:dPr>
                        <m:ctrlPr>
                          <a:rPr lang="es-CL" sz="2000" i="1" smtClean="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dPr>
                      <m:e>
                        <m:f>
                          <m:fPr>
                            <m:ctrlPr>
                              <a:rPr lang="es-CL" sz="2000" i="1">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fPr>
                          <m:num>
                            <m:r>
                              <a:rPr lang="es-CL" sz="2000" i="1">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t>h𝐿</m:t>
                            </m:r>
                          </m:num>
                          <m:den>
                            <m:r>
                              <a:rPr lang="es-CL" sz="2000" i="1">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t>𝑘</m:t>
                            </m:r>
                          </m:den>
                        </m:f>
                      </m:e>
                    </m:d>
                  </m:oMath>
                </a14:m>
                <a:r>
                  <a:rPr lang="es-CL" sz="2000" dirty="0">
                    <a:solidFill>
                      <a:srgbClr val="FFFF00"/>
                    </a:solidFill>
                    <a:effectLst/>
                    <a:latin typeface="Cambria Math" panose="02040503050406030204" pitchFamily="18" charset="0"/>
                    <a:ea typeface="Cambria Math" panose="02040503050406030204" pitchFamily="18" charset="0"/>
                    <a:cs typeface="Times New Roman" panose="02020603050405020304" pitchFamily="18" charset="0"/>
                  </a:rPr>
                  <a:t> ∙ </a:t>
                </a:r>
                <a14:m>
                  <m:oMath xmlns:m="http://schemas.openxmlformats.org/officeDocument/2006/math">
                    <m:d>
                      <m:dPr>
                        <m:ctrlPr>
                          <a:rPr lang="es-CL" sz="2000" i="1" smtClean="0">
                            <a:solidFill>
                              <a:srgbClr val="FF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f>
                          <m:fPr>
                            <m:ctrlPr>
                              <a:rPr lang="es-CL" sz="2000" i="1">
                                <a:solidFill>
                                  <a:srgbClr val="FF0000"/>
                                </a:solidFill>
                                <a:effectLst/>
                                <a:latin typeface="Cambria Math" panose="02040503050406030204" pitchFamily="18" charset="0"/>
                                <a:ea typeface="Cambria Math" panose="02040503050406030204" pitchFamily="18" charset="0"/>
                                <a:cs typeface="Times New Roman" panose="02020603050405020304" pitchFamily="18" charset="0"/>
                              </a:rPr>
                            </m:ctrlPr>
                          </m:fPr>
                          <m:num>
                            <m:r>
                              <a:rPr lang="es-CL" sz="2000" i="1">
                                <a:solidFill>
                                  <a:srgbClr val="FF0000"/>
                                </a:solidFill>
                                <a:effectLst/>
                                <a:latin typeface="Cambria Math" panose="02040503050406030204" pitchFamily="18" charset="0"/>
                                <a:ea typeface="Cambria Math" panose="02040503050406030204" pitchFamily="18" charset="0"/>
                                <a:cs typeface="Times New Roman" panose="02020603050405020304" pitchFamily="18" charset="0"/>
                              </a:rPr>
                              <m:t>𝑘</m:t>
                            </m:r>
                          </m:num>
                          <m:den>
                            <m:r>
                              <a:rPr lang="es-CL" sz="2000" i="1">
                                <a:solidFill>
                                  <a:srgbClr val="FF0000"/>
                                </a:solidFill>
                                <a:effectLst/>
                                <a:latin typeface="Cambria Math" panose="02040503050406030204" pitchFamily="18" charset="0"/>
                                <a:ea typeface="Cambria Math" panose="02040503050406030204" pitchFamily="18" charset="0"/>
                                <a:cs typeface="Times New Roman" panose="02020603050405020304" pitchFamily="18" charset="0"/>
                              </a:rPr>
                              <m:t>𝜌</m:t>
                            </m:r>
                            <m:sSub>
                              <m:sSubPr>
                                <m:ctrlPr>
                                  <a:rPr lang="es-CL" sz="2000" i="1">
                                    <a:solidFill>
                                      <a:srgbClr val="FF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s-CL" sz="2000" i="1">
                                    <a:solidFill>
                                      <a:srgbClr val="FF0000"/>
                                    </a:solidFill>
                                    <a:effectLst/>
                                    <a:latin typeface="Cambria Math" panose="02040503050406030204" pitchFamily="18" charset="0"/>
                                    <a:ea typeface="Cambria Math" panose="02040503050406030204" pitchFamily="18" charset="0"/>
                                    <a:cs typeface="Times New Roman" panose="02020603050405020304" pitchFamily="18" charset="0"/>
                                  </a:rPr>
                                  <m:t>𝐶</m:t>
                                </m:r>
                              </m:e>
                              <m:sub>
                                <m:r>
                                  <a:rPr lang="es-CL" sz="2000" i="1">
                                    <a:solidFill>
                                      <a:srgbClr val="FF0000"/>
                                    </a:solidFill>
                                    <a:effectLst/>
                                    <a:latin typeface="Cambria Math" panose="02040503050406030204" pitchFamily="18" charset="0"/>
                                    <a:ea typeface="Cambria Math" panose="02040503050406030204" pitchFamily="18" charset="0"/>
                                    <a:cs typeface="Times New Roman" panose="02020603050405020304" pitchFamily="18" charset="0"/>
                                  </a:rPr>
                                  <m:t>𝑣</m:t>
                                </m:r>
                              </m:sub>
                            </m:sSub>
                          </m:den>
                        </m:f>
                        <m:r>
                          <a:rPr lang="es-CL" sz="2000" i="1">
                            <a:solidFill>
                              <a:srgbClr val="FF0000"/>
                            </a:solidFill>
                            <a:effectLst/>
                            <a:latin typeface="Cambria Math" panose="02040503050406030204" pitchFamily="18" charset="0"/>
                            <a:ea typeface="Cambria Math" panose="02040503050406030204" pitchFamily="18" charset="0"/>
                            <a:cs typeface="Times New Roman" panose="02020603050405020304" pitchFamily="18" charset="0"/>
                          </a:rPr>
                          <m:t>∙</m:t>
                        </m:r>
                        <m:f>
                          <m:fPr>
                            <m:ctrlPr>
                              <a:rPr lang="es-CL" sz="2000" i="1">
                                <a:solidFill>
                                  <a:srgbClr val="FF0000"/>
                                </a:solidFill>
                                <a:effectLst/>
                                <a:latin typeface="Cambria Math" panose="02040503050406030204" pitchFamily="18" charset="0"/>
                                <a:ea typeface="Cambria Math" panose="02040503050406030204" pitchFamily="18" charset="0"/>
                                <a:cs typeface="Times New Roman" panose="02020603050405020304" pitchFamily="18" charset="0"/>
                              </a:rPr>
                            </m:ctrlPr>
                          </m:fPr>
                          <m:num>
                            <m:r>
                              <a:rPr lang="es-CL" sz="2000" i="1">
                                <a:solidFill>
                                  <a:srgbClr val="FF0000"/>
                                </a:solidFill>
                                <a:effectLst/>
                                <a:latin typeface="Cambria Math" panose="02040503050406030204" pitchFamily="18" charset="0"/>
                                <a:ea typeface="Cambria Math" panose="02040503050406030204" pitchFamily="18" charset="0"/>
                                <a:cs typeface="Times New Roman" panose="02020603050405020304" pitchFamily="18" charset="0"/>
                              </a:rPr>
                              <m:t>𝑡</m:t>
                            </m:r>
                          </m:num>
                          <m:den>
                            <m:sSup>
                              <m:sSupPr>
                                <m:ctrlPr>
                                  <a:rPr lang="es-CL" sz="2000" i="1">
                                    <a:solidFill>
                                      <a:srgbClr val="FF0000"/>
                                    </a:solidFill>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s-CL" sz="2000" i="1">
                                    <a:solidFill>
                                      <a:srgbClr val="FF0000"/>
                                    </a:solidFill>
                                    <a:effectLst/>
                                    <a:latin typeface="Cambria Math" panose="02040503050406030204" pitchFamily="18" charset="0"/>
                                    <a:ea typeface="Cambria Math" panose="02040503050406030204" pitchFamily="18" charset="0"/>
                                    <a:cs typeface="Times New Roman" panose="02020603050405020304" pitchFamily="18" charset="0"/>
                                  </a:rPr>
                                  <m:t>𝐿</m:t>
                                </m:r>
                              </m:e>
                              <m:sup>
                                <m:r>
                                  <a:rPr lang="es-CL" sz="2000" i="1">
                                    <a:solidFill>
                                      <a:srgbClr val="FF0000"/>
                                    </a:solidFill>
                                    <a:effectLst/>
                                    <a:latin typeface="Cambria Math" panose="02040503050406030204" pitchFamily="18" charset="0"/>
                                    <a:ea typeface="Cambria Math" panose="02040503050406030204" pitchFamily="18" charset="0"/>
                                    <a:cs typeface="Times New Roman" panose="02020603050405020304" pitchFamily="18" charset="0"/>
                                  </a:rPr>
                                  <m:t>2</m:t>
                                </m:r>
                              </m:sup>
                            </m:sSup>
                          </m:den>
                        </m:f>
                      </m:e>
                    </m:d>
                    <m:r>
                      <a:rPr lang="es-CL" sz="2000" i="1">
                        <a:solidFill>
                          <a:srgbClr val="FFFF00"/>
                        </a:solidFill>
                        <a:effectLst/>
                        <a:latin typeface="Cambria Math" panose="02040503050406030204" pitchFamily="18" charset="0"/>
                        <a:ea typeface="Cambria Math" panose="02040503050406030204" pitchFamily="18" charset="0"/>
                        <a:cs typeface="Times New Roman" panose="02020603050405020304" pitchFamily="18" charset="0"/>
                      </a:rPr>
                      <m:t>  =   </m:t>
                    </m:r>
                    <m:sSub>
                      <m:sSubPr>
                        <m:ctrlPr>
                          <a:rPr lang="es-CL" sz="2000" b="1" i="1">
                            <a:solidFill>
                              <a:srgbClr val="FFFF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s-CL" sz="2000" b="1" i="1">
                            <a:solidFill>
                              <a:srgbClr val="FFFF00"/>
                            </a:solidFill>
                            <a:effectLst/>
                            <a:latin typeface="Cambria Math" panose="02040503050406030204" pitchFamily="18" charset="0"/>
                            <a:ea typeface="Cambria Math" panose="02040503050406030204" pitchFamily="18" charset="0"/>
                            <a:cs typeface="Times New Roman" panose="02020603050405020304" pitchFamily="18" charset="0"/>
                          </a:rPr>
                          <m:t>𝑩</m:t>
                        </m:r>
                      </m:e>
                      <m:sub>
                        <m:r>
                          <a:rPr lang="es-CL" sz="2000" b="1" i="1">
                            <a:solidFill>
                              <a:srgbClr val="FFFF00"/>
                            </a:solidFill>
                            <a:effectLst/>
                            <a:latin typeface="Cambria Math" panose="02040503050406030204" pitchFamily="18" charset="0"/>
                            <a:ea typeface="Cambria Math" panose="02040503050406030204" pitchFamily="18" charset="0"/>
                            <a:cs typeface="Times New Roman" panose="02020603050405020304" pitchFamily="18" charset="0"/>
                          </a:rPr>
                          <m:t>𝒊</m:t>
                        </m:r>
                      </m:sub>
                    </m:sSub>
                    <m:r>
                      <a:rPr lang="es-CL" sz="2000" b="1" i="1">
                        <a:solidFill>
                          <a:srgbClr val="FFFF00"/>
                        </a:solidFill>
                        <a:effectLst/>
                        <a:latin typeface="Cambria Math" panose="02040503050406030204" pitchFamily="18" charset="0"/>
                        <a:ea typeface="Cambria Math" panose="02040503050406030204" pitchFamily="18" charset="0"/>
                        <a:cs typeface="Times New Roman" panose="02020603050405020304" pitchFamily="18" charset="0"/>
                      </a:rPr>
                      <m:t> ∙  </m:t>
                    </m:r>
                    <m:sSub>
                      <m:sSubPr>
                        <m:ctrlPr>
                          <a:rPr lang="es-CL" sz="2000" b="1" i="1">
                            <a:solidFill>
                              <a:srgbClr val="FFFF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s-CL" sz="2000" b="1" i="1">
                            <a:solidFill>
                              <a:srgbClr val="FFFF00"/>
                            </a:solidFill>
                            <a:effectLst/>
                            <a:latin typeface="Cambria Math" panose="02040503050406030204" pitchFamily="18" charset="0"/>
                            <a:ea typeface="Cambria Math" panose="02040503050406030204" pitchFamily="18" charset="0"/>
                            <a:cs typeface="Times New Roman" panose="02020603050405020304" pitchFamily="18" charset="0"/>
                          </a:rPr>
                          <m:t>𝑭</m:t>
                        </m:r>
                      </m:e>
                      <m:sub>
                        <m:r>
                          <a:rPr lang="es-CL" sz="2000" b="1" i="1">
                            <a:solidFill>
                              <a:srgbClr val="FFFF00"/>
                            </a:solidFill>
                            <a:effectLst/>
                            <a:latin typeface="Cambria Math" panose="02040503050406030204" pitchFamily="18" charset="0"/>
                            <a:ea typeface="Cambria Math" panose="02040503050406030204" pitchFamily="18" charset="0"/>
                            <a:cs typeface="Times New Roman" panose="02020603050405020304" pitchFamily="18" charset="0"/>
                          </a:rPr>
                          <m:t>𝒐</m:t>
                        </m:r>
                      </m:sub>
                    </m:sSub>
                  </m:oMath>
                </a14:m>
                <a:r>
                  <a:rPr lang="es-CL" sz="2000" dirty="0">
                    <a:solidFill>
                      <a:srgbClr val="FFFF00"/>
                    </a:solidFill>
                    <a:effectLst/>
                    <a:latin typeface="Cambria Math" panose="02040503050406030204" pitchFamily="18" charset="0"/>
                    <a:ea typeface="Cambria Math" panose="02040503050406030204" pitchFamily="18" charset="0"/>
                    <a:cs typeface="Times New Roman" panose="02020603050405020304" pitchFamily="18" charset="0"/>
                  </a:rPr>
                  <a:t>                    </a:t>
                </a:r>
                <a:r>
                  <a:rPr lang="es-CL" sz="2000" dirty="0">
                    <a:solidFill>
                      <a:srgbClr val="FFFF00"/>
                    </a:solidFill>
                    <a:effectLst/>
                    <a:ea typeface="Calibri" panose="020F0502020204030204" pitchFamily="34" charset="0"/>
                    <a:cs typeface="Times New Roman" panose="02020603050405020304" pitchFamily="18" charset="0"/>
                  </a:rPr>
                  <a:t>(considerando que A = V/L)</a:t>
                </a:r>
              </a:p>
              <a:p>
                <a:pPr algn="just">
                  <a:lnSpc>
                    <a:spcPct val="107000"/>
                  </a:lnSpc>
                  <a:spcAft>
                    <a:spcPts val="800"/>
                  </a:spcAft>
                </a:pPr>
                <a:r>
                  <a:rPr lang="es-CL" sz="2000" dirty="0">
                    <a:effectLst/>
                    <a:ea typeface="Times New Roman" panose="02020603050405020304" pitchFamily="18" charset="0"/>
                    <a:cs typeface="Times New Roman" panose="02020603050405020304" pitchFamily="18" charset="0"/>
                  </a:rPr>
                  <a:t> 			          </a:t>
                </a:r>
                <a14:m>
                  <m:oMath xmlns:m="http://schemas.openxmlformats.org/officeDocument/2006/math">
                    <m:sSub>
                      <m:sSubPr>
                        <m:ctrlPr>
                          <a:rPr lang="es-CL" sz="2000" b="1"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CL" sz="2000" b="1" i="1">
                            <a:effectLst/>
                            <a:latin typeface="Cambria Math" panose="02040503050406030204" pitchFamily="18" charset="0"/>
                            <a:ea typeface="Times New Roman" panose="02020603050405020304" pitchFamily="18" charset="0"/>
                            <a:cs typeface="Times New Roman" panose="02020603050405020304" pitchFamily="18" charset="0"/>
                          </a:rPr>
                          <m:t>𝑩</m:t>
                        </m:r>
                      </m:e>
                      <m:sub>
                        <m:r>
                          <a:rPr lang="es-CL" sz="2000" b="1" i="1">
                            <a:effectLst/>
                            <a:latin typeface="Cambria Math" panose="02040503050406030204" pitchFamily="18" charset="0"/>
                            <a:ea typeface="Times New Roman" panose="02020603050405020304" pitchFamily="18" charset="0"/>
                            <a:cs typeface="Times New Roman" panose="02020603050405020304" pitchFamily="18" charset="0"/>
                          </a:rPr>
                          <m:t>𝒊</m:t>
                        </m:r>
                      </m:sub>
                    </m:sSub>
                  </m:oMath>
                </a14:m>
                <a:r>
                  <a:rPr lang="es-CL" sz="2000" dirty="0">
                    <a:effectLst/>
                    <a:ea typeface="Times New Roman" panose="02020603050405020304" pitchFamily="18" charset="0"/>
                    <a:cs typeface="Times New Roman" panose="02020603050405020304" pitchFamily="18" charset="0"/>
                  </a:rPr>
                  <a:t>            </a:t>
                </a:r>
                <a14:m>
                  <m:oMath xmlns:m="http://schemas.openxmlformats.org/officeDocument/2006/math">
                    <m:sSub>
                      <m:sSubPr>
                        <m:ctrlPr>
                          <a:rPr lang="es-CL" sz="2000" i="1" smtClean="0">
                            <a:solidFill>
                              <a:srgbClr val="FF0000"/>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CL" sz="2000" b="1" i="1">
                            <a:solidFill>
                              <a:srgbClr val="FF0000"/>
                            </a:solidFill>
                            <a:effectLst/>
                            <a:latin typeface="Cambria Math" panose="02040503050406030204" pitchFamily="18" charset="0"/>
                            <a:ea typeface="Times New Roman" panose="02020603050405020304" pitchFamily="18" charset="0"/>
                            <a:cs typeface="Times New Roman" panose="02020603050405020304" pitchFamily="18" charset="0"/>
                          </a:rPr>
                          <m:t>𝑭</m:t>
                        </m:r>
                      </m:e>
                      <m:sub>
                        <m:r>
                          <a:rPr lang="es-CL" sz="2000" i="1">
                            <a:solidFill>
                              <a:srgbClr val="FF0000"/>
                            </a:solidFill>
                            <a:effectLst/>
                            <a:latin typeface="Cambria Math" panose="02040503050406030204" pitchFamily="18" charset="0"/>
                            <a:ea typeface="Times New Roman" panose="02020603050405020304" pitchFamily="18" charset="0"/>
                            <a:cs typeface="Times New Roman" panose="02020603050405020304" pitchFamily="18" charset="0"/>
                          </a:rPr>
                          <m:t>𝑜</m:t>
                        </m:r>
                      </m:sub>
                    </m:sSub>
                  </m:oMath>
                </a14:m>
                <a:endParaRPr lang="es-CL" sz="2000" dirty="0">
                  <a:effectLst/>
                  <a:ea typeface="Calibri" panose="020F0502020204030204" pitchFamily="34" charset="0"/>
                  <a:cs typeface="Times New Roman" panose="02020603050405020304" pitchFamily="18" charset="0"/>
                </a:endParaRPr>
              </a:p>
              <a:p>
                <a:pPr algn="just">
                  <a:lnSpc>
                    <a:spcPct val="107000"/>
                  </a:lnSpc>
                  <a:spcAft>
                    <a:spcPts val="800"/>
                  </a:spcAft>
                </a:pPr>
                <a:r>
                  <a:rPr lang="es-CL" sz="2000" dirty="0">
                    <a:effectLst/>
                    <a:ea typeface="Times New Roman" panose="02020603050405020304" pitchFamily="18" charset="0"/>
                    <a:cs typeface="Times New Roman" panose="02020603050405020304" pitchFamily="18" charset="0"/>
                  </a:rPr>
                  <a:t> </a:t>
                </a:r>
                <a14:m>
                  <m:oMath xmlns:m="http://schemas.openxmlformats.org/officeDocument/2006/math">
                    <m:sSub>
                      <m:sSubPr>
                        <m:ctrlPr>
                          <a:rPr lang="es-CL" sz="2000" b="1"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CL" sz="2000" b="1" i="1">
                            <a:effectLst/>
                            <a:latin typeface="Cambria Math" panose="02040503050406030204" pitchFamily="18" charset="0"/>
                            <a:ea typeface="Times New Roman" panose="02020603050405020304" pitchFamily="18" charset="0"/>
                            <a:cs typeface="Times New Roman" panose="02020603050405020304" pitchFamily="18" charset="0"/>
                          </a:rPr>
                          <m:t>𝑩</m:t>
                        </m:r>
                      </m:e>
                      <m:sub>
                        <m:r>
                          <a:rPr lang="es-CL" sz="2000" b="1" i="1">
                            <a:effectLst/>
                            <a:latin typeface="Cambria Math" panose="02040503050406030204" pitchFamily="18" charset="0"/>
                            <a:ea typeface="Times New Roman" panose="02020603050405020304" pitchFamily="18" charset="0"/>
                            <a:cs typeface="Times New Roman" panose="02020603050405020304" pitchFamily="18" charset="0"/>
                          </a:rPr>
                          <m:t>𝒊</m:t>
                        </m:r>
                      </m:sub>
                    </m:sSub>
                  </m:oMath>
                </a14:m>
                <a:r>
                  <a:rPr lang="es-CL" sz="2000" b="1" dirty="0">
                    <a:effectLst/>
                    <a:ea typeface="Times New Roman" panose="02020603050405020304" pitchFamily="18" charset="0"/>
                    <a:cs typeface="Times New Roman" panose="02020603050405020304" pitchFamily="18" charset="0"/>
                  </a:rPr>
                  <a:t> = Número de Biot  =  </a:t>
                </a:r>
                <a14:m>
                  <m:oMath xmlns:m="http://schemas.openxmlformats.org/officeDocument/2006/math">
                    <m:f>
                      <m:fPr>
                        <m:ctrlPr>
                          <a:rPr lang="es-CL" sz="2000" b="1" i="1">
                            <a:effectLst/>
                            <a:latin typeface="Cambria Math" panose="02040503050406030204" pitchFamily="18" charset="0"/>
                            <a:ea typeface="Times New Roman" panose="02020603050405020304" pitchFamily="18" charset="0"/>
                            <a:cs typeface="Times New Roman" panose="02020603050405020304" pitchFamily="18" charset="0"/>
                          </a:rPr>
                        </m:ctrlPr>
                      </m:fPr>
                      <m:num>
                        <m:r>
                          <a:rPr lang="es-CL" sz="2000" b="1" i="1">
                            <a:effectLst/>
                            <a:latin typeface="Cambria Math" panose="02040503050406030204" pitchFamily="18" charset="0"/>
                            <a:ea typeface="Times New Roman" panose="02020603050405020304" pitchFamily="18" charset="0"/>
                            <a:cs typeface="Times New Roman" panose="02020603050405020304" pitchFamily="18" charset="0"/>
                          </a:rPr>
                          <m:t>𝒉𝑳</m:t>
                        </m:r>
                      </m:num>
                      <m:den>
                        <m:r>
                          <a:rPr lang="es-CL" sz="2000" b="1" i="1">
                            <a:effectLst/>
                            <a:latin typeface="Cambria Math" panose="02040503050406030204" pitchFamily="18" charset="0"/>
                            <a:ea typeface="Times New Roman" panose="02020603050405020304" pitchFamily="18" charset="0"/>
                            <a:cs typeface="Times New Roman" panose="02020603050405020304" pitchFamily="18" charset="0"/>
                          </a:rPr>
                          <m:t>𝒌</m:t>
                        </m:r>
                      </m:den>
                    </m:f>
                  </m:oMath>
                </a14:m>
                <a:r>
                  <a:rPr lang="es-CL" sz="2000" dirty="0">
                    <a:effectLst/>
                    <a:ea typeface="Times New Roman" panose="02020603050405020304" pitchFamily="18" charset="0"/>
                    <a:cs typeface="Times New Roman" panose="02020603050405020304" pitchFamily="18" charset="0"/>
                  </a:rPr>
                  <a:t>      relaciona las resistencias térmicas interna y externa</a:t>
                </a:r>
                <a:endParaRPr lang="es-CL" sz="2000" dirty="0">
                  <a:effectLst/>
                  <a:ea typeface="Calibri" panose="020F0502020204030204" pitchFamily="34" charset="0"/>
                  <a:cs typeface="Times New Roman" panose="02020603050405020304" pitchFamily="18" charset="0"/>
                </a:endParaRPr>
              </a:p>
              <a:p>
                <a:pPr algn="just">
                  <a:lnSpc>
                    <a:spcPct val="107000"/>
                  </a:lnSpc>
                  <a:spcAft>
                    <a:spcPts val="800"/>
                  </a:spcAft>
                </a:pPr>
                <a:r>
                  <a:rPr lang="es-CL" sz="2000" dirty="0">
                    <a:effectLst/>
                    <a:ea typeface="Times New Roman" panose="02020603050405020304" pitchFamily="18" charset="0"/>
                    <a:cs typeface="Times New Roman" panose="02020603050405020304" pitchFamily="18" charset="0"/>
                  </a:rPr>
                  <a:t> </a:t>
                </a:r>
                <a14:m>
                  <m:oMath xmlns:m="http://schemas.openxmlformats.org/officeDocument/2006/math">
                    <m:sSub>
                      <m:sSubPr>
                        <m:ctrlPr>
                          <a:rPr lang="es-CL" sz="2000" b="1"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CL" sz="2000" b="1" i="1">
                            <a:effectLst/>
                            <a:latin typeface="Cambria Math" panose="02040503050406030204" pitchFamily="18" charset="0"/>
                            <a:ea typeface="Times New Roman" panose="02020603050405020304" pitchFamily="18" charset="0"/>
                            <a:cs typeface="Times New Roman" panose="02020603050405020304" pitchFamily="18" charset="0"/>
                          </a:rPr>
                          <m:t>𝑭</m:t>
                        </m:r>
                      </m:e>
                      <m:sub>
                        <m:r>
                          <a:rPr lang="es-CL" sz="2000" b="1" i="1">
                            <a:effectLst/>
                            <a:latin typeface="Cambria Math" panose="02040503050406030204" pitchFamily="18" charset="0"/>
                            <a:ea typeface="Times New Roman" panose="02020603050405020304" pitchFamily="18" charset="0"/>
                            <a:cs typeface="Times New Roman" panose="02020603050405020304" pitchFamily="18" charset="0"/>
                          </a:rPr>
                          <m:t>𝒐</m:t>
                        </m:r>
                      </m:sub>
                    </m:sSub>
                  </m:oMath>
                </a14:m>
                <a:r>
                  <a:rPr lang="es-CL" sz="2000" b="1" dirty="0">
                    <a:effectLst/>
                    <a:ea typeface="Times New Roman" panose="02020603050405020304" pitchFamily="18" charset="0"/>
                    <a:cs typeface="Times New Roman" panose="02020603050405020304" pitchFamily="18" charset="0"/>
                  </a:rPr>
                  <a:t> </a:t>
                </a:r>
                <a:r>
                  <a:rPr lang="es-CL" sz="2000" dirty="0">
                    <a:effectLst/>
                    <a:ea typeface="Times New Roman" panose="02020603050405020304" pitchFamily="18" charset="0"/>
                    <a:cs typeface="Times New Roman" panose="02020603050405020304" pitchFamily="18" charset="0"/>
                  </a:rPr>
                  <a:t>= </a:t>
                </a:r>
                <a:r>
                  <a:rPr lang="es-CL" sz="2000" b="1" dirty="0">
                    <a:effectLst/>
                    <a:ea typeface="Times New Roman" panose="02020603050405020304" pitchFamily="18" charset="0"/>
                    <a:cs typeface="Times New Roman" panose="02020603050405020304" pitchFamily="18" charset="0"/>
                  </a:rPr>
                  <a:t>Módulo de Fourier = </a:t>
                </a:r>
                <a14:m>
                  <m:oMath xmlns:m="http://schemas.openxmlformats.org/officeDocument/2006/math">
                    <m:d>
                      <m:dPr>
                        <m:ctrlPr>
                          <a:rPr lang="es-CL" sz="2000" b="1" i="1">
                            <a:effectLst/>
                            <a:latin typeface="Cambria Math" panose="02040503050406030204" pitchFamily="18" charset="0"/>
                            <a:ea typeface="Times New Roman" panose="02020603050405020304" pitchFamily="18" charset="0"/>
                            <a:cs typeface="Times New Roman" panose="02020603050405020304" pitchFamily="18" charset="0"/>
                          </a:rPr>
                        </m:ctrlPr>
                      </m:dPr>
                      <m:e>
                        <m:f>
                          <m:fPr>
                            <m:ctrlPr>
                              <a:rPr lang="es-CL" sz="2000" b="1" i="1">
                                <a:effectLst/>
                                <a:latin typeface="Cambria Math" panose="02040503050406030204" pitchFamily="18" charset="0"/>
                                <a:ea typeface="Times New Roman" panose="02020603050405020304" pitchFamily="18" charset="0"/>
                                <a:cs typeface="Times New Roman" panose="02020603050405020304" pitchFamily="18" charset="0"/>
                              </a:rPr>
                            </m:ctrlPr>
                          </m:fPr>
                          <m:num>
                            <m:r>
                              <a:rPr lang="es-CL" sz="2000" b="1" i="1">
                                <a:effectLst/>
                                <a:latin typeface="Cambria Math" panose="02040503050406030204" pitchFamily="18" charset="0"/>
                                <a:ea typeface="Times New Roman" panose="02020603050405020304" pitchFamily="18" charset="0"/>
                                <a:cs typeface="Times New Roman" panose="02020603050405020304" pitchFamily="18" charset="0"/>
                              </a:rPr>
                              <m:t>𝒌</m:t>
                            </m:r>
                          </m:num>
                          <m:den>
                            <m:r>
                              <a:rPr lang="es-CL" sz="2000" b="1" i="1">
                                <a:effectLst/>
                                <a:latin typeface="Cambria Math" panose="02040503050406030204" pitchFamily="18" charset="0"/>
                                <a:ea typeface="Times New Roman" panose="02020603050405020304" pitchFamily="18" charset="0"/>
                                <a:cs typeface="Times New Roman" panose="02020603050405020304" pitchFamily="18" charset="0"/>
                              </a:rPr>
                              <m:t>𝝆</m:t>
                            </m:r>
                            <m:sSub>
                              <m:sSubPr>
                                <m:ctrlPr>
                                  <a:rPr lang="es-CL" sz="2000" b="1"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CL" sz="2000" b="1" i="1">
                                    <a:effectLst/>
                                    <a:latin typeface="Cambria Math" panose="02040503050406030204" pitchFamily="18" charset="0"/>
                                    <a:ea typeface="Times New Roman" panose="02020603050405020304" pitchFamily="18" charset="0"/>
                                    <a:cs typeface="Times New Roman" panose="02020603050405020304" pitchFamily="18" charset="0"/>
                                  </a:rPr>
                                  <m:t>𝑪</m:t>
                                </m:r>
                              </m:e>
                              <m:sub>
                                <m:r>
                                  <a:rPr lang="es-CL" sz="2000" b="1" i="1">
                                    <a:effectLst/>
                                    <a:latin typeface="Cambria Math" panose="02040503050406030204" pitchFamily="18" charset="0"/>
                                    <a:ea typeface="Times New Roman" panose="02020603050405020304" pitchFamily="18" charset="0"/>
                                    <a:cs typeface="Times New Roman" panose="02020603050405020304" pitchFamily="18" charset="0"/>
                                  </a:rPr>
                                  <m:t>𝒗</m:t>
                                </m:r>
                              </m:sub>
                            </m:sSub>
                          </m:den>
                        </m:f>
                        <m:r>
                          <a:rPr lang="es-CL" sz="2000" b="1" i="1">
                            <a:effectLst/>
                            <a:latin typeface="Cambria Math" panose="02040503050406030204" pitchFamily="18" charset="0"/>
                            <a:ea typeface="Times New Roman" panose="02020603050405020304" pitchFamily="18" charset="0"/>
                            <a:cs typeface="Times New Roman" panose="02020603050405020304" pitchFamily="18" charset="0"/>
                          </a:rPr>
                          <m:t>∙</m:t>
                        </m:r>
                        <m:f>
                          <m:fPr>
                            <m:ctrlPr>
                              <a:rPr lang="es-CL" sz="2000" b="1" i="1">
                                <a:effectLst/>
                                <a:latin typeface="Cambria Math" panose="02040503050406030204" pitchFamily="18" charset="0"/>
                                <a:ea typeface="Times New Roman" panose="02020603050405020304" pitchFamily="18" charset="0"/>
                                <a:cs typeface="Times New Roman" panose="02020603050405020304" pitchFamily="18" charset="0"/>
                              </a:rPr>
                            </m:ctrlPr>
                          </m:fPr>
                          <m:num>
                            <m:r>
                              <a:rPr lang="es-CL" sz="2000" b="1" i="1">
                                <a:effectLst/>
                                <a:latin typeface="Cambria Math" panose="02040503050406030204" pitchFamily="18" charset="0"/>
                                <a:ea typeface="Times New Roman" panose="02020603050405020304" pitchFamily="18" charset="0"/>
                                <a:cs typeface="Times New Roman" panose="02020603050405020304" pitchFamily="18" charset="0"/>
                              </a:rPr>
                              <m:t>𝒕</m:t>
                            </m:r>
                          </m:num>
                          <m:den>
                            <m:sSup>
                              <m:sSupPr>
                                <m:ctrlPr>
                                  <a:rPr lang="es-CL" sz="2000" b="1" i="1">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s-CL" sz="2000" b="1" i="1">
                                    <a:effectLst/>
                                    <a:latin typeface="Cambria Math" panose="02040503050406030204" pitchFamily="18" charset="0"/>
                                    <a:ea typeface="Times New Roman" panose="02020603050405020304" pitchFamily="18" charset="0"/>
                                    <a:cs typeface="Times New Roman" panose="02020603050405020304" pitchFamily="18" charset="0"/>
                                  </a:rPr>
                                  <m:t>𝑳</m:t>
                                </m:r>
                              </m:e>
                              <m:sup>
                                <m:r>
                                  <a:rPr lang="es-CL" sz="2000" b="1" i="1">
                                    <a:effectLst/>
                                    <a:latin typeface="Cambria Math" panose="02040503050406030204" pitchFamily="18" charset="0"/>
                                    <a:ea typeface="Times New Roman" panose="02020603050405020304" pitchFamily="18" charset="0"/>
                                    <a:cs typeface="Times New Roman" panose="02020603050405020304" pitchFamily="18" charset="0"/>
                                  </a:rPr>
                                  <m:t>𝟐</m:t>
                                </m:r>
                              </m:sup>
                            </m:sSup>
                          </m:den>
                        </m:f>
                      </m:e>
                    </m:d>
                    <m:r>
                      <a:rPr lang="es-CL" sz="2000" b="1" i="1">
                        <a:effectLst/>
                        <a:latin typeface="Cambria Math" panose="02040503050406030204" pitchFamily="18" charset="0"/>
                        <a:ea typeface="Times New Roman" panose="02020603050405020304" pitchFamily="18" charset="0"/>
                        <a:cs typeface="Times New Roman" panose="02020603050405020304" pitchFamily="18" charset="0"/>
                      </a:rPr>
                      <m:t>  </m:t>
                    </m:r>
                  </m:oMath>
                </a14:m>
                <a:r>
                  <a:rPr lang="es-CL" sz="2000" b="1" dirty="0">
                    <a:effectLst/>
                    <a:ea typeface="Times New Roman" panose="02020603050405020304" pitchFamily="18" charset="0"/>
                    <a:cs typeface="Times New Roman" panose="02020603050405020304" pitchFamily="18" charset="0"/>
                  </a:rPr>
                  <a:t>= </a:t>
                </a:r>
                <a14:m>
                  <m:oMath xmlns:m="http://schemas.openxmlformats.org/officeDocument/2006/math">
                    <m:f>
                      <m:fPr>
                        <m:ctrlPr>
                          <a:rPr lang="es-CL" sz="2000" b="1" i="1">
                            <a:effectLst/>
                            <a:latin typeface="Cambria Math" panose="02040503050406030204" pitchFamily="18" charset="0"/>
                            <a:ea typeface="Times New Roman" panose="02020603050405020304" pitchFamily="18" charset="0"/>
                            <a:cs typeface="Times New Roman" panose="02020603050405020304" pitchFamily="18" charset="0"/>
                          </a:rPr>
                        </m:ctrlPr>
                      </m:fPr>
                      <m:num>
                        <m:r>
                          <a:rPr lang="es-CL" sz="2000" b="1" i="1">
                            <a:effectLst/>
                            <a:latin typeface="Cambria Math" panose="02040503050406030204" pitchFamily="18" charset="0"/>
                            <a:ea typeface="Times New Roman" panose="02020603050405020304" pitchFamily="18" charset="0"/>
                            <a:cs typeface="Times New Roman" panose="02020603050405020304" pitchFamily="18" charset="0"/>
                          </a:rPr>
                          <m:t>𝜶</m:t>
                        </m:r>
                        <m:r>
                          <a:rPr lang="es-CL" sz="2000" b="1" i="1">
                            <a:effectLst/>
                            <a:latin typeface="Cambria Math" panose="02040503050406030204" pitchFamily="18" charset="0"/>
                            <a:ea typeface="Times New Roman" panose="02020603050405020304" pitchFamily="18" charset="0"/>
                            <a:cs typeface="Times New Roman" panose="02020603050405020304" pitchFamily="18" charset="0"/>
                          </a:rPr>
                          <m:t>𝒕</m:t>
                        </m:r>
                      </m:num>
                      <m:den>
                        <m:sSup>
                          <m:sSupPr>
                            <m:ctrlPr>
                              <a:rPr lang="es-CL" sz="2000" b="1" i="1">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s-CL" sz="2000" b="1" i="1">
                                <a:effectLst/>
                                <a:latin typeface="Cambria Math" panose="02040503050406030204" pitchFamily="18" charset="0"/>
                                <a:ea typeface="Times New Roman" panose="02020603050405020304" pitchFamily="18" charset="0"/>
                                <a:cs typeface="Times New Roman" panose="02020603050405020304" pitchFamily="18" charset="0"/>
                              </a:rPr>
                              <m:t>𝑳</m:t>
                            </m:r>
                          </m:e>
                          <m:sup>
                            <m:r>
                              <a:rPr lang="es-CL" sz="2000" b="1" i="1">
                                <a:effectLst/>
                                <a:latin typeface="Cambria Math" panose="02040503050406030204" pitchFamily="18" charset="0"/>
                                <a:ea typeface="Times New Roman" panose="02020603050405020304" pitchFamily="18" charset="0"/>
                                <a:cs typeface="Times New Roman" panose="02020603050405020304" pitchFamily="18" charset="0"/>
                              </a:rPr>
                              <m:t>𝟐</m:t>
                            </m:r>
                          </m:sup>
                        </m:sSup>
                      </m:den>
                    </m:f>
                  </m:oMath>
                </a14:m>
                <a:endParaRPr lang="es-CL" sz="2000" dirty="0">
                  <a:effectLst/>
                  <a:ea typeface="Calibri" panose="020F0502020204030204" pitchFamily="34" charset="0"/>
                  <a:cs typeface="Times New Roman" panose="02020603050405020304" pitchFamily="18" charset="0"/>
                </a:endParaRPr>
              </a:p>
              <a:p>
                <a:pPr algn="just">
                  <a:lnSpc>
                    <a:spcPct val="107000"/>
                  </a:lnSpc>
                  <a:spcAft>
                    <a:spcPts val="800"/>
                  </a:spcAft>
                </a:pPr>
                <a:r>
                  <a:rPr lang="es-CL" sz="2000" b="1" dirty="0">
                    <a:effectLst/>
                    <a:ea typeface="Times New Roman" panose="02020603050405020304" pitchFamily="18" charset="0"/>
                    <a:cs typeface="Times New Roman" panose="02020603050405020304" pitchFamily="18" charset="0"/>
                  </a:rPr>
                  <a:t> →   </a:t>
                </a:r>
                <a14:m>
                  <m:oMath xmlns:m="http://schemas.openxmlformats.org/officeDocument/2006/math">
                    <m:borderBox>
                      <m:borderBoxPr>
                        <m:ctrlPr>
                          <a:rPr lang="es-CL" sz="2000" b="1" i="1">
                            <a:effectLst/>
                            <a:latin typeface="Cambria Math" panose="02040503050406030204" pitchFamily="18" charset="0"/>
                            <a:ea typeface="Times New Roman" panose="02020603050405020304" pitchFamily="18" charset="0"/>
                            <a:cs typeface="Times New Roman" panose="02020603050405020304" pitchFamily="18" charset="0"/>
                          </a:rPr>
                        </m:ctrlPr>
                      </m:borderBoxPr>
                      <m:e>
                        <m:f>
                          <m:fPr>
                            <m:ctrlPr>
                              <a:rPr lang="es-CL" sz="2000" b="1" i="1">
                                <a:effectLst/>
                                <a:latin typeface="Cambria Math" panose="02040503050406030204" pitchFamily="18" charset="0"/>
                                <a:ea typeface="Times New Roman" panose="02020603050405020304" pitchFamily="18" charset="0"/>
                                <a:cs typeface="Times New Roman" panose="02020603050405020304" pitchFamily="18" charset="0"/>
                              </a:rPr>
                            </m:ctrlPr>
                          </m:fPr>
                          <m:num>
                            <m:r>
                              <a:rPr lang="es-CL" sz="2000" b="1" i="1">
                                <a:effectLst/>
                                <a:latin typeface="Cambria Math" panose="02040503050406030204" pitchFamily="18" charset="0"/>
                                <a:ea typeface="Times New Roman" panose="02020603050405020304" pitchFamily="18" charset="0"/>
                                <a:cs typeface="Times New Roman" panose="02020603050405020304" pitchFamily="18" charset="0"/>
                              </a:rPr>
                              <m:t>𝑻</m:t>
                            </m:r>
                            <m:r>
                              <a:rPr lang="es-CL" sz="2000" b="1" i="1">
                                <a:effectLst/>
                                <a:latin typeface="Cambria Math" panose="02040503050406030204" pitchFamily="18" charset="0"/>
                                <a:ea typeface="Times New Roman" panose="02020603050405020304" pitchFamily="18" charset="0"/>
                                <a:cs typeface="Times New Roman" panose="02020603050405020304" pitchFamily="18" charset="0"/>
                              </a:rPr>
                              <m:t>− </m:t>
                            </m:r>
                            <m:sSub>
                              <m:sSubPr>
                                <m:ctrlPr>
                                  <a:rPr lang="es-CL" sz="2000" b="1"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CL" sz="2000" b="1" i="1">
                                    <a:effectLst/>
                                    <a:latin typeface="Cambria Math" panose="02040503050406030204" pitchFamily="18" charset="0"/>
                                    <a:ea typeface="Times New Roman" panose="02020603050405020304" pitchFamily="18" charset="0"/>
                                    <a:cs typeface="Times New Roman" panose="02020603050405020304" pitchFamily="18" charset="0"/>
                                  </a:rPr>
                                  <m:t>𝑻</m:t>
                                </m:r>
                              </m:e>
                              <m:sub>
                                <m:r>
                                  <a:rPr lang="es-CL" sz="2000" b="1" i="1">
                                    <a:effectLst/>
                                    <a:latin typeface="Cambria Math" panose="02040503050406030204" pitchFamily="18" charset="0"/>
                                    <a:ea typeface="Times New Roman" panose="02020603050405020304" pitchFamily="18" charset="0"/>
                                    <a:cs typeface="Times New Roman" panose="02020603050405020304" pitchFamily="18" charset="0"/>
                                  </a:rPr>
                                  <m:t>∞</m:t>
                                </m:r>
                              </m:sub>
                            </m:sSub>
                          </m:num>
                          <m:den>
                            <m:sSub>
                              <m:sSubPr>
                                <m:ctrlPr>
                                  <a:rPr lang="es-CL" sz="2000" b="1"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CL" sz="2000" b="1" i="1">
                                    <a:effectLst/>
                                    <a:latin typeface="Cambria Math" panose="02040503050406030204" pitchFamily="18" charset="0"/>
                                    <a:ea typeface="Times New Roman" panose="02020603050405020304" pitchFamily="18" charset="0"/>
                                    <a:cs typeface="Times New Roman" panose="02020603050405020304" pitchFamily="18" charset="0"/>
                                  </a:rPr>
                                  <m:t>𝑻</m:t>
                                </m:r>
                              </m:e>
                              <m:sub>
                                <m:r>
                                  <a:rPr lang="es-CL" sz="2000" b="1" i="1">
                                    <a:effectLst/>
                                    <a:latin typeface="Cambria Math" panose="02040503050406030204" pitchFamily="18" charset="0"/>
                                    <a:ea typeface="Times New Roman" panose="02020603050405020304" pitchFamily="18" charset="0"/>
                                    <a:cs typeface="Times New Roman" panose="02020603050405020304" pitchFamily="18" charset="0"/>
                                  </a:rPr>
                                  <m:t>𝒐</m:t>
                                </m:r>
                              </m:sub>
                            </m:sSub>
                            <m:r>
                              <a:rPr lang="es-CL" sz="2000" b="1" i="1">
                                <a:effectLst/>
                                <a:latin typeface="Cambria Math" panose="02040503050406030204" pitchFamily="18" charset="0"/>
                                <a:ea typeface="Times New Roman" panose="02020603050405020304" pitchFamily="18" charset="0"/>
                                <a:cs typeface="Times New Roman" panose="02020603050405020304" pitchFamily="18" charset="0"/>
                              </a:rPr>
                              <m:t>− </m:t>
                            </m:r>
                            <m:sSub>
                              <m:sSubPr>
                                <m:ctrlPr>
                                  <a:rPr lang="es-CL" sz="2000" b="1"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CL" sz="2000" b="1" i="1">
                                    <a:effectLst/>
                                    <a:latin typeface="Cambria Math" panose="02040503050406030204" pitchFamily="18" charset="0"/>
                                    <a:ea typeface="Times New Roman" panose="02020603050405020304" pitchFamily="18" charset="0"/>
                                    <a:cs typeface="Times New Roman" panose="02020603050405020304" pitchFamily="18" charset="0"/>
                                  </a:rPr>
                                  <m:t>𝑻</m:t>
                                </m:r>
                              </m:e>
                              <m:sub>
                                <m:r>
                                  <a:rPr lang="es-CL" sz="2000" b="1" i="1">
                                    <a:effectLst/>
                                    <a:latin typeface="Cambria Math" panose="02040503050406030204" pitchFamily="18" charset="0"/>
                                    <a:ea typeface="Times New Roman" panose="02020603050405020304" pitchFamily="18" charset="0"/>
                                    <a:cs typeface="Times New Roman" panose="02020603050405020304" pitchFamily="18" charset="0"/>
                                  </a:rPr>
                                  <m:t>∞</m:t>
                                </m:r>
                              </m:sub>
                            </m:sSub>
                          </m:den>
                        </m:f>
                        <m:r>
                          <a:rPr lang="es-CL" sz="2000" b="1" i="1">
                            <a:effectLst/>
                            <a:latin typeface="Cambria Math" panose="02040503050406030204" pitchFamily="18" charset="0"/>
                            <a:ea typeface="Times New Roman" panose="02020603050405020304" pitchFamily="18" charset="0"/>
                            <a:cs typeface="Times New Roman" panose="02020603050405020304" pitchFamily="18" charset="0"/>
                          </a:rPr>
                          <m:t>= </m:t>
                        </m:r>
                        <m:sSup>
                          <m:sSupPr>
                            <m:ctrlPr>
                              <a:rPr lang="es-CL" sz="2000" b="1" i="1">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s-CL" sz="2000" b="1" i="1">
                                <a:effectLst/>
                                <a:latin typeface="Cambria Math" panose="02040503050406030204" pitchFamily="18" charset="0"/>
                                <a:ea typeface="Times New Roman" panose="02020603050405020304" pitchFamily="18" charset="0"/>
                                <a:cs typeface="Times New Roman" panose="02020603050405020304" pitchFamily="18" charset="0"/>
                              </a:rPr>
                              <m:t>𝒆</m:t>
                            </m:r>
                          </m:e>
                          <m:sup>
                            <m:r>
                              <a:rPr lang="es-CL" sz="2000" b="1" i="1">
                                <a:effectLst/>
                                <a:latin typeface="Cambria Math" panose="02040503050406030204" pitchFamily="18" charset="0"/>
                                <a:ea typeface="Times New Roman" panose="02020603050405020304" pitchFamily="18" charset="0"/>
                                <a:cs typeface="Times New Roman" panose="02020603050405020304" pitchFamily="18" charset="0"/>
                              </a:rPr>
                              <m:t>−</m:t>
                            </m:r>
                            <m:d>
                              <m:dPr>
                                <m:ctrlPr>
                                  <a:rPr lang="es-CL" sz="2000" b="1" i="1">
                                    <a:effectLst/>
                                    <a:latin typeface="Cambria Math" panose="02040503050406030204" pitchFamily="18" charset="0"/>
                                    <a:ea typeface="Times New Roman" panose="02020603050405020304" pitchFamily="18" charset="0"/>
                                    <a:cs typeface="Times New Roman" panose="02020603050405020304" pitchFamily="18" charset="0"/>
                                  </a:rPr>
                                </m:ctrlPr>
                              </m:dPr>
                              <m:e>
                                <m:sSub>
                                  <m:sSubPr>
                                    <m:ctrlPr>
                                      <a:rPr lang="es-CL" sz="2000" b="1"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CL" sz="2000" b="1" i="1">
                                        <a:effectLst/>
                                        <a:latin typeface="Cambria Math" panose="02040503050406030204" pitchFamily="18" charset="0"/>
                                        <a:ea typeface="Times New Roman" panose="02020603050405020304" pitchFamily="18" charset="0"/>
                                        <a:cs typeface="Times New Roman" panose="02020603050405020304" pitchFamily="18" charset="0"/>
                                      </a:rPr>
                                      <m:t>𝑩</m:t>
                                    </m:r>
                                  </m:e>
                                  <m:sub>
                                    <m:r>
                                      <a:rPr lang="es-CL" sz="2000" b="1" i="1">
                                        <a:effectLst/>
                                        <a:latin typeface="Cambria Math" panose="02040503050406030204" pitchFamily="18" charset="0"/>
                                        <a:ea typeface="Times New Roman" panose="02020603050405020304" pitchFamily="18" charset="0"/>
                                        <a:cs typeface="Times New Roman" panose="02020603050405020304" pitchFamily="18" charset="0"/>
                                      </a:rPr>
                                      <m:t>𝒊</m:t>
                                    </m:r>
                                  </m:sub>
                                </m:sSub>
                              </m:e>
                            </m:d>
                            <m:d>
                              <m:dPr>
                                <m:ctrlPr>
                                  <a:rPr lang="es-CL" sz="2000" b="1" i="1">
                                    <a:effectLst/>
                                    <a:latin typeface="Cambria Math" panose="02040503050406030204" pitchFamily="18" charset="0"/>
                                    <a:ea typeface="Times New Roman" panose="02020603050405020304" pitchFamily="18" charset="0"/>
                                    <a:cs typeface="Times New Roman" panose="02020603050405020304" pitchFamily="18" charset="0"/>
                                  </a:rPr>
                                </m:ctrlPr>
                              </m:dPr>
                              <m:e>
                                <m:sSub>
                                  <m:sSubPr>
                                    <m:ctrlPr>
                                      <a:rPr lang="es-CL" sz="2000" b="1"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CL" sz="2000" b="1" i="1">
                                        <a:effectLst/>
                                        <a:latin typeface="Cambria Math" panose="02040503050406030204" pitchFamily="18" charset="0"/>
                                        <a:ea typeface="Times New Roman" panose="02020603050405020304" pitchFamily="18" charset="0"/>
                                        <a:cs typeface="Times New Roman" panose="02020603050405020304" pitchFamily="18" charset="0"/>
                                      </a:rPr>
                                      <m:t>𝑭</m:t>
                                    </m:r>
                                  </m:e>
                                  <m:sub>
                                    <m:r>
                                      <a:rPr lang="es-CL" sz="2000" b="1" i="1">
                                        <a:effectLst/>
                                        <a:latin typeface="Cambria Math" panose="02040503050406030204" pitchFamily="18" charset="0"/>
                                        <a:ea typeface="Times New Roman" panose="02020603050405020304" pitchFamily="18" charset="0"/>
                                        <a:cs typeface="Times New Roman" panose="02020603050405020304" pitchFamily="18" charset="0"/>
                                      </a:rPr>
                                      <m:t>𝒐</m:t>
                                    </m:r>
                                  </m:sub>
                                </m:sSub>
                              </m:e>
                            </m:d>
                          </m:sup>
                        </m:sSup>
                      </m:e>
                    </m:borderBox>
                  </m:oMath>
                </a14:m>
                <a:endParaRPr lang="es-CL" sz="2000" dirty="0">
                  <a:effectLst/>
                  <a:ea typeface="Calibri" panose="020F0502020204030204" pitchFamily="34" charset="0"/>
                  <a:cs typeface="Times New Roman" panose="02020603050405020304" pitchFamily="18" charset="0"/>
                </a:endParaRPr>
              </a:p>
              <a:p>
                <a:pPr algn="just">
                  <a:lnSpc>
                    <a:spcPct val="107000"/>
                  </a:lnSpc>
                  <a:spcAft>
                    <a:spcPts val="800"/>
                  </a:spcAft>
                </a:pPr>
                <a:r>
                  <a:rPr lang="es-CL" sz="2000" dirty="0">
                    <a:ea typeface="Calibri" panose="020F0502020204030204" pitchFamily="34" charset="0"/>
                    <a:cs typeface="Times New Roman" panose="02020603050405020304" pitchFamily="18" charset="0"/>
                  </a:rPr>
                  <a:t>Donde Fo es el número de Fourier el cual establece una relación entre velocidad de conducción de calor y la velocidad de almacenamiento de energía.</a:t>
                </a:r>
                <a:endParaRPr lang="es-CL" sz="2000" dirty="0">
                  <a:effectLst/>
                  <a:ea typeface="Calibri" panose="020F0502020204030204" pitchFamily="34" charset="0"/>
                  <a:cs typeface="Times New Roman" panose="02020603050405020304" pitchFamily="18" charset="0"/>
                </a:endParaRPr>
              </a:p>
              <a:p>
                <a:pPr marL="0" indent="0" algn="ctr">
                  <a:lnSpc>
                    <a:spcPct val="107000"/>
                  </a:lnSpc>
                  <a:spcAft>
                    <a:spcPts val="800"/>
                  </a:spcAft>
                  <a:buNone/>
                </a:pPr>
                <a:r>
                  <a:rPr lang="es-CL" sz="2000" b="1" dirty="0">
                    <a:effectLst/>
                    <a:ea typeface="Times New Roman" panose="02020603050405020304" pitchFamily="18" charset="0"/>
                    <a:cs typeface="Times New Roman" panose="02020603050405020304" pitchFamily="18" charset="0"/>
                  </a:rPr>
                  <a:t> </a:t>
                </a:r>
                <a:endParaRPr lang="es-CL" sz="2000" dirty="0">
                  <a:effectLst/>
                  <a:ea typeface="Calibri" panose="020F0502020204030204" pitchFamily="34" charset="0"/>
                  <a:cs typeface="Times New Roman" panose="02020603050405020304" pitchFamily="18" charset="0"/>
                </a:endParaRPr>
              </a:p>
              <a:p>
                <a:endParaRPr lang="es-CL" sz="2000" dirty="0"/>
              </a:p>
            </p:txBody>
          </p:sp>
        </mc:Choice>
        <mc:Fallback xmlns="">
          <p:sp>
            <p:nvSpPr>
              <p:cNvPr id="3" name="Marcador de contenido 2">
                <a:extLst>
                  <a:ext uri="{FF2B5EF4-FFF2-40B4-BE49-F238E27FC236}">
                    <a16:creationId xmlns:a16="http://schemas.microsoft.com/office/drawing/2014/main" id="{F5DEF6F8-5D7D-4F59-9FBA-44832F73C9B7}"/>
                  </a:ext>
                </a:extLst>
              </p:cNvPr>
              <p:cNvSpPr>
                <a:spLocks noGrp="1" noRot="1" noChangeAspect="1" noMove="1" noResize="1" noEditPoints="1" noAdjustHandles="1" noChangeArrowheads="1" noChangeShapeType="1" noTextEdit="1"/>
              </p:cNvSpPr>
              <p:nvPr>
                <p:ph idx="1"/>
              </p:nvPr>
            </p:nvSpPr>
            <p:spPr>
              <a:xfrm>
                <a:off x="838200" y="275208"/>
                <a:ext cx="10515600" cy="6285390"/>
              </a:xfrm>
              <a:blipFill>
                <a:blip r:embed="rId2"/>
                <a:stretch>
                  <a:fillRect l="-522" r="-580" b="-3395"/>
                </a:stretch>
              </a:blipFill>
            </p:spPr>
            <p:txBody>
              <a:bodyPr/>
              <a:lstStyle/>
              <a:p>
                <a:r>
                  <a:rPr lang="es-CL">
                    <a:noFill/>
                  </a:rPr>
                  <a:t> </a:t>
                </a:r>
              </a:p>
            </p:txBody>
          </p:sp>
        </mc:Fallback>
      </mc:AlternateContent>
    </p:spTree>
    <p:extLst>
      <p:ext uri="{BB962C8B-B14F-4D97-AF65-F5344CB8AC3E}">
        <p14:creationId xmlns:p14="http://schemas.microsoft.com/office/powerpoint/2010/main" val="151810015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B75E9C85-109C-40D2-8A38-9F0B7FD8AEB5}"/>
              </a:ext>
            </a:extLst>
          </p:cNvPr>
          <p:cNvSpPr>
            <a:spLocks noGrp="1"/>
          </p:cNvSpPr>
          <p:nvPr>
            <p:ph idx="1"/>
          </p:nvPr>
        </p:nvSpPr>
        <p:spPr>
          <a:xfrm>
            <a:off x="838200" y="532660"/>
            <a:ext cx="10515600" cy="5644303"/>
          </a:xfrm>
        </p:spPr>
        <p:txBody>
          <a:bodyPr/>
          <a:lstStyle/>
          <a:p>
            <a:r>
              <a:rPr lang="es-ES" dirty="0"/>
              <a:t>Resumen:</a:t>
            </a:r>
          </a:p>
          <a:p>
            <a:endParaRPr lang="es-ES" dirty="0"/>
          </a:p>
          <a:p>
            <a:endParaRPr lang="es-ES" dirty="0"/>
          </a:p>
          <a:p>
            <a:endParaRPr lang="es-ES" dirty="0"/>
          </a:p>
          <a:p>
            <a:r>
              <a:rPr lang="es-ES" dirty="0"/>
              <a:t>Para la casa:</a:t>
            </a:r>
          </a:p>
          <a:p>
            <a:pPr lvl="1"/>
            <a:r>
              <a:rPr lang="es-ES" dirty="0"/>
              <a:t>Estudiar método de diferencias finitas y Gauss-</a:t>
            </a:r>
            <a:r>
              <a:rPr lang="es-ES" dirty="0" err="1"/>
              <a:t>Siedel</a:t>
            </a:r>
            <a:endParaRPr lang="es-CL" dirty="0"/>
          </a:p>
        </p:txBody>
      </p:sp>
    </p:spTree>
    <p:extLst>
      <p:ext uri="{BB962C8B-B14F-4D97-AF65-F5344CB8AC3E}">
        <p14:creationId xmlns:p14="http://schemas.microsoft.com/office/powerpoint/2010/main" val="132665763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9D33FEE-163B-4BC2-8DAF-D43AB3B0E8D1}"/>
              </a:ext>
            </a:extLst>
          </p:cNvPr>
          <p:cNvSpPr>
            <a:spLocks noGrp="1"/>
          </p:cNvSpPr>
          <p:nvPr>
            <p:ph type="title"/>
          </p:nvPr>
        </p:nvSpPr>
        <p:spPr/>
        <p:txBody>
          <a:bodyPr/>
          <a:lstStyle/>
          <a:p>
            <a:r>
              <a:rPr lang="es-ES" dirty="0"/>
              <a:t>Test</a:t>
            </a:r>
            <a:endParaRPr lang="es-CL" dirty="0"/>
          </a:p>
        </p:txBody>
      </p:sp>
      <p:sp>
        <p:nvSpPr>
          <p:cNvPr id="3" name="Marcador de contenido 2">
            <a:extLst>
              <a:ext uri="{FF2B5EF4-FFF2-40B4-BE49-F238E27FC236}">
                <a16:creationId xmlns:a16="http://schemas.microsoft.com/office/drawing/2014/main" id="{E500C273-A7E9-498D-B28C-F2C1C34E2F93}"/>
              </a:ext>
            </a:extLst>
          </p:cNvPr>
          <p:cNvSpPr>
            <a:spLocks noGrp="1"/>
          </p:cNvSpPr>
          <p:nvPr>
            <p:ph idx="1"/>
          </p:nvPr>
        </p:nvSpPr>
        <p:spPr/>
        <p:txBody>
          <a:bodyPr/>
          <a:lstStyle/>
          <a:p>
            <a:r>
              <a:rPr lang="es-ES" dirty="0"/>
              <a:t>Martes 28/09; 8:15 – 10:15 vía </a:t>
            </a:r>
            <a:r>
              <a:rPr lang="es-ES" dirty="0" err="1"/>
              <a:t>Canvas</a:t>
            </a:r>
            <a:r>
              <a:rPr lang="es-ES" dirty="0"/>
              <a:t>.</a:t>
            </a:r>
          </a:p>
          <a:p>
            <a:r>
              <a:rPr lang="es-ES" dirty="0"/>
              <a:t>Responder con números las preguntas en </a:t>
            </a:r>
            <a:r>
              <a:rPr lang="es-ES" dirty="0" err="1"/>
              <a:t>Canvas</a:t>
            </a:r>
            <a:r>
              <a:rPr lang="es-ES" dirty="0"/>
              <a:t>, pueden adjuntar hoja con desarrollo como respaldo.</a:t>
            </a:r>
          </a:p>
          <a:p>
            <a:r>
              <a:rPr lang="es-ES" dirty="0"/>
              <a:t>Preguntas aleatorias.</a:t>
            </a:r>
            <a:endParaRPr lang="es-CL" dirty="0"/>
          </a:p>
        </p:txBody>
      </p:sp>
    </p:spTree>
    <p:extLst>
      <p:ext uri="{BB962C8B-B14F-4D97-AF65-F5344CB8AC3E}">
        <p14:creationId xmlns:p14="http://schemas.microsoft.com/office/powerpoint/2010/main" val="296550862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Levantar la mano | Saludconcosas">
            <a:extLst>
              <a:ext uri="{FF2B5EF4-FFF2-40B4-BE49-F238E27FC236}">
                <a16:creationId xmlns:a16="http://schemas.microsoft.com/office/drawing/2014/main" id="{1453A331-B584-4998-9F31-C34AE70D141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200"/>
          <a:stretch/>
        </p:blipFill>
        <p:spPr bwMode="auto">
          <a:xfrm>
            <a:off x="3523488" y="10"/>
            <a:ext cx="8668512"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a:extLst>
              <a:ext uri="{FF2B5EF4-FFF2-40B4-BE49-F238E27FC236}">
                <a16:creationId xmlns:a16="http://schemas.microsoft.com/office/drawing/2014/main" id="{BA002D60-5C02-4DA7-BC53-D1E030A9EBC1}"/>
              </a:ext>
            </a:extLst>
          </p:cNvPr>
          <p:cNvSpPr>
            <a:spLocks noGrp="1"/>
          </p:cNvSpPr>
          <p:nvPr>
            <p:ph type="title"/>
          </p:nvPr>
        </p:nvSpPr>
        <p:spPr>
          <a:xfrm>
            <a:off x="118385" y="1132637"/>
            <a:ext cx="4772113" cy="3204134"/>
          </a:xfrm>
        </p:spPr>
        <p:txBody>
          <a:bodyPr vert="horz" lIns="91440" tIns="45720" rIns="91440" bIns="45720" rtlCol="0" anchor="b">
            <a:normAutofit/>
          </a:bodyPr>
          <a:lstStyle/>
          <a:p>
            <a:r>
              <a:rPr lang="en-US" sz="4800" dirty="0" err="1"/>
              <a:t>Dudas</a:t>
            </a:r>
            <a:r>
              <a:rPr lang="en-US" sz="4800" dirty="0"/>
              <a:t> y </a:t>
            </a:r>
            <a:r>
              <a:rPr lang="en-US" sz="4800" dirty="0" err="1"/>
              <a:t>comentarios</a:t>
            </a:r>
            <a:endParaRPr lang="en-US" sz="4800" dirty="0"/>
          </a:p>
        </p:txBody>
      </p:sp>
    </p:spTree>
    <p:extLst>
      <p:ext uri="{BB962C8B-B14F-4D97-AF65-F5344CB8AC3E}">
        <p14:creationId xmlns:p14="http://schemas.microsoft.com/office/powerpoint/2010/main" val="3714567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BF578D3-F0F4-4763-84BF-300D74F60308}"/>
              </a:ext>
            </a:extLst>
          </p:cNvPr>
          <p:cNvSpPr>
            <a:spLocks noGrp="1"/>
          </p:cNvSpPr>
          <p:nvPr>
            <p:ph type="title"/>
          </p:nvPr>
        </p:nvSpPr>
        <p:spPr/>
        <p:txBody>
          <a:bodyPr/>
          <a:lstStyle/>
          <a:p>
            <a:r>
              <a:rPr lang="es-CL" dirty="0"/>
              <a:t>Repaso</a:t>
            </a:r>
          </a:p>
        </p:txBody>
      </p:sp>
      <p:sp>
        <p:nvSpPr>
          <p:cNvPr id="3" name="Marcador de contenido 2">
            <a:extLst>
              <a:ext uri="{FF2B5EF4-FFF2-40B4-BE49-F238E27FC236}">
                <a16:creationId xmlns:a16="http://schemas.microsoft.com/office/drawing/2014/main" id="{0B824AEE-CAF4-4499-82DC-DE004EBC645B}"/>
              </a:ext>
            </a:extLst>
          </p:cNvPr>
          <p:cNvSpPr>
            <a:spLocks noGrp="1"/>
          </p:cNvSpPr>
          <p:nvPr>
            <p:ph idx="1"/>
          </p:nvPr>
        </p:nvSpPr>
        <p:spPr/>
        <p:txBody>
          <a:bodyPr/>
          <a:lstStyle/>
          <a:p>
            <a:r>
              <a:rPr lang="es-CL" dirty="0"/>
              <a:t>Método de la resistencia interna despreciable</a:t>
            </a:r>
          </a:p>
          <a:p>
            <a:r>
              <a:rPr lang="es-CL" dirty="0"/>
              <a:t>Casos específicos que tienen solución analítica</a:t>
            </a:r>
          </a:p>
          <a:p>
            <a:r>
              <a:rPr lang="es-CL" dirty="0"/>
              <a:t>Criterios de uso</a:t>
            </a:r>
          </a:p>
          <a:p>
            <a:r>
              <a:rPr lang="es-CL" dirty="0"/>
              <a:t>Números adimensionales.</a:t>
            </a:r>
          </a:p>
        </p:txBody>
      </p:sp>
    </p:spTree>
    <p:extLst>
      <p:ext uri="{BB962C8B-B14F-4D97-AF65-F5344CB8AC3E}">
        <p14:creationId xmlns:p14="http://schemas.microsoft.com/office/powerpoint/2010/main" val="303527557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7DEB028-CC10-4CAB-B520-ABBB4248E32E}"/>
              </a:ext>
            </a:extLst>
          </p:cNvPr>
          <p:cNvSpPr>
            <a:spLocks noGrp="1"/>
          </p:cNvSpPr>
          <p:nvPr>
            <p:ph type="title"/>
          </p:nvPr>
        </p:nvSpPr>
        <p:spPr/>
        <p:txBody>
          <a:bodyPr/>
          <a:lstStyle/>
          <a:p>
            <a:r>
              <a:rPr lang="es-ES" dirty="0"/>
              <a:t>Resistencia interna no despreciable</a:t>
            </a:r>
            <a:endParaRPr lang="es-CL" dirty="0"/>
          </a:p>
        </p:txBody>
      </p:sp>
      <mc:AlternateContent xmlns:mc="http://schemas.openxmlformats.org/markup-compatibility/2006" xmlns:a14="http://schemas.microsoft.com/office/drawing/2010/main">
        <mc:Choice Requires="a14">
          <p:sp>
            <p:nvSpPr>
              <p:cNvPr id="3" name="Marcador de contenido 2">
                <a:extLst>
                  <a:ext uri="{FF2B5EF4-FFF2-40B4-BE49-F238E27FC236}">
                    <a16:creationId xmlns:a16="http://schemas.microsoft.com/office/drawing/2014/main" id="{C3405239-0C08-4F1C-B70E-F7BFA457F04D}"/>
                  </a:ext>
                </a:extLst>
              </p:cNvPr>
              <p:cNvSpPr>
                <a:spLocks noGrp="1"/>
              </p:cNvSpPr>
              <p:nvPr>
                <p:ph idx="1"/>
              </p:nvPr>
            </p:nvSpPr>
            <p:spPr/>
            <p:txBody>
              <a:bodyPr/>
              <a:lstStyle/>
              <a:p>
                <a:r>
                  <a:rPr lang="es-ES" dirty="0"/>
                  <a:t>Cuando el </a:t>
                </a:r>
                <a:r>
                  <a:rPr lang="es-ES" b="1" dirty="0">
                    <a:solidFill>
                      <a:srgbClr val="FFFF00"/>
                    </a:solidFill>
                  </a:rPr>
                  <a:t>número de Biot </a:t>
                </a:r>
                <a:r>
                  <a:rPr lang="es-ES" dirty="0"/>
                  <a:t>no es lo suficientemente pequeño necesitamos considerar el efecto de los gradientes internos en el sólido.</a:t>
                </a:r>
              </a:p>
              <a:p>
                <a:r>
                  <a:rPr lang="es-ES" dirty="0"/>
                  <a:t>En una dimensión, sin generación interna y asumiendo conductividad térmica constante la ecuación:</a:t>
                </a:r>
              </a:p>
              <a:p>
                <a14:m>
                  <m:oMath xmlns:m="http://schemas.openxmlformats.org/officeDocument/2006/math">
                    <m:f>
                      <m:fPr>
                        <m:ctrlPr>
                          <a:rPr lang="es-ES" i="1" smtClean="0">
                            <a:solidFill>
                              <a:srgbClr val="FFFF00"/>
                            </a:solidFill>
                            <a:latin typeface="Cambria Math" panose="02040503050406030204" pitchFamily="18" charset="0"/>
                            <a:ea typeface="Cambria Math" panose="02040503050406030204" pitchFamily="18" charset="0"/>
                          </a:rPr>
                        </m:ctrlPr>
                      </m:fPr>
                      <m:num>
                        <m:r>
                          <a:rPr lang="es-ES" i="1">
                            <a:solidFill>
                              <a:srgbClr val="FFFF00"/>
                            </a:solidFill>
                            <a:latin typeface="Cambria Math" panose="02040503050406030204" pitchFamily="18" charset="0"/>
                            <a:ea typeface="Cambria Math" panose="02040503050406030204" pitchFamily="18" charset="0"/>
                          </a:rPr>
                          <m:t>𝜕</m:t>
                        </m:r>
                      </m:num>
                      <m:den>
                        <m:r>
                          <a:rPr lang="es-ES" i="1">
                            <a:solidFill>
                              <a:srgbClr val="FFFF00"/>
                            </a:solidFill>
                            <a:latin typeface="Cambria Math" panose="02040503050406030204" pitchFamily="18" charset="0"/>
                            <a:ea typeface="Cambria Math" panose="02040503050406030204" pitchFamily="18" charset="0"/>
                          </a:rPr>
                          <m:t>𝜕</m:t>
                        </m:r>
                        <m:r>
                          <a:rPr lang="es-ES" b="0" i="1" smtClean="0">
                            <a:solidFill>
                              <a:srgbClr val="FFFF00"/>
                            </a:solidFill>
                            <a:latin typeface="Cambria Math" panose="02040503050406030204" pitchFamily="18" charset="0"/>
                            <a:ea typeface="Cambria Math" panose="02040503050406030204" pitchFamily="18" charset="0"/>
                          </a:rPr>
                          <m:t>𝑥</m:t>
                        </m:r>
                      </m:den>
                    </m:f>
                    <m:d>
                      <m:dPr>
                        <m:ctrlPr>
                          <a:rPr lang="es-ES" b="0" i="1" smtClean="0">
                            <a:solidFill>
                              <a:srgbClr val="FFFF00"/>
                            </a:solidFill>
                            <a:latin typeface="Cambria Math" panose="02040503050406030204" pitchFamily="18" charset="0"/>
                            <a:ea typeface="Cambria Math" panose="02040503050406030204" pitchFamily="18" charset="0"/>
                          </a:rPr>
                        </m:ctrlPr>
                      </m:dPr>
                      <m:e>
                        <m:r>
                          <a:rPr lang="es-ES" b="0" i="1" smtClean="0">
                            <a:solidFill>
                              <a:srgbClr val="FFFF00"/>
                            </a:solidFill>
                            <a:latin typeface="Cambria Math" panose="02040503050406030204" pitchFamily="18" charset="0"/>
                            <a:ea typeface="Cambria Math" panose="02040503050406030204" pitchFamily="18" charset="0"/>
                          </a:rPr>
                          <m:t>𝑘</m:t>
                        </m:r>
                        <m:f>
                          <m:fPr>
                            <m:ctrlPr>
                              <a:rPr lang="es-ES" i="1">
                                <a:solidFill>
                                  <a:srgbClr val="FFFF00"/>
                                </a:solidFill>
                                <a:latin typeface="Cambria Math" panose="02040503050406030204" pitchFamily="18" charset="0"/>
                                <a:ea typeface="Cambria Math" panose="02040503050406030204" pitchFamily="18" charset="0"/>
                              </a:rPr>
                            </m:ctrlPr>
                          </m:fPr>
                          <m:num>
                            <m:r>
                              <a:rPr lang="es-ES" i="1">
                                <a:solidFill>
                                  <a:srgbClr val="FFFF00"/>
                                </a:solidFill>
                                <a:latin typeface="Cambria Math" panose="02040503050406030204" pitchFamily="18" charset="0"/>
                                <a:ea typeface="Cambria Math" panose="02040503050406030204" pitchFamily="18" charset="0"/>
                              </a:rPr>
                              <m:t>𝜕</m:t>
                            </m:r>
                            <m:r>
                              <a:rPr lang="es-ES" i="1">
                                <a:solidFill>
                                  <a:srgbClr val="FFFF00"/>
                                </a:solidFill>
                                <a:latin typeface="Cambria Math" panose="02040503050406030204" pitchFamily="18" charset="0"/>
                                <a:ea typeface="Cambria Math" panose="02040503050406030204" pitchFamily="18" charset="0"/>
                              </a:rPr>
                              <m:t>𝑇</m:t>
                            </m:r>
                          </m:num>
                          <m:den>
                            <m:r>
                              <a:rPr lang="es-ES" i="1">
                                <a:solidFill>
                                  <a:srgbClr val="FFFF00"/>
                                </a:solidFill>
                                <a:latin typeface="Cambria Math" panose="02040503050406030204" pitchFamily="18" charset="0"/>
                                <a:ea typeface="Cambria Math" panose="02040503050406030204" pitchFamily="18" charset="0"/>
                              </a:rPr>
                              <m:t>𝜕</m:t>
                            </m:r>
                            <m:r>
                              <a:rPr lang="es-ES" b="0" i="1" smtClean="0">
                                <a:solidFill>
                                  <a:srgbClr val="FFFF00"/>
                                </a:solidFill>
                                <a:latin typeface="Cambria Math" panose="02040503050406030204" pitchFamily="18" charset="0"/>
                                <a:ea typeface="Cambria Math" panose="02040503050406030204" pitchFamily="18" charset="0"/>
                              </a:rPr>
                              <m:t>𝑥</m:t>
                            </m:r>
                          </m:den>
                        </m:f>
                      </m:e>
                    </m:d>
                    <m:r>
                      <a:rPr lang="es-ES" b="0" i="1" smtClean="0">
                        <a:solidFill>
                          <a:srgbClr val="FFFF00"/>
                        </a:solidFill>
                        <a:latin typeface="Cambria Math" panose="02040503050406030204" pitchFamily="18" charset="0"/>
                        <a:ea typeface="Cambria Math" panose="02040503050406030204" pitchFamily="18" charset="0"/>
                      </a:rPr>
                      <m:t>+</m:t>
                    </m:r>
                    <m:f>
                      <m:fPr>
                        <m:ctrlPr>
                          <a:rPr lang="es-ES" i="1">
                            <a:solidFill>
                              <a:srgbClr val="FFFF00"/>
                            </a:solidFill>
                            <a:latin typeface="Cambria Math" panose="02040503050406030204" pitchFamily="18" charset="0"/>
                            <a:ea typeface="Cambria Math" panose="02040503050406030204" pitchFamily="18" charset="0"/>
                          </a:rPr>
                        </m:ctrlPr>
                      </m:fPr>
                      <m:num>
                        <m:r>
                          <a:rPr lang="es-ES" i="1">
                            <a:solidFill>
                              <a:srgbClr val="FFFF00"/>
                            </a:solidFill>
                            <a:latin typeface="Cambria Math" panose="02040503050406030204" pitchFamily="18" charset="0"/>
                            <a:ea typeface="Cambria Math" panose="02040503050406030204" pitchFamily="18" charset="0"/>
                          </a:rPr>
                          <m:t>𝜕</m:t>
                        </m:r>
                      </m:num>
                      <m:den>
                        <m:r>
                          <a:rPr lang="es-ES" i="1">
                            <a:solidFill>
                              <a:srgbClr val="FFFF00"/>
                            </a:solidFill>
                            <a:latin typeface="Cambria Math" panose="02040503050406030204" pitchFamily="18" charset="0"/>
                            <a:ea typeface="Cambria Math" panose="02040503050406030204" pitchFamily="18" charset="0"/>
                          </a:rPr>
                          <m:t>𝜕</m:t>
                        </m:r>
                        <m:r>
                          <a:rPr lang="es-ES" b="0" i="1" smtClean="0">
                            <a:solidFill>
                              <a:srgbClr val="FFFF00"/>
                            </a:solidFill>
                            <a:latin typeface="Cambria Math" panose="02040503050406030204" pitchFamily="18" charset="0"/>
                            <a:ea typeface="Cambria Math" panose="02040503050406030204" pitchFamily="18" charset="0"/>
                          </a:rPr>
                          <m:t>𝑦</m:t>
                        </m:r>
                      </m:den>
                    </m:f>
                    <m:d>
                      <m:dPr>
                        <m:ctrlPr>
                          <a:rPr lang="es-ES" i="1">
                            <a:solidFill>
                              <a:srgbClr val="FFFF00"/>
                            </a:solidFill>
                            <a:latin typeface="Cambria Math" panose="02040503050406030204" pitchFamily="18" charset="0"/>
                            <a:ea typeface="Cambria Math" panose="02040503050406030204" pitchFamily="18" charset="0"/>
                          </a:rPr>
                        </m:ctrlPr>
                      </m:dPr>
                      <m:e>
                        <m:r>
                          <a:rPr lang="es-ES" i="1">
                            <a:solidFill>
                              <a:srgbClr val="FFFF00"/>
                            </a:solidFill>
                            <a:latin typeface="Cambria Math" panose="02040503050406030204" pitchFamily="18" charset="0"/>
                            <a:ea typeface="Cambria Math" panose="02040503050406030204" pitchFamily="18" charset="0"/>
                          </a:rPr>
                          <m:t>𝑘</m:t>
                        </m:r>
                        <m:f>
                          <m:fPr>
                            <m:ctrlPr>
                              <a:rPr lang="es-ES" i="1">
                                <a:solidFill>
                                  <a:srgbClr val="FFFF00"/>
                                </a:solidFill>
                                <a:latin typeface="Cambria Math" panose="02040503050406030204" pitchFamily="18" charset="0"/>
                                <a:ea typeface="Cambria Math" panose="02040503050406030204" pitchFamily="18" charset="0"/>
                              </a:rPr>
                            </m:ctrlPr>
                          </m:fPr>
                          <m:num>
                            <m:r>
                              <a:rPr lang="es-ES" i="1">
                                <a:solidFill>
                                  <a:srgbClr val="FFFF00"/>
                                </a:solidFill>
                                <a:latin typeface="Cambria Math" panose="02040503050406030204" pitchFamily="18" charset="0"/>
                                <a:ea typeface="Cambria Math" panose="02040503050406030204" pitchFamily="18" charset="0"/>
                              </a:rPr>
                              <m:t>𝜕</m:t>
                            </m:r>
                            <m:r>
                              <a:rPr lang="es-ES" i="1">
                                <a:solidFill>
                                  <a:srgbClr val="FFFF00"/>
                                </a:solidFill>
                                <a:latin typeface="Cambria Math" panose="02040503050406030204" pitchFamily="18" charset="0"/>
                                <a:ea typeface="Cambria Math" panose="02040503050406030204" pitchFamily="18" charset="0"/>
                              </a:rPr>
                              <m:t>𝑇</m:t>
                            </m:r>
                          </m:num>
                          <m:den>
                            <m:r>
                              <a:rPr lang="es-ES" i="1">
                                <a:solidFill>
                                  <a:srgbClr val="FFFF00"/>
                                </a:solidFill>
                                <a:latin typeface="Cambria Math" panose="02040503050406030204" pitchFamily="18" charset="0"/>
                                <a:ea typeface="Cambria Math" panose="02040503050406030204" pitchFamily="18" charset="0"/>
                              </a:rPr>
                              <m:t>𝜕</m:t>
                            </m:r>
                            <m:r>
                              <a:rPr lang="es-ES" b="0" i="1" smtClean="0">
                                <a:solidFill>
                                  <a:srgbClr val="FFFF00"/>
                                </a:solidFill>
                                <a:latin typeface="Cambria Math" panose="02040503050406030204" pitchFamily="18" charset="0"/>
                                <a:ea typeface="Cambria Math" panose="02040503050406030204" pitchFamily="18" charset="0"/>
                              </a:rPr>
                              <m:t>𝑦</m:t>
                            </m:r>
                          </m:den>
                        </m:f>
                      </m:e>
                    </m:d>
                    <m:r>
                      <a:rPr lang="es-ES" b="0" i="1" smtClean="0">
                        <a:solidFill>
                          <a:srgbClr val="FFFF00"/>
                        </a:solidFill>
                        <a:latin typeface="Cambria Math" panose="02040503050406030204" pitchFamily="18" charset="0"/>
                        <a:ea typeface="Cambria Math" panose="02040503050406030204" pitchFamily="18" charset="0"/>
                      </a:rPr>
                      <m:t>+</m:t>
                    </m:r>
                    <m:f>
                      <m:fPr>
                        <m:ctrlPr>
                          <a:rPr lang="es-ES" i="1">
                            <a:solidFill>
                              <a:srgbClr val="FFFF00"/>
                            </a:solidFill>
                            <a:latin typeface="Cambria Math" panose="02040503050406030204" pitchFamily="18" charset="0"/>
                            <a:ea typeface="Cambria Math" panose="02040503050406030204" pitchFamily="18" charset="0"/>
                          </a:rPr>
                        </m:ctrlPr>
                      </m:fPr>
                      <m:num>
                        <m:r>
                          <a:rPr lang="es-ES" i="1">
                            <a:solidFill>
                              <a:srgbClr val="FFFF00"/>
                            </a:solidFill>
                            <a:latin typeface="Cambria Math" panose="02040503050406030204" pitchFamily="18" charset="0"/>
                            <a:ea typeface="Cambria Math" panose="02040503050406030204" pitchFamily="18" charset="0"/>
                          </a:rPr>
                          <m:t>𝜕</m:t>
                        </m:r>
                      </m:num>
                      <m:den>
                        <m:r>
                          <a:rPr lang="es-ES" i="1">
                            <a:solidFill>
                              <a:srgbClr val="FFFF00"/>
                            </a:solidFill>
                            <a:latin typeface="Cambria Math" panose="02040503050406030204" pitchFamily="18" charset="0"/>
                            <a:ea typeface="Cambria Math" panose="02040503050406030204" pitchFamily="18" charset="0"/>
                          </a:rPr>
                          <m:t>𝜕</m:t>
                        </m:r>
                        <m:r>
                          <a:rPr lang="es-ES" b="0" i="1" smtClean="0">
                            <a:solidFill>
                              <a:srgbClr val="FFFF00"/>
                            </a:solidFill>
                            <a:latin typeface="Cambria Math" panose="02040503050406030204" pitchFamily="18" charset="0"/>
                            <a:ea typeface="Cambria Math" panose="02040503050406030204" pitchFamily="18" charset="0"/>
                          </a:rPr>
                          <m:t>𝑧</m:t>
                        </m:r>
                      </m:den>
                    </m:f>
                    <m:d>
                      <m:dPr>
                        <m:ctrlPr>
                          <a:rPr lang="es-ES" i="1">
                            <a:solidFill>
                              <a:srgbClr val="FFFF00"/>
                            </a:solidFill>
                            <a:latin typeface="Cambria Math" panose="02040503050406030204" pitchFamily="18" charset="0"/>
                            <a:ea typeface="Cambria Math" panose="02040503050406030204" pitchFamily="18" charset="0"/>
                          </a:rPr>
                        </m:ctrlPr>
                      </m:dPr>
                      <m:e>
                        <m:r>
                          <a:rPr lang="es-ES" i="1">
                            <a:solidFill>
                              <a:srgbClr val="FFFF00"/>
                            </a:solidFill>
                            <a:latin typeface="Cambria Math" panose="02040503050406030204" pitchFamily="18" charset="0"/>
                            <a:ea typeface="Cambria Math" panose="02040503050406030204" pitchFamily="18" charset="0"/>
                          </a:rPr>
                          <m:t>𝑘</m:t>
                        </m:r>
                        <m:f>
                          <m:fPr>
                            <m:ctrlPr>
                              <a:rPr lang="es-ES" i="1">
                                <a:solidFill>
                                  <a:srgbClr val="FFFF00"/>
                                </a:solidFill>
                                <a:latin typeface="Cambria Math" panose="02040503050406030204" pitchFamily="18" charset="0"/>
                                <a:ea typeface="Cambria Math" panose="02040503050406030204" pitchFamily="18" charset="0"/>
                              </a:rPr>
                            </m:ctrlPr>
                          </m:fPr>
                          <m:num>
                            <m:r>
                              <a:rPr lang="es-ES" i="1">
                                <a:solidFill>
                                  <a:srgbClr val="FFFF00"/>
                                </a:solidFill>
                                <a:latin typeface="Cambria Math" panose="02040503050406030204" pitchFamily="18" charset="0"/>
                                <a:ea typeface="Cambria Math" panose="02040503050406030204" pitchFamily="18" charset="0"/>
                              </a:rPr>
                              <m:t>𝜕</m:t>
                            </m:r>
                            <m:r>
                              <a:rPr lang="es-ES" i="1">
                                <a:solidFill>
                                  <a:srgbClr val="FFFF00"/>
                                </a:solidFill>
                                <a:latin typeface="Cambria Math" panose="02040503050406030204" pitchFamily="18" charset="0"/>
                                <a:ea typeface="Cambria Math" panose="02040503050406030204" pitchFamily="18" charset="0"/>
                              </a:rPr>
                              <m:t>𝑇</m:t>
                            </m:r>
                          </m:num>
                          <m:den>
                            <m:r>
                              <a:rPr lang="es-ES" i="1">
                                <a:solidFill>
                                  <a:srgbClr val="FFFF00"/>
                                </a:solidFill>
                                <a:latin typeface="Cambria Math" panose="02040503050406030204" pitchFamily="18" charset="0"/>
                                <a:ea typeface="Cambria Math" panose="02040503050406030204" pitchFamily="18" charset="0"/>
                              </a:rPr>
                              <m:t>𝜕</m:t>
                            </m:r>
                            <m:r>
                              <a:rPr lang="es-ES" b="0" i="1" smtClean="0">
                                <a:solidFill>
                                  <a:srgbClr val="FFFF00"/>
                                </a:solidFill>
                                <a:latin typeface="Cambria Math" panose="02040503050406030204" pitchFamily="18" charset="0"/>
                                <a:ea typeface="Cambria Math" panose="02040503050406030204" pitchFamily="18" charset="0"/>
                              </a:rPr>
                              <m:t>𝑧</m:t>
                            </m:r>
                          </m:den>
                        </m:f>
                      </m:e>
                    </m:d>
                    <m:r>
                      <a:rPr lang="es-ES" b="0" i="1" smtClean="0">
                        <a:solidFill>
                          <a:srgbClr val="FFFF00"/>
                        </a:solidFill>
                        <a:latin typeface="Cambria Math" panose="02040503050406030204" pitchFamily="18" charset="0"/>
                        <a:ea typeface="Cambria Math" panose="02040503050406030204" pitchFamily="18" charset="0"/>
                      </a:rPr>
                      <m:t>+</m:t>
                    </m:r>
                    <m:acc>
                      <m:accPr>
                        <m:chr m:val="̇"/>
                        <m:ctrlPr>
                          <a:rPr lang="es-ES" i="1">
                            <a:solidFill>
                              <a:srgbClr val="FFFF00"/>
                            </a:solidFill>
                            <a:latin typeface="Cambria Math" panose="02040503050406030204" pitchFamily="18" charset="0"/>
                          </a:rPr>
                        </m:ctrlPr>
                      </m:accPr>
                      <m:e>
                        <m:r>
                          <a:rPr lang="es-ES" i="1">
                            <a:solidFill>
                              <a:srgbClr val="FFFF00"/>
                            </a:solidFill>
                            <a:latin typeface="Cambria Math" panose="02040503050406030204" pitchFamily="18" charset="0"/>
                          </a:rPr>
                          <m:t>𝑞</m:t>
                        </m:r>
                      </m:e>
                    </m:acc>
                    <m:r>
                      <a:rPr lang="es-ES" b="0" i="1" smtClean="0">
                        <a:solidFill>
                          <a:srgbClr val="FFFF00"/>
                        </a:solidFill>
                        <a:latin typeface="Cambria Math" panose="02040503050406030204" pitchFamily="18" charset="0"/>
                        <a:ea typeface="Cambria Math" panose="02040503050406030204" pitchFamily="18" charset="0"/>
                      </a:rPr>
                      <m:t>=</m:t>
                    </m:r>
                    <m:r>
                      <a:rPr lang="es-ES" i="1">
                        <a:solidFill>
                          <a:srgbClr val="FFFF00"/>
                        </a:solidFill>
                        <a:latin typeface="Cambria Math" panose="02040503050406030204" pitchFamily="18" charset="0"/>
                        <a:ea typeface="Cambria Math" panose="02040503050406030204" pitchFamily="18" charset="0"/>
                      </a:rPr>
                      <m:t>𝜌</m:t>
                    </m:r>
                    <m:r>
                      <a:rPr lang="es-ES" i="1">
                        <a:solidFill>
                          <a:srgbClr val="FFFF00"/>
                        </a:solidFill>
                        <a:latin typeface="Cambria Math" panose="02040503050406030204" pitchFamily="18" charset="0"/>
                        <a:ea typeface="Cambria Math" panose="02040503050406030204" pitchFamily="18" charset="0"/>
                      </a:rPr>
                      <m:t>𝐶𝑝</m:t>
                    </m:r>
                    <m:f>
                      <m:fPr>
                        <m:ctrlPr>
                          <a:rPr lang="es-ES" i="1">
                            <a:solidFill>
                              <a:srgbClr val="FFFF00"/>
                            </a:solidFill>
                            <a:latin typeface="Cambria Math" panose="02040503050406030204" pitchFamily="18" charset="0"/>
                            <a:ea typeface="Cambria Math" panose="02040503050406030204" pitchFamily="18" charset="0"/>
                          </a:rPr>
                        </m:ctrlPr>
                      </m:fPr>
                      <m:num>
                        <m:r>
                          <a:rPr lang="es-ES" i="1">
                            <a:solidFill>
                              <a:srgbClr val="FFFF00"/>
                            </a:solidFill>
                            <a:latin typeface="Cambria Math" panose="02040503050406030204" pitchFamily="18" charset="0"/>
                            <a:ea typeface="Cambria Math" panose="02040503050406030204" pitchFamily="18" charset="0"/>
                          </a:rPr>
                          <m:t>𝜕</m:t>
                        </m:r>
                        <m:r>
                          <a:rPr lang="es-ES" i="1">
                            <a:solidFill>
                              <a:srgbClr val="FFFF00"/>
                            </a:solidFill>
                            <a:latin typeface="Cambria Math" panose="02040503050406030204" pitchFamily="18" charset="0"/>
                            <a:ea typeface="Cambria Math" panose="02040503050406030204" pitchFamily="18" charset="0"/>
                          </a:rPr>
                          <m:t>𝑇</m:t>
                        </m:r>
                      </m:num>
                      <m:den>
                        <m:r>
                          <a:rPr lang="es-ES" i="1">
                            <a:solidFill>
                              <a:srgbClr val="FFFF00"/>
                            </a:solidFill>
                            <a:latin typeface="Cambria Math" panose="02040503050406030204" pitchFamily="18" charset="0"/>
                            <a:ea typeface="Cambria Math" panose="02040503050406030204" pitchFamily="18" charset="0"/>
                          </a:rPr>
                          <m:t>𝜕</m:t>
                        </m:r>
                        <m:r>
                          <a:rPr lang="es-ES" i="1">
                            <a:solidFill>
                              <a:srgbClr val="FFFF00"/>
                            </a:solidFill>
                            <a:latin typeface="Cambria Math" panose="02040503050406030204" pitchFamily="18" charset="0"/>
                            <a:ea typeface="Cambria Math" panose="02040503050406030204" pitchFamily="18" charset="0"/>
                          </a:rPr>
                          <m:t>𝑡</m:t>
                        </m:r>
                      </m:den>
                    </m:f>
                  </m:oMath>
                </a14:m>
                <a:endParaRPr lang="es-CL" dirty="0"/>
              </a:p>
              <a:p>
                <a:r>
                  <a:rPr lang="es-CL" dirty="0"/>
                  <a:t>Se transforma en:</a:t>
                </a:r>
              </a:p>
              <a:p>
                <a14:m>
                  <m:oMath xmlns:m="http://schemas.openxmlformats.org/officeDocument/2006/math">
                    <m:f>
                      <m:fPr>
                        <m:ctrlPr>
                          <a:rPr lang="es-ES" i="1" smtClean="0">
                            <a:solidFill>
                              <a:srgbClr val="FFFF00"/>
                            </a:solidFill>
                            <a:latin typeface="Cambria Math" panose="02040503050406030204" pitchFamily="18" charset="0"/>
                            <a:ea typeface="Cambria Math" panose="02040503050406030204" pitchFamily="18" charset="0"/>
                          </a:rPr>
                        </m:ctrlPr>
                      </m:fPr>
                      <m:num>
                        <m:r>
                          <a:rPr lang="es-ES" i="1">
                            <a:solidFill>
                              <a:srgbClr val="FFFF00"/>
                            </a:solidFill>
                            <a:latin typeface="Cambria Math" panose="02040503050406030204" pitchFamily="18" charset="0"/>
                            <a:ea typeface="Cambria Math" panose="02040503050406030204" pitchFamily="18" charset="0"/>
                          </a:rPr>
                          <m:t>𝜕</m:t>
                        </m:r>
                      </m:num>
                      <m:den>
                        <m:r>
                          <a:rPr lang="es-ES" i="1">
                            <a:solidFill>
                              <a:srgbClr val="FFFF00"/>
                            </a:solidFill>
                            <a:latin typeface="Cambria Math" panose="02040503050406030204" pitchFamily="18" charset="0"/>
                            <a:ea typeface="Cambria Math" panose="02040503050406030204" pitchFamily="18" charset="0"/>
                          </a:rPr>
                          <m:t>𝜕</m:t>
                        </m:r>
                        <m:r>
                          <a:rPr lang="es-ES" b="0" i="1" smtClean="0">
                            <a:solidFill>
                              <a:srgbClr val="FFFF00"/>
                            </a:solidFill>
                            <a:latin typeface="Cambria Math" panose="02040503050406030204" pitchFamily="18" charset="0"/>
                            <a:ea typeface="Cambria Math" panose="02040503050406030204" pitchFamily="18" charset="0"/>
                          </a:rPr>
                          <m:t>𝑥</m:t>
                        </m:r>
                      </m:den>
                    </m:f>
                    <m:d>
                      <m:dPr>
                        <m:ctrlPr>
                          <a:rPr lang="es-ES" b="0" i="1" smtClean="0">
                            <a:solidFill>
                              <a:srgbClr val="FFFF00"/>
                            </a:solidFill>
                            <a:latin typeface="Cambria Math" panose="02040503050406030204" pitchFamily="18" charset="0"/>
                            <a:ea typeface="Cambria Math" panose="02040503050406030204" pitchFamily="18" charset="0"/>
                          </a:rPr>
                        </m:ctrlPr>
                      </m:dPr>
                      <m:e>
                        <m:r>
                          <a:rPr lang="es-ES" b="0" i="1" smtClean="0">
                            <a:solidFill>
                              <a:srgbClr val="FFFF00"/>
                            </a:solidFill>
                            <a:latin typeface="Cambria Math" panose="02040503050406030204" pitchFamily="18" charset="0"/>
                            <a:ea typeface="Cambria Math" panose="02040503050406030204" pitchFamily="18" charset="0"/>
                          </a:rPr>
                          <m:t>𝑘</m:t>
                        </m:r>
                        <m:f>
                          <m:fPr>
                            <m:ctrlPr>
                              <a:rPr lang="es-ES" i="1">
                                <a:solidFill>
                                  <a:srgbClr val="FFFF00"/>
                                </a:solidFill>
                                <a:latin typeface="Cambria Math" panose="02040503050406030204" pitchFamily="18" charset="0"/>
                                <a:ea typeface="Cambria Math" panose="02040503050406030204" pitchFamily="18" charset="0"/>
                              </a:rPr>
                            </m:ctrlPr>
                          </m:fPr>
                          <m:num>
                            <m:r>
                              <a:rPr lang="es-ES" i="1">
                                <a:solidFill>
                                  <a:srgbClr val="FFFF00"/>
                                </a:solidFill>
                                <a:latin typeface="Cambria Math" panose="02040503050406030204" pitchFamily="18" charset="0"/>
                                <a:ea typeface="Cambria Math" panose="02040503050406030204" pitchFamily="18" charset="0"/>
                              </a:rPr>
                              <m:t>𝜕</m:t>
                            </m:r>
                            <m:r>
                              <a:rPr lang="es-ES" i="1">
                                <a:solidFill>
                                  <a:srgbClr val="FFFF00"/>
                                </a:solidFill>
                                <a:latin typeface="Cambria Math" panose="02040503050406030204" pitchFamily="18" charset="0"/>
                                <a:ea typeface="Cambria Math" panose="02040503050406030204" pitchFamily="18" charset="0"/>
                              </a:rPr>
                              <m:t>𝑇</m:t>
                            </m:r>
                          </m:num>
                          <m:den>
                            <m:r>
                              <a:rPr lang="es-ES" i="1">
                                <a:solidFill>
                                  <a:srgbClr val="FFFF00"/>
                                </a:solidFill>
                                <a:latin typeface="Cambria Math" panose="02040503050406030204" pitchFamily="18" charset="0"/>
                                <a:ea typeface="Cambria Math" panose="02040503050406030204" pitchFamily="18" charset="0"/>
                              </a:rPr>
                              <m:t>𝜕</m:t>
                            </m:r>
                            <m:r>
                              <a:rPr lang="es-ES" b="0" i="1" smtClean="0">
                                <a:solidFill>
                                  <a:srgbClr val="FFFF00"/>
                                </a:solidFill>
                                <a:latin typeface="Cambria Math" panose="02040503050406030204" pitchFamily="18" charset="0"/>
                                <a:ea typeface="Cambria Math" panose="02040503050406030204" pitchFamily="18" charset="0"/>
                              </a:rPr>
                              <m:t>𝑥</m:t>
                            </m:r>
                          </m:den>
                        </m:f>
                      </m:e>
                    </m:d>
                  </m:oMath>
                </a14:m>
                <a:r>
                  <a:rPr lang="es-ES" dirty="0">
                    <a:solidFill>
                      <a:srgbClr val="FFFF00"/>
                    </a:solidFill>
                    <a:ea typeface="Cambria Math" panose="02040503050406030204" pitchFamily="18" charset="0"/>
                  </a:rPr>
                  <a:t> </a:t>
                </a:r>
                <a14:m>
                  <m:oMath xmlns:m="http://schemas.openxmlformats.org/officeDocument/2006/math">
                    <m:r>
                      <a:rPr lang="es-ES" i="1">
                        <a:solidFill>
                          <a:srgbClr val="FFFF00"/>
                        </a:solidFill>
                        <a:latin typeface="Cambria Math" panose="02040503050406030204" pitchFamily="18" charset="0"/>
                        <a:ea typeface="Cambria Math" panose="02040503050406030204" pitchFamily="18" charset="0"/>
                      </a:rPr>
                      <m:t>=</m:t>
                    </m:r>
                    <m:r>
                      <a:rPr lang="es-ES" i="1">
                        <a:solidFill>
                          <a:srgbClr val="FFFF00"/>
                        </a:solidFill>
                        <a:latin typeface="Cambria Math" panose="02040503050406030204" pitchFamily="18" charset="0"/>
                        <a:ea typeface="Cambria Math" panose="02040503050406030204" pitchFamily="18" charset="0"/>
                      </a:rPr>
                      <m:t>𝜌</m:t>
                    </m:r>
                    <m:r>
                      <a:rPr lang="es-ES" i="1">
                        <a:solidFill>
                          <a:srgbClr val="FFFF00"/>
                        </a:solidFill>
                        <a:latin typeface="Cambria Math" panose="02040503050406030204" pitchFamily="18" charset="0"/>
                        <a:ea typeface="Cambria Math" panose="02040503050406030204" pitchFamily="18" charset="0"/>
                      </a:rPr>
                      <m:t>𝐶𝑝</m:t>
                    </m:r>
                    <m:f>
                      <m:fPr>
                        <m:ctrlPr>
                          <a:rPr lang="es-ES" i="1">
                            <a:solidFill>
                              <a:srgbClr val="FFFF00"/>
                            </a:solidFill>
                            <a:latin typeface="Cambria Math" panose="02040503050406030204" pitchFamily="18" charset="0"/>
                            <a:ea typeface="Cambria Math" panose="02040503050406030204" pitchFamily="18" charset="0"/>
                          </a:rPr>
                        </m:ctrlPr>
                      </m:fPr>
                      <m:num>
                        <m:r>
                          <a:rPr lang="es-ES" i="1">
                            <a:solidFill>
                              <a:srgbClr val="FFFF00"/>
                            </a:solidFill>
                            <a:latin typeface="Cambria Math" panose="02040503050406030204" pitchFamily="18" charset="0"/>
                            <a:ea typeface="Cambria Math" panose="02040503050406030204" pitchFamily="18" charset="0"/>
                          </a:rPr>
                          <m:t>𝜕</m:t>
                        </m:r>
                        <m:r>
                          <a:rPr lang="es-ES" i="1">
                            <a:solidFill>
                              <a:srgbClr val="FFFF00"/>
                            </a:solidFill>
                            <a:latin typeface="Cambria Math" panose="02040503050406030204" pitchFamily="18" charset="0"/>
                            <a:ea typeface="Cambria Math" panose="02040503050406030204" pitchFamily="18" charset="0"/>
                          </a:rPr>
                          <m:t>𝑇</m:t>
                        </m:r>
                      </m:num>
                      <m:den>
                        <m:r>
                          <a:rPr lang="es-ES" i="1">
                            <a:solidFill>
                              <a:srgbClr val="FFFF00"/>
                            </a:solidFill>
                            <a:latin typeface="Cambria Math" panose="02040503050406030204" pitchFamily="18" charset="0"/>
                            <a:ea typeface="Cambria Math" panose="02040503050406030204" pitchFamily="18" charset="0"/>
                          </a:rPr>
                          <m:t>𝜕</m:t>
                        </m:r>
                        <m:r>
                          <a:rPr lang="es-ES" i="1">
                            <a:solidFill>
                              <a:srgbClr val="FFFF00"/>
                            </a:solidFill>
                            <a:latin typeface="Cambria Math" panose="02040503050406030204" pitchFamily="18" charset="0"/>
                            <a:ea typeface="Cambria Math" panose="02040503050406030204" pitchFamily="18" charset="0"/>
                          </a:rPr>
                          <m:t>𝑡</m:t>
                        </m:r>
                      </m:den>
                    </m:f>
                    <m:r>
                      <a:rPr lang="es-ES" b="0" i="1" smtClean="0">
                        <a:solidFill>
                          <a:srgbClr val="FFFF00"/>
                        </a:solidFill>
                        <a:latin typeface="Cambria Math" panose="02040503050406030204" pitchFamily="18" charset="0"/>
                        <a:ea typeface="Cambria Math" panose="02040503050406030204" pitchFamily="18" charset="0"/>
                      </a:rPr>
                      <m:t>=</m:t>
                    </m:r>
                    <m:f>
                      <m:fPr>
                        <m:ctrlPr>
                          <a:rPr lang="es-ES" b="0" i="1" smtClean="0">
                            <a:solidFill>
                              <a:srgbClr val="FFFF00"/>
                            </a:solidFill>
                            <a:latin typeface="Cambria Math" panose="02040503050406030204" pitchFamily="18" charset="0"/>
                            <a:ea typeface="Cambria Math" panose="02040503050406030204" pitchFamily="18" charset="0"/>
                          </a:rPr>
                        </m:ctrlPr>
                      </m:fPr>
                      <m:num>
                        <m:r>
                          <a:rPr lang="es-ES" b="0" i="1" smtClean="0">
                            <a:solidFill>
                              <a:srgbClr val="FFFF00"/>
                            </a:solidFill>
                            <a:latin typeface="Cambria Math" panose="02040503050406030204" pitchFamily="18" charset="0"/>
                            <a:ea typeface="Cambria Math" panose="02040503050406030204" pitchFamily="18" charset="0"/>
                          </a:rPr>
                          <m:t>1</m:t>
                        </m:r>
                      </m:num>
                      <m:den>
                        <m:r>
                          <a:rPr lang="es-ES" b="0" i="1" smtClean="0">
                            <a:solidFill>
                              <a:srgbClr val="FFFF00"/>
                            </a:solidFill>
                            <a:latin typeface="Cambria Math" panose="02040503050406030204" pitchFamily="18" charset="0"/>
                            <a:ea typeface="Cambria Math" panose="02040503050406030204" pitchFamily="18" charset="0"/>
                          </a:rPr>
                          <m:t>𝛼</m:t>
                        </m:r>
                      </m:den>
                    </m:f>
                    <m:f>
                      <m:fPr>
                        <m:ctrlPr>
                          <a:rPr lang="es-ES" i="1">
                            <a:solidFill>
                              <a:srgbClr val="FFFF00"/>
                            </a:solidFill>
                            <a:latin typeface="Cambria Math" panose="02040503050406030204" pitchFamily="18" charset="0"/>
                            <a:ea typeface="Cambria Math" panose="02040503050406030204" pitchFamily="18" charset="0"/>
                          </a:rPr>
                        </m:ctrlPr>
                      </m:fPr>
                      <m:num>
                        <m:r>
                          <a:rPr lang="es-ES" i="1">
                            <a:solidFill>
                              <a:srgbClr val="FFFF00"/>
                            </a:solidFill>
                            <a:latin typeface="Cambria Math" panose="02040503050406030204" pitchFamily="18" charset="0"/>
                            <a:ea typeface="Cambria Math" panose="02040503050406030204" pitchFamily="18" charset="0"/>
                          </a:rPr>
                          <m:t>𝜕</m:t>
                        </m:r>
                        <m:r>
                          <a:rPr lang="es-ES" i="1">
                            <a:solidFill>
                              <a:srgbClr val="FFFF00"/>
                            </a:solidFill>
                            <a:latin typeface="Cambria Math" panose="02040503050406030204" pitchFamily="18" charset="0"/>
                            <a:ea typeface="Cambria Math" panose="02040503050406030204" pitchFamily="18" charset="0"/>
                          </a:rPr>
                          <m:t>𝑇</m:t>
                        </m:r>
                      </m:num>
                      <m:den>
                        <m:r>
                          <a:rPr lang="es-ES" i="1">
                            <a:solidFill>
                              <a:srgbClr val="FFFF00"/>
                            </a:solidFill>
                            <a:latin typeface="Cambria Math" panose="02040503050406030204" pitchFamily="18" charset="0"/>
                            <a:ea typeface="Cambria Math" panose="02040503050406030204" pitchFamily="18" charset="0"/>
                          </a:rPr>
                          <m:t>𝜕</m:t>
                        </m:r>
                        <m:r>
                          <a:rPr lang="es-ES" i="1">
                            <a:solidFill>
                              <a:srgbClr val="FFFF00"/>
                            </a:solidFill>
                            <a:latin typeface="Cambria Math" panose="02040503050406030204" pitchFamily="18" charset="0"/>
                            <a:ea typeface="Cambria Math" panose="02040503050406030204" pitchFamily="18" charset="0"/>
                          </a:rPr>
                          <m:t>𝑡</m:t>
                        </m:r>
                      </m:den>
                    </m:f>
                  </m:oMath>
                </a14:m>
                <a:endParaRPr lang="es-CL" dirty="0"/>
              </a:p>
            </p:txBody>
          </p:sp>
        </mc:Choice>
        <mc:Fallback xmlns="">
          <p:sp>
            <p:nvSpPr>
              <p:cNvPr id="3" name="Marcador de contenido 2">
                <a:extLst>
                  <a:ext uri="{FF2B5EF4-FFF2-40B4-BE49-F238E27FC236}">
                    <a16:creationId xmlns:a16="http://schemas.microsoft.com/office/drawing/2014/main" id="{C3405239-0C08-4F1C-B70E-F7BFA457F04D}"/>
                  </a:ext>
                </a:extLst>
              </p:cNvPr>
              <p:cNvSpPr>
                <a:spLocks noGrp="1" noRot="1" noChangeAspect="1" noMove="1" noResize="1" noEditPoints="1" noAdjustHandles="1" noChangeArrowheads="1" noChangeShapeType="1" noTextEdit="1"/>
              </p:cNvSpPr>
              <p:nvPr>
                <p:ph idx="1"/>
              </p:nvPr>
            </p:nvSpPr>
            <p:spPr>
              <a:blipFill>
                <a:blip r:embed="rId3"/>
                <a:stretch>
                  <a:fillRect l="-1043" t="-2241"/>
                </a:stretch>
              </a:blipFill>
            </p:spPr>
            <p:txBody>
              <a:bodyPr/>
              <a:lstStyle/>
              <a:p>
                <a:r>
                  <a:rPr lang="es-CL">
                    <a:noFill/>
                  </a:rPr>
                  <a:t> </a:t>
                </a:r>
              </a:p>
            </p:txBody>
          </p:sp>
        </mc:Fallback>
      </mc:AlternateContent>
    </p:spTree>
    <p:extLst>
      <p:ext uri="{BB962C8B-B14F-4D97-AF65-F5344CB8AC3E}">
        <p14:creationId xmlns:p14="http://schemas.microsoft.com/office/powerpoint/2010/main" val="1466869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Marcador de contenido 2">
                <a:extLst>
                  <a:ext uri="{FF2B5EF4-FFF2-40B4-BE49-F238E27FC236}">
                    <a16:creationId xmlns:a16="http://schemas.microsoft.com/office/drawing/2014/main" id="{699DF674-DAE0-410E-AC31-7FEA425AF48D}"/>
                  </a:ext>
                </a:extLst>
              </p:cNvPr>
              <p:cNvSpPr>
                <a:spLocks noGrp="1"/>
              </p:cNvSpPr>
              <p:nvPr>
                <p:ph idx="1"/>
              </p:nvPr>
            </p:nvSpPr>
            <p:spPr>
              <a:xfrm>
                <a:off x="492863" y="506028"/>
                <a:ext cx="5958295" cy="5653180"/>
              </a:xfrm>
            </p:spPr>
            <p:txBody>
              <a:bodyPr/>
              <a:lstStyle/>
              <a:p>
                <a:r>
                  <a:rPr lang="es-ES" dirty="0"/>
                  <a:t>Si la conductividad es constante</a:t>
                </a:r>
              </a:p>
              <a:p>
                <a14:m>
                  <m:oMath xmlns:m="http://schemas.openxmlformats.org/officeDocument/2006/math">
                    <m:d>
                      <m:dPr>
                        <m:ctrlPr>
                          <a:rPr lang="es-ES" b="0" i="1" smtClean="0">
                            <a:solidFill>
                              <a:srgbClr val="FFFF00"/>
                            </a:solidFill>
                            <a:latin typeface="Cambria Math" panose="02040503050406030204" pitchFamily="18" charset="0"/>
                            <a:ea typeface="Cambria Math" panose="02040503050406030204" pitchFamily="18" charset="0"/>
                          </a:rPr>
                        </m:ctrlPr>
                      </m:dPr>
                      <m:e>
                        <m:f>
                          <m:fPr>
                            <m:ctrlPr>
                              <a:rPr lang="es-ES" i="1">
                                <a:solidFill>
                                  <a:srgbClr val="FFFF00"/>
                                </a:solidFill>
                                <a:latin typeface="Cambria Math" panose="02040503050406030204" pitchFamily="18" charset="0"/>
                                <a:ea typeface="Cambria Math" panose="02040503050406030204" pitchFamily="18" charset="0"/>
                              </a:rPr>
                            </m:ctrlPr>
                          </m:fPr>
                          <m:num>
                            <m:sSup>
                              <m:sSupPr>
                                <m:ctrlPr>
                                  <a:rPr lang="es-ES" b="0" i="1" smtClean="0">
                                    <a:solidFill>
                                      <a:srgbClr val="FFFF00"/>
                                    </a:solidFill>
                                    <a:latin typeface="Cambria Math" panose="02040503050406030204" pitchFamily="18" charset="0"/>
                                    <a:ea typeface="Cambria Math" panose="02040503050406030204" pitchFamily="18" charset="0"/>
                                  </a:rPr>
                                </m:ctrlPr>
                              </m:sSupPr>
                              <m:e>
                                <m:r>
                                  <a:rPr lang="es-ES" i="1">
                                    <a:solidFill>
                                      <a:srgbClr val="FFFF00"/>
                                    </a:solidFill>
                                    <a:latin typeface="Cambria Math" panose="02040503050406030204" pitchFamily="18" charset="0"/>
                                    <a:ea typeface="Cambria Math" panose="02040503050406030204" pitchFamily="18" charset="0"/>
                                  </a:rPr>
                                  <m:t>𝜕</m:t>
                                </m:r>
                              </m:e>
                              <m:sup>
                                <m:r>
                                  <a:rPr lang="es-ES" b="0" i="1" smtClean="0">
                                    <a:solidFill>
                                      <a:srgbClr val="FFFF00"/>
                                    </a:solidFill>
                                    <a:latin typeface="Cambria Math" panose="02040503050406030204" pitchFamily="18" charset="0"/>
                                    <a:ea typeface="Cambria Math" panose="02040503050406030204" pitchFamily="18" charset="0"/>
                                  </a:rPr>
                                  <m:t>2</m:t>
                                </m:r>
                              </m:sup>
                            </m:sSup>
                            <m:r>
                              <a:rPr lang="es-ES" i="1">
                                <a:solidFill>
                                  <a:srgbClr val="FFFF00"/>
                                </a:solidFill>
                                <a:latin typeface="Cambria Math" panose="02040503050406030204" pitchFamily="18" charset="0"/>
                                <a:ea typeface="Cambria Math" panose="02040503050406030204" pitchFamily="18" charset="0"/>
                              </a:rPr>
                              <m:t>𝑇</m:t>
                            </m:r>
                          </m:num>
                          <m:den>
                            <m:r>
                              <a:rPr lang="es-ES" i="1">
                                <a:solidFill>
                                  <a:srgbClr val="FFFF00"/>
                                </a:solidFill>
                                <a:latin typeface="Cambria Math" panose="02040503050406030204" pitchFamily="18" charset="0"/>
                                <a:ea typeface="Cambria Math" panose="02040503050406030204" pitchFamily="18" charset="0"/>
                              </a:rPr>
                              <m:t>𝜕</m:t>
                            </m:r>
                            <m:sSup>
                              <m:sSupPr>
                                <m:ctrlPr>
                                  <a:rPr lang="es-ES" b="0" i="1" smtClean="0">
                                    <a:solidFill>
                                      <a:srgbClr val="FFFF00"/>
                                    </a:solidFill>
                                    <a:latin typeface="Cambria Math" panose="02040503050406030204" pitchFamily="18" charset="0"/>
                                    <a:ea typeface="Cambria Math" panose="02040503050406030204" pitchFamily="18" charset="0"/>
                                  </a:rPr>
                                </m:ctrlPr>
                              </m:sSupPr>
                              <m:e>
                                <m:r>
                                  <a:rPr lang="es-ES" b="0" i="1" smtClean="0">
                                    <a:solidFill>
                                      <a:srgbClr val="FFFF00"/>
                                    </a:solidFill>
                                    <a:latin typeface="Cambria Math" panose="02040503050406030204" pitchFamily="18" charset="0"/>
                                    <a:ea typeface="Cambria Math" panose="02040503050406030204" pitchFamily="18" charset="0"/>
                                  </a:rPr>
                                  <m:t>𝑥</m:t>
                                </m:r>
                              </m:e>
                              <m:sup>
                                <m:r>
                                  <a:rPr lang="es-ES" b="0" i="1" smtClean="0">
                                    <a:solidFill>
                                      <a:srgbClr val="FFFF00"/>
                                    </a:solidFill>
                                    <a:latin typeface="Cambria Math" panose="02040503050406030204" pitchFamily="18" charset="0"/>
                                    <a:ea typeface="Cambria Math" panose="02040503050406030204" pitchFamily="18" charset="0"/>
                                  </a:rPr>
                                  <m:t>2</m:t>
                                </m:r>
                              </m:sup>
                            </m:sSup>
                          </m:den>
                        </m:f>
                      </m:e>
                    </m:d>
                  </m:oMath>
                </a14:m>
                <a:r>
                  <a:rPr lang="es-ES" dirty="0">
                    <a:solidFill>
                      <a:srgbClr val="FFFF00"/>
                    </a:solidFill>
                    <a:ea typeface="Cambria Math" panose="02040503050406030204" pitchFamily="18" charset="0"/>
                  </a:rPr>
                  <a:t> </a:t>
                </a:r>
                <a14:m>
                  <m:oMath xmlns:m="http://schemas.openxmlformats.org/officeDocument/2006/math">
                    <m:r>
                      <a:rPr lang="es-ES" i="1">
                        <a:solidFill>
                          <a:srgbClr val="FFFF00"/>
                        </a:solidFill>
                        <a:latin typeface="Cambria Math" panose="02040503050406030204" pitchFamily="18" charset="0"/>
                        <a:ea typeface="Cambria Math" panose="02040503050406030204" pitchFamily="18" charset="0"/>
                      </a:rPr>
                      <m:t>=</m:t>
                    </m:r>
                    <m:f>
                      <m:fPr>
                        <m:ctrlPr>
                          <a:rPr lang="es-ES" b="0" i="1" smtClean="0">
                            <a:solidFill>
                              <a:srgbClr val="FFFF00"/>
                            </a:solidFill>
                            <a:latin typeface="Cambria Math" panose="02040503050406030204" pitchFamily="18" charset="0"/>
                            <a:ea typeface="Cambria Math" panose="02040503050406030204" pitchFamily="18" charset="0"/>
                          </a:rPr>
                        </m:ctrlPr>
                      </m:fPr>
                      <m:num>
                        <m:r>
                          <a:rPr lang="es-ES" b="0" i="1" smtClean="0">
                            <a:solidFill>
                              <a:srgbClr val="FFFF00"/>
                            </a:solidFill>
                            <a:latin typeface="Cambria Math" panose="02040503050406030204" pitchFamily="18" charset="0"/>
                            <a:ea typeface="Cambria Math" panose="02040503050406030204" pitchFamily="18" charset="0"/>
                          </a:rPr>
                          <m:t>1</m:t>
                        </m:r>
                      </m:num>
                      <m:den>
                        <m:r>
                          <a:rPr lang="es-ES" b="0" i="1" smtClean="0">
                            <a:solidFill>
                              <a:srgbClr val="FFFF00"/>
                            </a:solidFill>
                            <a:latin typeface="Cambria Math" panose="02040503050406030204" pitchFamily="18" charset="0"/>
                            <a:ea typeface="Cambria Math" panose="02040503050406030204" pitchFamily="18" charset="0"/>
                          </a:rPr>
                          <m:t>𝛼</m:t>
                        </m:r>
                      </m:den>
                    </m:f>
                    <m:f>
                      <m:fPr>
                        <m:ctrlPr>
                          <a:rPr lang="es-ES" i="1">
                            <a:solidFill>
                              <a:srgbClr val="FFFF00"/>
                            </a:solidFill>
                            <a:latin typeface="Cambria Math" panose="02040503050406030204" pitchFamily="18" charset="0"/>
                            <a:ea typeface="Cambria Math" panose="02040503050406030204" pitchFamily="18" charset="0"/>
                          </a:rPr>
                        </m:ctrlPr>
                      </m:fPr>
                      <m:num>
                        <m:r>
                          <a:rPr lang="es-ES" i="1">
                            <a:solidFill>
                              <a:srgbClr val="FFFF00"/>
                            </a:solidFill>
                            <a:latin typeface="Cambria Math" panose="02040503050406030204" pitchFamily="18" charset="0"/>
                            <a:ea typeface="Cambria Math" panose="02040503050406030204" pitchFamily="18" charset="0"/>
                          </a:rPr>
                          <m:t>𝜕</m:t>
                        </m:r>
                        <m:r>
                          <a:rPr lang="es-ES" i="1">
                            <a:solidFill>
                              <a:srgbClr val="FFFF00"/>
                            </a:solidFill>
                            <a:latin typeface="Cambria Math" panose="02040503050406030204" pitchFamily="18" charset="0"/>
                            <a:ea typeface="Cambria Math" panose="02040503050406030204" pitchFamily="18" charset="0"/>
                          </a:rPr>
                          <m:t>𝑇</m:t>
                        </m:r>
                      </m:num>
                      <m:den>
                        <m:r>
                          <a:rPr lang="es-ES" i="1">
                            <a:solidFill>
                              <a:srgbClr val="FFFF00"/>
                            </a:solidFill>
                            <a:latin typeface="Cambria Math" panose="02040503050406030204" pitchFamily="18" charset="0"/>
                            <a:ea typeface="Cambria Math" panose="02040503050406030204" pitchFamily="18" charset="0"/>
                          </a:rPr>
                          <m:t>𝜕</m:t>
                        </m:r>
                        <m:r>
                          <a:rPr lang="es-ES" i="1">
                            <a:solidFill>
                              <a:srgbClr val="FFFF00"/>
                            </a:solidFill>
                            <a:latin typeface="Cambria Math" panose="02040503050406030204" pitchFamily="18" charset="0"/>
                            <a:ea typeface="Cambria Math" panose="02040503050406030204" pitchFamily="18" charset="0"/>
                          </a:rPr>
                          <m:t>𝑡</m:t>
                        </m:r>
                      </m:den>
                    </m:f>
                  </m:oMath>
                </a14:m>
                <a:endParaRPr lang="es-CL" dirty="0"/>
              </a:p>
              <a:p>
                <a:r>
                  <a:rPr lang="es-CL" dirty="0"/>
                  <a:t>Para resolver este problema es necesario especificar una condición inicial y dos condiciones de borde.</a:t>
                </a:r>
              </a:p>
              <a:p>
                <a14:m>
                  <m:oMath xmlns:m="http://schemas.openxmlformats.org/officeDocument/2006/math">
                    <m:r>
                      <a:rPr lang="es-ES" i="1" smtClean="0">
                        <a:solidFill>
                          <a:srgbClr val="FFFF00"/>
                        </a:solidFill>
                        <a:latin typeface="Cambria Math" panose="02040503050406030204" pitchFamily="18" charset="0"/>
                        <a:ea typeface="Cambria Math" panose="02040503050406030204" pitchFamily="18" charset="0"/>
                      </a:rPr>
                      <m:t>𝑇</m:t>
                    </m:r>
                    <m:d>
                      <m:dPr>
                        <m:ctrlPr>
                          <a:rPr lang="es-ES" b="0" i="1" smtClean="0">
                            <a:solidFill>
                              <a:srgbClr val="FFFF00"/>
                            </a:solidFill>
                            <a:latin typeface="Cambria Math" panose="02040503050406030204" pitchFamily="18" charset="0"/>
                            <a:ea typeface="Cambria Math" panose="02040503050406030204" pitchFamily="18" charset="0"/>
                          </a:rPr>
                        </m:ctrlPr>
                      </m:dPr>
                      <m:e>
                        <m:r>
                          <a:rPr lang="es-ES" b="0" i="1" smtClean="0">
                            <a:solidFill>
                              <a:srgbClr val="FFFF00"/>
                            </a:solidFill>
                            <a:latin typeface="Cambria Math" panose="02040503050406030204" pitchFamily="18" charset="0"/>
                            <a:ea typeface="Cambria Math" panose="02040503050406030204" pitchFamily="18" charset="0"/>
                          </a:rPr>
                          <m:t>𝑥</m:t>
                        </m:r>
                        <m:r>
                          <a:rPr lang="es-ES" b="0" i="1" smtClean="0">
                            <a:solidFill>
                              <a:srgbClr val="FFFF00"/>
                            </a:solidFill>
                            <a:latin typeface="Cambria Math" panose="02040503050406030204" pitchFamily="18" charset="0"/>
                            <a:ea typeface="Cambria Math" panose="02040503050406030204" pitchFamily="18" charset="0"/>
                          </a:rPr>
                          <m:t>,0</m:t>
                        </m:r>
                      </m:e>
                    </m:d>
                    <m:r>
                      <a:rPr lang="es-ES" b="0" i="1" smtClean="0">
                        <a:solidFill>
                          <a:srgbClr val="FFFF00"/>
                        </a:solidFill>
                        <a:latin typeface="Cambria Math" panose="02040503050406030204" pitchFamily="18" charset="0"/>
                        <a:ea typeface="Cambria Math" panose="02040503050406030204" pitchFamily="18" charset="0"/>
                      </a:rPr>
                      <m:t>=</m:t>
                    </m:r>
                    <m:r>
                      <a:rPr lang="es-ES" b="0" i="1" smtClean="0">
                        <a:solidFill>
                          <a:srgbClr val="FFFF00"/>
                        </a:solidFill>
                        <a:latin typeface="Cambria Math" panose="02040503050406030204" pitchFamily="18" charset="0"/>
                        <a:ea typeface="Cambria Math" panose="02040503050406030204" pitchFamily="18" charset="0"/>
                      </a:rPr>
                      <m:t>𝑇𝑖</m:t>
                    </m:r>
                  </m:oMath>
                </a14:m>
                <a:endParaRPr lang="es-ES" b="0" dirty="0">
                  <a:solidFill>
                    <a:srgbClr val="FFFF00"/>
                  </a:solidFill>
                  <a:ea typeface="Cambria Math" panose="02040503050406030204" pitchFamily="18" charset="0"/>
                </a:endParaRPr>
              </a:p>
              <a:p>
                <a14:m>
                  <m:oMath xmlns:m="http://schemas.openxmlformats.org/officeDocument/2006/math">
                    <m:f>
                      <m:fPr>
                        <m:ctrlPr>
                          <a:rPr lang="es-ES" i="1" smtClean="0">
                            <a:solidFill>
                              <a:srgbClr val="FFFF00"/>
                            </a:solidFill>
                            <a:latin typeface="Cambria Math" panose="02040503050406030204" pitchFamily="18" charset="0"/>
                            <a:ea typeface="Cambria Math" panose="02040503050406030204" pitchFamily="18" charset="0"/>
                          </a:rPr>
                        </m:ctrlPr>
                      </m:fPr>
                      <m:num>
                        <m:r>
                          <a:rPr lang="es-ES" i="1">
                            <a:solidFill>
                              <a:srgbClr val="FFFF00"/>
                            </a:solidFill>
                            <a:latin typeface="Cambria Math" panose="02040503050406030204" pitchFamily="18" charset="0"/>
                            <a:ea typeface="Cambria Math" panose="02040503050406030204" pitchFamily="18" charset="0"/>
                          </a:rPr>
                          <m:t>𝜕</m:t>
                        </m:r>
                        <m:r>
                          <a:rPr lang="es-ES" i="1">
                            <a:solidFill>
                              <a:srgbClr val="FFFF00"/>
                            </a:solidFill>
                            <a:latin typeface="Cambria Math" panose="02040503050406030204" pitchFamily="18" charset="0"/>
                            <a:ea typeface="Cambria Math" panose="02040503050406030204" pitchFamily="18" charset="0"/>
                          </a:rPr>
                          <m:t>𝑇</m:t>
                        </m:r>
                      </m:num>
                      <m:den>
                        <m:r>
                          <a:rPr lang="es-ES" i="1">
                            <a:solidFill>
                              <a:srgbClr val="FFFF00"/>
                            </a:solidFill>
                            <a:latin typeface="Cambria Math" panose="02040503050406030204" pitchFamily="18" charset="0"/>
                            <a:ea typeface="Cambria Math" panose="02040503050406030204" pitchFamily="18" charset="0"/>
                          </a:rPr>
                          <m:t>𝜕</m:t>
                        </m:r>
                        <m:r>
                          <a:rPr lang="es-ES" b="0" i="1" smtClean="0">
                            <a:solidFill>
                              <a:srgbClr val="FFFF00"/>
                            </a:solidFill>
                            <a:latin typeface="Cambria Math" panose="02040503050406030204" pitchFamily="18" charset="0"/>
                            <a:ea typeface="Cambria Math" panose="02040503050406030204" pitchFamily="18" charset="0"/>
                          </a:rPr>
                          <m:t>𝑥</m:t>
                        </m:r>
                      </m:den>
                    </m:f>
                    <m:r>
                      <a:rPr lang="es-ES" b="0" i="1" smtClean="0">
                        <a:solidFill>
                          <a:srgbClr val="FFFF00"/>
                        </a:solidFill>
                        <a:latin typeface="Cambria Math" panose="02040503050406030204" pitchFamily="18" charset="0"/>
                        <a:ea typeface="Cambria Math" panose="02040503050406030204" pitchFamily="18" charset="0"/>
                      </a:rPr>
                      <m:t>=0 </m:t>
                    </m:r>
                    <m:r>
                      <a:rPr lang="es-ES" b="0" i="1" smtClean="0">
                        <a:solidFill>
                          <a:srgbClr val="FFFF00"/>
                        </a:solidFill>
                        <a:latin typeface="Cambria Math" panose="02040503050406030204" pitchFamily="18" charset="0"/>
                        <a:ea typeface="Cambria Math" panose="02040503050406030204" pitchFamily="18" charset="0"/>
                      </a:rPr>
                      <m:t>𝑝𝑎𝑟𝑎</m:t>
                    </m:r>
                    <m:r>
                      <a:rPr lang="es-ES" b="0" i="1" smtClean="0">
                        <a:solidFill>
                          <a:srgbClr val="FFFF00"/>
                        </a:solidFill>
                        <a:latin typeface="Cambria Math" panose="02040503050406030204" pitchFamily="18" charset="0"/>
                        <a:ea typeface="Cambria Math" panose="02040503050406030204" pitchFamily="18" charset="0"/>
                      </a:rPr>
                      <m:t> </m:t>
                    </m:r>
                    <m:r>
                      <a:rPr lang="es-ES" b="0" i="1" smtClean="0">
                        <a:solidFill>
                          <a:srgbClr val="FFFF00"/>
                        </a:solidFill>
                        <a:latin typeface="Cambria Math" panose="02040503050406030204" pitchFamily="18" charset="0"/>
                        <a:ea typeface="Cambria Math" panose="02040503050406030204" pitchFamily="18" charset="0"/>
                      </a:rPr>
                      <m:t>𝑥</m:t>
                    </m:r>
                    <m:r>
                      <a:rPr lang="es-ES" b="0" i="1" smtClean="0">
                        <a:solidFill>
                          <a:srgbClr val="FFFF00"/>
                        </a:solidFill>
                        <a:latin typeface="Cambria Math" panose="02040503050406030204" pitchFamily="18" charset="0"/>
                        <a:ea typeface="Cambria Math" panose="02040503050406030204" pitchFamily="18" charset="0"/>
                      </a:rPr>
                      <m:t>=0</m:t>
                    </m:r>
                  </m:oMath>
                </a14:m>
                <a:endParaRPr lang="es-CL" dirty="0"/>
              </a:p>
              <a:p>
                <a14:m>
                  <m:oMath xmlns:m="http://schemas.openxmlformats.org/officeDocument/2006/math">
                    <m:r>
                      <a:rPr lang="es-ES" b="0" i="1" smtClean="0">
                        <a:solidFill>
                          <a:srgbClr val="FFFF00"/>
                        </a:solidFill>
                        <a:latin typeface="Cambria Math" panose="02040503050406030204" pitchFamily="18" charset="0"/>
                        <a:ea typeface="Cambria Math" panose="02040503050406030204" pitchFamily="18" charset="0"/>
                      </a:rPr>
                      <m:t>−</m:t>
                    </m:r>
                    <m:r>
                      <a:rPr lang="es-ES" b="0" i="1" smtClean="0">
                        <a:solidFill>
                          <a:srgbClr val="FFFF00"/>
                        </a:solidFill>
                        <a:latin typeface="Cambria Math" panose="02040503050406030204" pitchFamily="18" charset="0"/>
                        <a:ea typeface="Cambria Math" panose="02040503050406030204" pitchFamily="18" charset="0"/>
                      </a:rPr>
                      <m:t>𝑘</m:t>
                    </m:r>
                    <m:f>
                      <m:fPr>
                        <m:ctrlPr>
                          <a:rPr lang="es-ES" i="1" smtClean="0">
                            <a:solidFill>
                              <a:srgbClr val="FFFF00"/>
                            </a:solidFill>
                            <a:latin typeface="Cambria Math" panose="02040503050406030204" pitchFamily="18" charset="0"/>
                            <a:ea typeface="Cambria Math" panose="02040503050406030204" pitchFamily="18" charset="0"/>
                          </a:rPr>
                        </m:ctrlPr>
                      </m:fPr>
                      <m:num>
                        <m:r>
                          <a:rPr lang="es-ES" i="1">
                            <a:solidFill>
                              <a:srgbClr val="FFFF00"/>
                            </a:solidFill>
                            <a:latin typeface="Cambria Math" panose="02040503050406030204" pitchFamily="18" charset="0"/>
                            <a:ea typeface="Cambria Math" panose="02040503050406030204" pitchFamily="18" charset="0"/>
                          </a:rPr>
                          <m:t>𝜕</m:t>
                        </m:r>
                        <m:r>
                          <a:rPr lang="es-ES" i="1">
                            <a:solidFill>
                              <a:srgbClr val="FFFF00"/>
                            </a:solidFill>
                            <a:latin typeface="Cambria Math" panose="02040503050406030204" pitchFamily="18" charset="0"/>
                            <a:ea typeface="Cambria Math" panose="02040503050406030204" pitchFamily="18" charset="0"/>
                          </a:rPr>
                          <m:t>𝑇</m:t>
                        </m:r>
                      </m:num>
                      <m:den>
                        <m:r>
                          <a:rPr lang="es-ES" i="1">
                            <a:solidFill>
                              <a:srgbClr val="FFFF00"/>
                            </a:solidFill>
                            <a:latin typeface="Cambria Math" panose="02040503050406030204" pitchFamily="18" charset="0"/>
                            <a:ea typeface="Cambria Math" panose="02040503050406030204" pitchFamily="18" charset="0"/>
                          </a:rPr>
                          <m:t>𝜕</m:t>
                        </m:r>
                        <m:r>
                          <a:rPr lang="es-ES" b="0" i="1" smtClean="0">
                            <a:solidFill>
                              <a:srgbClr val="FFFF00"/>
                            </a:solidFill>
                            <a:latin typeface="Cambria Math" panose="02040503050406030204" pitchFamily="18" charset="0"/>
                            <a:ea typeface="Cambria Math" panose="02040503050406030204" pitchFamily="18" charset="0"/>
                          </a:rPr>
                          <m:t>𝑥</m:t>
                        </m:r>
                      </m:den>
                    </m:f>
                    <m:r>
                      <a:rPr lang="es-ES" b="0" i="1" smtClean="0">
                        <a:solidFill>
                          <a:srgbClr val="FFFF00"/>
                        </a:solidFill>
                        <a:latin typeface="Cambria Math" panose="02040503050406030204" pitchFamily="18" charset="0"/>
                        <a:ea typeface="Cambria Math" panose="02040503050406030204" pitchFamily="18" charset="0"/>
                      </a:rPr>
                      <m:t>=</m:t>
                    </m:r>
                    <m:r>
                      <a:rPr lang="es-ES" b="0" i="1" smtClean="0">
                        <a:solidFill>
                          <a:srgbClr val="FFFF00"/>
                        </a:solidFill>
                        <a:latin typeface="Cambria Math" panose="02040503050406030204" pitchFamily="18" charset="0"/>
                        <a:ea typeface="Cambria Math" panose="02040503050406030204" pitchFamily="18" charset="0"/>
                      </a:rPr>
                      <m:t>h</m:t>
                    </m:r>
                    <m:d>
                      <m:dPr>
                        <m:ctrlPr>
                          <a:rPr lang="es-ES" b="0" i="1" smtClean="0">
                            <a:solidFill>
                              <a:srgbClr val="FFFF00"/>
                            </a:solidFill>
                            <a:latin typeface="Cambria Math" panose="02040503050406030204" pitchFamily="18" charset="0"/>
                            <a:ea typeface="Cambria Math" panose="02040503050406030204" pitchFamily="18" charset="0"/>
                          </a:rPr>
                        </m:ctrlPr>
                      </m:dPr>
                      <m:e>
                        <m:r>
                          <a:rPr lang="es-ES" b="0" i="1" smtClean="0">
                            <a:solidFill>
                              <a:srgbClr val="FFFF00"/>
                            </a:solidFill>
                            <a:latin typeface="Cambria Math" panose="02040503050406030204" pitchFamily="18" charset="0"/>
                            <a:ea typeface="Cambria Math" panose="02040503050406030204" pitchFamily="18" charset="0"/>
                          </a:rPr>
                          <m:t>𝑇</m:t>
                        </m:r>
                        <m:d>
                          <m:dPr>
                            <m:ctrlPr>
                              <a:rPr lang="es-ES" b="0" i="1" smtClean="0">
                                <a:solidFill>
                                  <a:srgbClr val="FFFF00"/>
                                </a:solidFill>
                                <a:latin typeface="Cambria Math" panose="02040503050406030204" pitchFamily="18" charset="0"/>
                                <a:ea typeface="Cambria Math" panose="02040503050406030204" pitchFamily="18" charset="0"/>
                              </a:rPr>
                            </m:ctrlPr>
                          </m:dPr>
                          <m:e>
                            <m:r>
                              <a:rPr lang="es-ES" b="0" i="1" smtClean="0">
                                <a:solidFill>
                                  <a:srgbClr val="FFFF00"/>
                                </a:solidFill>
                                <a:latin typeface="Cambria Math" panose="02040503050406030204" pitchFamily="18" charset="0"/>
                                <a:ea typeface="Cambria Math" panose="02040503050406030204" pitchFamily="18" charset="0"/>
                              </a:rPr>
                              <m:t>𝐿</m:t>
                            </m:r>
                            <m:r>
                              <a:rPr lang="es-ES" b="0" i="1" smtClean="0">
                                <a:solidFill>
                                  <a:srgbClr val="FFFF00"/>
                                </a:solidFill>
                                <a:latin typeface="Cambria Math" panose="02040503050406030204" pitchFamily="18" charset="0"/>
                                <a:ea typeface="Cambria Math" panose="02040503050406030204" pitchFamily="18" charset="0"/>
                              </a:rPr>
                              <m:t>,</m:t>
                            </m:r>
                            <m:r>
                              <a:rPr lang="es-ES" b="0" i="1" smtClean="0">
                                <a:solidFill>
                                  <a:srgbClr val="FFFF00"/>
                                </a:solidFill>
                                <a:latin typeface="Cambria Math" panose="02040503050406030204" pitchFamily="18" charset="0"/>
                                <a:ea typeface="Cambria Math" panose="02040503050406030204" pitchFamily="18" charset="0"/>
                              </a:rPr>
                              <m:t>𝑡</m:t>
                            </m:r>
                          </m:e>
                        </m:d>
                        <m:r>
                          <a:rPr lang="es-ES" b="0" i="1" smtClean="0">
                            <a:solidFill>
                              <a:srgbClr val="FFFF00"/>
                            </a:solidFill>
                            <a:latin typeface="Cambria Math" panose="02040503050406030204" pitchFamily="18" charset="0"/>
                            <a:ea typeface="Cambria Math" panose="02040503050406030204" pitchFamily="18" charset="0"/>
                          </a:rPr>
                          <m:t>−</m:t>
                        </m:r>
                        <m:sSub>
                          <m:sSubPr>
                            <m:ctrlPr>
                              <a:rPr lang="es-ES" b="0" i="1" smtClean="0">
                                <a:solidFill>
                                  <a:srgbClr val="FFFF00"/>
                                </a:solidFill>
                                <a:latin typeface="Cambria Math" panose="02040503050406030204" pitchFamily="18" charset="0"/>
                                <a:ea typeface="Cambria Math" panose="02040503050406030204" pitchFamily="18" charset="0"/>
                              </a:rPr>
                            </m:ctrlPr>
                          </m:sSubPr>
                          <m:e>
                            <m:r>
                              <a:rPr lang="es-ES" b="0" i="1" smtClean="0">
                                <a:solidFill>
                                  <a:srgbClr val="FFFF00"/>
                                </a:solidFill>
                                <a:latin typeface="Cambria Math" panose="02040503050406030204" pitchFamily="18" charset="0"/>
                                <a:ea typeface="Cambria Math" panose="02040503050406030204" pitchFamily="18" charset="0"/>
                              </a:rPr>
                              <m:t>𝑇</m:t>
                            </m:r>
                          </m:e>
                          <m:sub>
                            <m:r>
                              <a:rPr lang="es-ES" b="0" i="1" smtClean="0">
                                <a:solidFill>
                                  <a:srgbClr val="FFFF00"/>
                                </a:solidFill>
                                <a:latin typeface="Cambria Math" panose="02040503050406030204" pitchFamily="18" charset="0"/>
                                <a:ea typeface="Cambria Math" panose="02040503050406030204" pitchFamily="18" charset="0"/>
                              </a:rPr>
                              <m:t>∞</m:t>
                            </m:r>
                          </m:sub>
                        </m:sSub>
                      </m:e>
                    </m:d>
                    <m:r>
                      <a:rPr lang="es-ES" b="0" i="1" smtClean="0">
                        <a:solidFill>
                          <a:srgbClr val="FFFF00"/>
                        </a:solidFill>
                        <a:latin typeface="Cambria Math" panose="02040503050406030204" pitchFamily="18" charset="0"/>
                        <a:ea typeface="Cambria Math" panose="02040503050406030204" pitchFamily="18" charset="0"/>
                      </a:rPr>
                      <m:t> </m:t>
                    </m:r>
                    <m:r>
                      <a:rPr lang="es-ES" b="0" i="1" smtClean="0">
                        <a:solidFill>
                          <a:srgbClr val="FFFF00"/>
                        </a:solidFill>
                        <a:latin typeface="Cambria Math" panose="02040503050406030204" pitchFamily="18" charset="0"/>
                        <a:ea typeface="Cambria Math" panose="02040503050406030204" pitchFamily="18" charset="0"/>
                      </a:rPr>
                      <m:t>𝑝𝑎𝑟𝑎</m:t>
                    </m:r>
                    <m:r>
                      <a:rPr lang="es-ES" b="0" i="1" smtClean="0">
                        <a:solidFill>
                          <a:srgbClr val="FFFF00"/>
                        </a:solidFill>
                        <a:latin typeface="Cambria Math" panose="02040503050406030204" pitchFamily="18" charset="0"/>
                        <a:ea typeface="Cambria Math" panose="02040503050406030204" pitchFamily="18" charset="0"/>
                      </a:rPr>
                      <m:t> </m:t>
                    </m:r>
                    <m:r>
                      <a:rPr lang="es-ES" b="0" i="1" smtClean="0">
                        <a:solidFill>
                          <a:srgbClr val="FFFF00"/>
                        </a:solidFill>
                        <a:latin typeface="Cambria Math" panose="02040503050406030204" pitchFamily="18" charset="0"/>
                        <a:ea typeface="Cambria Math" panose="02040503050406030204" pitchFamily="18" charset="0"/>
                      </a:rPr>
                      <m:t>𝑥</m:t>
                    </m:r>
                    <m:r>
                      <a:rPr lang="es-ES" b="0" i="1" smtClean="0">
                        <a:solidFill>
                          <a:srgbClr val="FFFF00"/>
                        </a:solidFill>
                        <a:latin typeface="Cambria Math" panose="02040503050406030204" pitchFamily="18" charset="0"/>
                        <a:ea typeface="Cambria Math" panose="02040503050406030204" pitchFamily="18" charset="0"/>
                      </a:rPr>
                      <m:t>=</m:t>
                    </m:r>
                    <m:r>
                      <a:rPr lang="es-ES" b="0" i="1" smtClean="0">
                        <a:solidFill>
                          <a:srgbClr val="FFFF00"/>
                        </a:solidFill>
                        <a:latin typeface="Cambria Math" panose="02040503050406030204" pitchFamily="18" charset="0"/>
                        <a:ea typeface="Cambria Math" panose="02040503050406030204" pitchFamily="18" charset="0"/>
                      </a:rPr>
                      <m:t>𝐿</m:t>
                    </m:r>
                  </m:oMath>
                </a14:m>
                <a:endParaRPr lang="es-CL" dirty="0"/>
              </a:p>
              <a:p>
                <a:endParaRPr lang="es-CL" dirty="0"/>
              </a:p>
            </p:txBody>
          </p:sp>
        </mc:Choice>
        <mc:Fallback xmlns="">
          <p:sp>
            <p:nvSpPr>
              <p:cNvPr id="3" name="Marcador de contenido 2">
                <a:extLst>
                  <a:ext uri="{FF2B5EF4-FFF2-40B4-BE49-F238E27FC236}">
                    <a16:creationId xmlns:a16="http://schemas.microsoft.com/office/drawing/2014/main" id="{699DF674-DAE0-410E-AC31-7FEA425AF48D}"/>
                  </a:ext>
                </a:extLst>
              </p:cNvPr>
              <p:cNvSpPr>
                <a:spLocks noGrp="1" noRot="1" noChangeAspect="1" noMove="1" noResize="1" noEditPoints="1" noAdjustHandles="1" noChangeArrowheads="1" noChangeShapeType="1" noTextEdit="1"/>
              </p:cNvSpPr>
              <p:nvPr>
                <p:ph idx="1"/>
              </p:nvPr>
            </p:nvSpPr>
            <p:spPr>
              <a:xfrm>
                <a:off x="492863" y="506028"/>
                <a:ext cx="5958295" cy="5653180"/>
              </a:xfrm>
              <a:blipFill>
                <a:blip r:embed="rId2"/>
                <a:stretch>
                  <a:fillRect l="-1842" t="-1726"/>
                </a:stretch>
              </a:blipFill>
            </p:spPr>
            <p:txBody>
              <a:bodyPr/>
              <a:lstStyle/>
              <a:p>
                <a:r>
                  <a:rPr lang="es-CL">
                    <a:noFill/>
                  </a:rPr>
                  <a:t> </a:t>
                </a:r>
              </a:p>
            </p:txBody>
          </p:sp>
        </mc:Fallback>
      </mc:AlternateContent>
      <p:sp>
        <p:nvSpPr>
          <p:cNvPr id="5" name="Rectángulo 4">
            <a:extLst>
              <a:ext uri="{FF2B5EF4-FFF2-40B4-BE49-F238E27FC236}">
                <a16:creationId xmlns:a16="http://schemas.microsoft.com/office/drawing/2014/main" id="{CDB73117-FEF5-4F32-9944-7A92913091BD}"/>
              </a:ext>
            </a:extLst>
          </p:cNvPr>
          <p:cNvSpPr/>
          <p:nvPr/>
        </p:nvSpPr>
        <p:spPr>
          <a:xfrm>
            <a:off x="7235301" y="1367161"/>
            <a:ext cx="4643021" cy="3524435"/>
          </a:xfrm>
          <a:prstGeom prst="rect">
            <a:avLst/>
          </a:prstGeom>
          <a:solidFill>
            <a:srgbClr val="00B0F0"/>
          </a:solidFill>
          <a:ln>
            <a:solidFill>
              <a:schemeClr val="bg1"/>
            </a:solid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s-CL"/>
          </a:p>
        </p:txBody>
      </p:sp>
      <p:sp>
        <p:nvSpPr>
          <p:cNvPr id="6" name="Rectángulo 5">
            <a:extLst>
              <a:ext uri="{FF2B5EF4-FFF2-40B4-BE49-F238E27FC236}">
                <a16:creationId xmlns:a16="http://schemas.microsoft.com/office/drawing/2014/main" id="{2ED5B20E-13CC-4935-A45B-11AEC5399075}"/>
              </a:ext>
            </a:extLst>
          </p:cNvPr>
          <p:cNvSpPr/>
          <p:nvPr/>
        </p:nvSpPr>
        <p:spPr>
          <a:xfrm>
            <a:off x="7235301" y="1376039"/>
            <a:ext cx="3426781" cy="3515557"/>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7" name="Arco 6">
            <a:extLst>
              <a:ext uri="{FF2B5EF4-FFF2-40B4-BE49-F238E27FC236}">
                <a16:creationId xmlns:a16="http://schemas.microsoft.com/office/drawing/2014/main" id="{645477DE-B892-443A-8676-9D9A7560136A}"/>
              </a:ext>
            </a:extLst>
          </p:cNvPr>
          <p:cNvSpPr/>
          <p:nvPr/>
        </p:nvSpPr>
        <p:spPr>
          <a:xfrm>
            <a:off x="3835153" y="2104008"/>
            <a:ext cx="6826929" cy="2068497"/>
          </a:xfrm>
          <a:prstGeom prst="arc">
            <a:avLst/>
          </a:prstGeom>
          <a:ln w="38100">
            <a:solidFill>
              <a:schemeClr val="bg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s-CL"/>
          </a:p>
        </p:txBody>
      </p:sp>
      <p:sp>
        <p:nvSpPr>
          <p:cNvPr id="11" name="Arco 10">
            <a:extLst>
              <a:ext uri="{FF2B5EF4-FFF2-40B4-BE49-F238E27FC236}">
                <a16:creationId xmlns:a16="http://schemas.microsoft.com/office/drawing/2014/main" id="{6B9D16DE-79EF-4206-AD58-A774F93B1662}"/>
              </a:ext>
            </a:extLst>
          </p:cNvPr>
          <p:cNvSpPr/>
          <p:nvPr/>
        </p:nvSpPr>
        <p:spPr>
          <a:xfrm rot="10800000">
            <a:off x="10662082" y="2104008"/>
            <a:ext cx="1216240" cy="2068497"/>
          </a:xfrm>
          <a:prstGeom prst="arc">
            <a:avLst/>
          </a:prstGeom>
          <a:ln w="38100">
            <a:solidFill>
              <a:srgbClr val="FFFF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s-CL"/>
          </a:p>
        </p:txBody>
      </p:sp>
      <p:cxnSp>
        <p:nvCxnSpPr>
          <p:cNvPr id="13" name="Conector recto de flecha 12">
            <a:extLst>
              <a:ext uri="{FF2B5EF4-FFF2-40B4-BE49-F238E27FC236}">
                <a16:creationId xmlns:a16="http://schemas.microsoft.com/office/drawing/2014/main" id="{10A29376-639C-43CB-91AA-5C2CC8DFCC19}"/>
              </a:ext>
            </a:extLst>
          </p:cNvPr>
          <p:cNvCxnSpPr/>
          <p:nvPr/>
        </p:nvCxnSpPr>
        <p:spPr>
          <a:xfrm flipV="1">
            <a:off x="7048870" y="1216241"/>
            <a:ext cx="0" cy="401270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Conector recto de flecha 13">
            <a:extLst>
              <a:ext uri="{FF2B5EF4-FFF2-40B4-BE49-F238E27FC236}">
                <a16:creationId xmlns:a16="http://schemas.microsoft.com/office/drawing/2014/main" id="{CA260981-F363-4E86-B6BB-49C834848799}"/>
              </a:ext>
            </a:extLst>
          </p:cNvPr>
          <p:cNvCxnSpPr>
            <a:cxnSpLocks/>
          </p:cNvCxnSpPr>
          <p:nvPr/>
        </p:nvCxnSpPr>
        <p:spPr>
          <a:xfrm flipV="1">
            <a:off x="7048872" y="5228949"/>
            <a:ext cx="4893075"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CuadroTexto 16">
            <a:extLst>
              <a:ext uri="{FF2B5EF4-FFF2-40B4-BE49-F238E27FC236}">
                <a16:creationId xmlns:a16="http://schemas.microsoft.com/office/drawing/2014/main" id="{68F21C48-51EE-43C0-900A-61507AF138C6}"/>
              </a:ext>
            </a:extLst>
          </p:cNvPr>
          <p:cNvSpPr txBox="1"/>
          <p:nvPr/>
        </p:nvSpPr>
        <p:spPr>
          <a:xfrm>
            <a:off x="6505113" y="1047564"/>
            <a:ext cx="450542" cy="369332"/>
          </a:xfrm>
          <a:prstGeom prst="rect">
            <a:avLst/>
          </a:prstGeom>
          <a:noFill/>
        </p:spPr>
        <p:txBody>
          <a:bodyPr wrap="square">
            <a:spAutoFit/>
          </a:bodyPr>
          <a:lstStyle/>
          <a:p>
            <a:pPr algn="ctr"/>
            <a:r>
              <a:rPr lang="es-CL" dirty="0"/>
              <a:t>T</a:t>
            </a:r>
          </a:p>
        </p:txBody>
      </p:sp>
      <p:sp>
        <p:nvSpPr>
          <p:cNvPr id="18" name="CuadroTexto 17">
            <a:extLst>
              <a:ext uri="{FF2B5EF4-FFF2-40B4-BE49-F238E27FC236}">
                <a16:creationId xmlns:a16="http://schemas.microsoft.com/office/drawing/2014/main" id="{A86244BE-BF12-4C47-BCBD-34DD3B505EC8}"/>
              </a:ext>
            </a:extLst>
          </p:cNvPr>
          <p:cNvSpPr txBox="1"/>
          <p:nvPr/>
        </p:nvSpPr>
        <p:spPr>
          <a:xfrm>
            <a:off x="11731101" y="5458573"/>
            <a:ext cx="450542" cy="369332"/>
          </a:xfrm>
          <a:prstGeom prst="rect">
            <a:avLst/>
          </a:prstGeom>
          <a:noFill/>
        </p:spPr>
        <p:txBody>
          <a:bodyPr wrap="square">
            <a:spAutoFit/>
          </a:bodyPr>
          <a:lstStyle/>
          <a:p>
            <a:pPr algn="ctr"/>
            <a:r>
              <a:rPr lang="es-CL" dirty="0"/>
              <a:t>X</a:t>
            </a:r>
          </a:p>
        </p:txBody>
      </p:sp>
      <p:sp>
        <p:nvSpPr>
          <p:cNvPr id="19" name="CuadroTexto 18">
            <a:extLst>
              <a:ext uri="{FF2B5EF4-FFF2-40B4-BE49-F238E27FC236}">
                <a16:creationId xmlns:a16="http://schemas.microsoft.com/office/drawing/2014/main" id="{AB903AA3-7CFC-42C1-945C-E5C444F9C282}"/>
              </a:ext>
            </a:extLst>
          </p:cNvPr>
          <p:cNvSpPr txBox="1"/>
          <p:nvPr/>
        </p:nvSpPr>
        <p:spPr>
          <a:xfrm>
            <a:off x="6593201" y="3987840"/>
            <a:ext cx="503338" cy="369332"/>
          </a:xfrm>
          <a:prstGeom prst="rect">
            <a:avLst/>
          </a:prstGeom>
          <a:noFill/>
        </p:spPr>
        <p:txBody>
          <a:bodyPr wrap="square">
            <a:spAutoFit/>
          </a:bodyPr>
          <a:lstStyle/>
          <a:p>
            <a:pPr algn="ctr"/>
            <a:r>
              <a:rPr lang="es-CL" dirty="0">
                <a:solidFill>
                  <a:srgbClr val="FFFF00"/>
                </a:solidFill>
              </a:rPr>
              <a:t>T∞</a:t>
            </a:r>
          </a:p>
        </p:txBody>
      </p:sp>
      <p:sp>
        <p:nvSpPr>
          <p:cNvPr id="20" name="CuadroTexto 19">
            <a:extLst>
              <a:ext uri="{FF2B5EF4-FFF2-40B4-BE49-F238E27FC236}">
                <a16:creationId xmlns:a16="http://schemas.microsoft.com/office/drawing/2014/main" id="{F5FC9D98-EF8A-468A-B98F-81DE73429A51}"/>
              </a:ext>
            </a:extLst>
          </p:cNvPr>
          <p:cNvSpPr txBox="1"/>
          <p:nvPr/>
        </p:nvSpPr>
        <p:spPr>
          <a:xfrm>
            <a:off x="6548812" y="2953590"/>
            <a:ext cx="503338" cy="369332"/>
          </a:xfrm>
          <a:prstGeom prst="rect">
            <a:avLst/>
          </a:prstGeom>
          <a:noFill/>
        </p:spPr>
        <p:txBody>
          <a:bodyPr wrap="square">
            <a:spAutoFit/>
          </a:bodyPr>
          <a:lstStyle/>
          <a:p>
            <a:pPr algn="ctr"/>
            <a:r>
              <a:rPr lang="es-CL" dirty="0">
                <a:solidFill>
                  <a:srgbClr val="FFFF00"/>
                </a:solidFill>
              </a:rPr>
              <a:t>T</a:t>
            </a:r>
            <a:r>
              <a:rPr lang="es-CL" baseline="-25000" dirty="0">
                <a:solidFill>
                  <a:srgbClr val="FFFF00"/>
                </a:solidFill>
              </a:rPr>
              <a:t>L</a:t>
            </a:r>
          </a:p>
        </p:txBody>
      </p:sp>
      <p:sp>
        <p:nvSpPr>
          <p:cNvPr id="21" name="CuadroTexto 20">
            <a:extLst>
              <a:ext uri="{FF2B5EF4-FFF2-40B4-BE49-F238E27FC236}">
                <a16:creationId xmlns:a16="http://schemas.microsoft.com/office/drawing/2014/main" id="{CFC2905A-87D9-4462-A36C-C044E8415CFC}"/>
              </a:ext>
            </a:extLst>
          </p:cNvPr>
          <p:cNvSpPr txBox="1"/>
          <p:nvPr/>
        </p:nvSpPr>
        <p:spPr>
          <a:xfrm>
            <a:off x="10436811" y="5381637"/>
            <a:ext cx="450542" cy="369332"/>
          </a:xfrm>
          <a:prstGeom prst="rect">
            <a:avLst/>
          </a:prstGeom>
          <a:noFill/>
        </p:spPr>
        <p:txBody>
          <a:bodyPr wrap="square">
            <a:spAutoFit/>
          </a:bodyPr>
          <a:lstStyle/>
          <a:p>
            <a:pPr algn="ctr"/>
            <a:r>
              <a:rPr lang="es-CL" dirty="0"/>
              <a:t>L</a:t>
            </a:r>
          </a:p>
        </p:txBody>
      </p:sp>
      <p:sp>
        <p:nvSpPr>
          <p:cNvPr id="22" name="CuadroTexto 21">
            <a:extLst>
              <a:ext uri="{FF2B5EF4-FFF2-40B4-BE49-F238E27FC236}">
                <a16:creationId xmlns:a16="http://schemas.microsoft.com/office/drawing/2014/main" id="{8316450E-3E49-499E-8391-55CAC2899A14}"/>
              </a:ext>
            </a:extLst>
          </p:cNvPr>
          <p:cNvSpPr txBox="1"/>
          <p:nvPr/>
        </p:nvSpPr>
        <p:spPr>
          <a:xfrm>
            <a:off x="7023346" y="5381635"/>
            <a:ext cx="450542" cy="369332"/>
          </a:xfrm>
          <a:prstGeom prst="rect">
            <a:avLst/>
          </a:prstGeom>
          <a:noFill/>
        </p:spPr>
        <p:txBody>
          <a:bodyPr wrap="square">
            <a:spAutoFit/>
          </a:bodyPr>
          <a:lstStyle/>
          <a:p>
            <a:pPr algn="ctr"/>
            <a:r>
              <a:rPr lang="es-ES" dirty="0"/>
              <a:t>0</a:t>
            </a:r>
            <a:endParaRPr lang="es-CL" dirty="0"/>
          </a:p>
        </p:txBody>
      </p:sp>
    </p:spTree>
    <p:extLst>
      <p:ext uri="{BB962C8B-B14F-4D97-AF65-F5344CB8AC3E}">
        <p14:creationId xmlns:p14="http://schemas.microsoft.com/office/powerpoint/2010/main" val="2286692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8161B9F-02DA-4D1C-9F7E-9E88E34B35B3}"/>
              </a:ext>
            </a:extLst>
          </p:cNvPr>
          <p:cNvSpPr>
            <a:spLocks noGrp="1"/>
          </p:cNvSpPr>
          <p:nvPr>
            <p:ph type="title"/>
          </p:nvPr>
        </p:nvSpPr>
        <p:spPr/>
        <p:txBody>
          <a:bodyPr/>
          <a:lstStyle/>
          <a:p>
            <a:r>
              <a:rPr lang="es-ES" dirty="0"/>
              <a:t>La importancia de </a:t>
            </a:r>
            <a:r>
              <a:rPr lang="es-ES" dirty="0" err="1"/>
              <a:t>adimensionalizar</a:t>
            </a:r>
            <a:endParaRPr lang="es-CL" dirty="0"/>
          </a:p>
        </p:txBody>
      </p:sp>
      <mc:AlternateContent xmlns:mc="http://schemas.openxmlformats.org/markup-compatibility/2006" xmlns:a14="http://schemas.microsoft.com/office/drawing/2010/main">
        <mc:Choice Requires="a14">
          <p:sp>
            <p:nvSpPr>
              <p:cNvPr id="3" name="Marcador de contenido 2">
                <a:extLst>
                  <a:ext uri="{FF2B5EF4-FFF2-40B4-BE49-F238E27FC236}">
                    <a16:creationId xmlns:a16="http://schemas.microsoft.com/office/drawing/2014/main" id="{FCEA481D-3C07-4193-916E-A3E93EE719C6}"/>
                  </a:ext>
                </a:extLst>
              </p:cNvPr>
              <p:cNvSpPr>
                <a:spLocks noGrp="1"/>
              </p:cNvSpPr>
              <p:nvPr>
                <p:ph idx="1"/>
              </p:nvPr>
            </p:nvSpPr>
            <p:spPr>
              <a:xfrm>
                <a:off x="838200" y="1825625"/>
                <a:ext cx="9912658" cy="4351338"/>
              </a:xfrm>
            </p:spPr>
            <p:txBody>
              <a:bodyPr>
                <a:normAutofit fontScale="92500" lnSpcReduction="20000"/>
              </a:bodyPr>
              <a:lstStyle/>
              <a:p>
                <a:r>
                  <a:rPr lang="es-ES" dirty="0"/>
                  <a:t>Usemos transformaciones para representar las variables distancia y temperatura como factores adimensionales.</a:t>
                </a:r>
              </a:p>
              <a:p>
                <a:r>
                  <a:rPr lang="es-ES" dirty="0"/>
                  <a:t>Podemos tomar la transformación </a:t>
                </a:r>
                <a:r>
                  <a:rPr lang="es-ES" dirty="0">
                    <a:latin typeface="Symbol" panose="05050102010706020507" pitchFamily="18" charset="2"/>
                  </a:rPr>
                  <a:t>q</a:t>
                </a:r>
                <a:r>
                  <a:rPr lang="es-ES" dirty="0"/>
                  <a:t> y definir un factor adimensional </a:t>
                </a:r>
                <a:r>
                  <a:rPr lang="es-ES" dirty="0">
                    <a:latin typeface="Symbol" panose="05050102010706020507" pitchFamily="18" charset="2"/>
                  </a:rPr>
                  <a:t>q</a:t>
                </a:r>
                <a:r>
                  <a:rPr lang="es-ES" dirty="0"/>
                  <a:t>*:</a:t>
                </a:r>
              </a:p>
              <a:p>
                <a14:m>
                  <m:oMath xmlns:m="http://schemas.openxmlformats.org/officeDocument/2006/math">
                    <m:sSup>
                      <m:sSupPr>
                        <m:ctrlPr>
                          <a:rPr lang="es-ES" b="0" i="1" smtClean="0">
                            <a:solidFill>
                              <a:srgbClr val="FFFF00"/>
                            </a:solidFill>
                            <a:latin typeface="Cambria Math" panose="02040503050406030204" pitchFamily="18" charset="0"/>
                            <a:ea typeface="Cambria Math" panose="02040503050406030204" pitchFamily="18" charset="0"/>
                          </a:rPr>
                        </m:ctrlPr>
                      </m:sSupPr>
                      <m:e>
                        <m:r>
                          <a:rPr lang="es-CL" i="1">
                            <a:solidFill>
                              <a:srgbClr val="FFFF00"/>
                            </a:solidFill>
                            <a:latin typeface="Cambria Math" panose="02040503050406030204" pitchFamily="18" charset="0"/>
                            <a:ea typeface="Cambria Math" panose="02040503050406030204" pitchFamily="18" charset="0"/>
                          </a:rPr>
                          <m:t>𝜃</m:t>
                        </m:r>
                      </m:e>
                      <m:sup>
                        <m:r>
                          <a:rPr lang="es-ES" b="0" i="1" smtClean="0">
                            <a:solidFill>
                              <a:srgbClr val="FFFF00"/>
                            </a:solidFill>
                            <a:latin typeface="Cambria Math" panose="02040503050406030204" pitchFamily="18" charset="0"/>
                            <a:ea typeface="Cambria Math" panose="02040503050406030204" pitchFamily="18" charset="0"/>
                          </a:rPr>
                          <m:t>∗</m:t>
                        </m:r>
                      </m:sup>
                    </m:sSup>
                    <m:r>
                      <a:rPr lang="es-ES" b="0" i="1" smtClean="0">
                        <a:solidFill>
                          <a:srgbClr val="FFFF00"/>
                        </a:solidFill>
                        <a:latin typeface="Cambria Math" panose="02040503050406030204" pitchFamily="18" charset="0"/>
                        <a:ea typeface="Cambria Math" panose="02040503050406030204" pitchFamily="18" charset="0"/>
                      </a:rPr>
                      <m:t>=</m:t>
                    </m:r>
                    <m:f>
                      <m:fPr>
                        <m:ctrlPr>
                          <a:rPr lang="es-ES" b="0" i="1" smtClean="0">
                            <a:solidFill>
                              <a:srgbClr val="FFFF00"/>
                            </a:solidFill>
                            <a:latin typeface="Cambria Math" panose="02040503050406030204" pitchFamily="18" charset="0"/>
                            <a:ea typeface="Cambria Math" panose="02040503050406030204" pitchFamily="18" charset="0"/>
                          </a:rPr>
                        </m:ctrlPr>
                      </m:fPr>
                      <m:num>
                        <m:r>
                          <a:rPr lang="es-CL" i="1" smtClean="0">
                            <a:solidFill>
                              <a:srgbClr val="FFFF00"/>
                            </a:solidFill>
                            <a:latin typeface="Cambria Math" panose="02040503050406030204" pitchFamily="18" charset="0"/>
                            <a:ea typeface="Cambria Math" panose="02040503050406030204" pitchFamily="18" charset="0"/>
                          </a:rPr>
                          <m:t>𝜃</m:t>
                        </m:r>
                      </m:num>
                      <m:den>
                        <m:r>
                          <a:rPr lang="es-ES" b="0" i="1" smtClean="0">
                            <a:solidFill>
                              <a:srgbClr val="FFFF00"/>
                            </a:solidFill>
                            <a:latin typeface="Cambria Math" panose="02040503050406030204" pitchFamily="18" charset="0"/>
                            <a:ea typeface="Cambria Math" panose="02040503050406030204" pitchFamily="18" charset="0"/>
                          </a:rPr>
                          <m:t>𝜃</m:t>
                        </m:r>
                        <m:r>
                          <a:rPr lang="es-ES" b="0" i="1" smtClean="0">
                            <a:solidFill>
                              <a:srgbClr val="FFFF00"/>
                            </a:solidFill>
                            <a:latin typeface="Cambria Math" panose="02040503050406030204" pitchFamily="18" charset="0"/>
                            <a:ea typeface="Cambria Math" panose="02040503050406030204" pitchFamily="18" charset="0"/>
                          </a:rPr>
                          <m:t>𝑖</m:t>
                        </m:r>
                      </m:den>
                    </m:f>
                    <m:r>
                      <a:rPr lang="es-ES" b="0" i="1" smtClean="0">
                        <a:solidFill>
                          <a:srgbClr val="FFFF00"/>
                        </a:solidFill>
                        <a:latin typeface="Cambria Math" panose="02040503050406030204" pitchFamily="18" charset="0"/>
                        <a:ea typeface="Cambria Math" panose="02040503050406030204" pitchFamily="18" charset="0"/>
                      </a:rPr>
                      <m:t>=</m:t>
                    </m:r>
                    <m:f>
                      <m:fPr>
                        <m:ctrlPr>
                          <a:rPr lang="es-ES" b="0" i="1" smtClean="0">
                            <a:solidFill>
                              <a:srgbClr val="FFFF00"/>
                            </a:solidFill>
                            <a:latin typeface="Cambria Math" panose="02040503050406030204" pitchFamily="18" charset="0"/>
                            <a:ea typeface="Cambria Math" panose="02040503050406030204" pitchFamily="18" charset="0"/>
                          </a:rPr>
                        </m:ctrlPr>
                      </m:fPr>
                      <m:num>
                        <m:r>
                          <a:rPr lang="es-ES" b="0" i="1" smtClean="0">
                            <a:solidFill>
                              <a:srgbClr val="FFFF00"/>
                            </a:solidFill>
                            <a:latin typeface="Cambria Math" panose="02040503050406030204" pitchFamily="18" charset="0"/>
                            <a:ea typeface="Cambria Math" panose="02040503050406030204" pitchFamily="18" charset="0"/>
                          </a:rPr>
                          <m:t>𝑇</m:t>
                        </m:r>
                        <m:r>
                          <a:rPr lang="es-ES" b="0" i="1" smtClean="0">
                            <a:solidFill>
                              <a:srgbClr val="FFFF00"/>
                            </a:solidFill>
                            <a:latin typeface="Cambria Math" panose="02040503050406030204" pitchFamily="18" charset="0"/>
                            <a:ea typeface="Cambria Math" panose="02040503050406030204" pitchFamily="18" charset="0"/>
                          </a:rPr>
                          <m:t>−</m:t>
                        </m:r>
                        <m:sSub>
                          <m:sSubPr>
                            <m:ctrlPr>
                              <a:rPr lang="es-ES" b="0" i="1" smtClean="0">
                                <a:solidFill>
                                  <a:srgbClr val="FFFF00"/>
                                </a:solidFill>
                                <a:latin typeface="Cambria Math" panose="02040503050406030204" pitchFamily="18" charset="0"/>
                                <a:ea typeface="Cambria Math" panose="02040503050406030204" pitchFamily="18" charset="0"/>
                              </a:rPr>
                            </m:ctrlPr>
                          </m:sSubPr>
                          <m:e>
                            <m:r>
                              <a:rPr lang="es-ES" b="0" i="1" smtClean="0">
                                <a:solidFill>
                                  <a:srgbClr val="FFFF00"/>
                                </a:solidFill>
                                <a:latin typeface="Cambria Math" panose="02040503050406030204" pitchFamily="18" charset="0"/>
                                <a:ea typeface="Cambria Math" panose="02040503050406030204" pitchFamily="18" charset="0"/>
                              </a:rPr>
                              <m:t>𝑇</m:t>
                            </m:r>
                          </m:e>
                          <m:sub>
                            <m:r>
                              <a:rPr lang="es-ES" b="0" i="1" smtClean="0">
                                <a:solidFill>
                                  <a:srgbClr val="FFFF00"/>
                                </a:solidFill>
                                <a:latin typeface="Cambria Math" panose="02040503050406030204" pitchFamily="18" charset="0"/>
                                <a:ea typeface="Cambria Math" panose="02040503050406030204" pitchFamily="18" charset="0"/>
                              </a:rPr>
                              <m:t>∞</m:t>
                            </m:r>
                          </m:sub>
                        </m:sSub>
                      </m:num>
                      <m:den>
                        <m:d>
                          <m:dPr>
                            <m:ctrlPr>
                              <a:rPr lang="es-ES" b="0" i="1" smtClean="0">
                                <a:solidFill>
                                  <a:srgbClr val="FFFF00"/>
                                </a:solidFill>
                                <a:latin typeface="Cambria Math" panose="02040503050406030204" pitchFamily="18" charset="0"/>
                                <a:ea typeface="Cambria Math" panose="02040503050406030204" pitchFamily="18" charset="0"/>
                              </a:rPr>
                            </m:ctrlPr>
                          </m:dPr>
                          <m:e>
                            <m:r>
                              <a:rPr lang="es-ES" i="1">
                                <a:solidFill>
                                  <a:srgbClr val="FFFF00"/>
                                </a:solidFill>
                                <a:latin typeface="Cambria Math" panose="02040503050406030204" pitchFamily="18" charset="0"/>
                                <a:ea typeface="Cambria Math" panose="02040503050406030204" pitchFamily="18" charset="0"/>
                              </a:rPr>
                              <m:t>𝑇</m:t>
                            </m:r>
                            <m:r>
                              <a:rPr lang="es-ES" b="0" i="1" smtClean="0">
                                <a:solidFill>
                                  <a:srgbClr val="FFFF00"/>
                                </a:solidFill>
                                <a:latin typeface="Cambria Math" panose="02040503050406030204" pitchFamily="18" charset="0"/>
                                <a:ea typeface="Cambria Math" panose="02040503050406030204" pitchFamily="18" charset="0"/>
                              </a:rPr>
                              <m:t>𝑖</m:t>
                            </m:r>
                            <m:r>
                              <a:rPr lang="es-ES" i="1">
                                <a:solidFill>
                                  <a:srgbClr val="FFFF00"/>
                                </a:solidFill>
                                <a:latin typeface="Cambria Math" panose="02040503050406030204" pitchFamily="18" charset="0"/>
                                <a:ea typeface="Cambria Math" panose="02040503050406030204" pitchFamily="18" charset="0"/>
                              </a:rPr>
                              <m:t>−</m:t>
                            </m:r>
                            <m:sSub>
                              <m:sSubPr>
                                <m:ctrlPr>
                                  <a:rPr lang="es-ES" i="1">
                                    <a:solidFill>
                                      <a:srgbClr val="FFFF00"/>
                                    </a:solidFill>
                                    <a:latin typeface="Cambria Math" panose="02040503050406030204" pitchFamily="18" charset="0"/>
                                    <a:ea typeface="Cambria Math" panose="02040503050406030204" pitchFamily="18" charset="0"/>
                                  </a:rPr>
                                </m:ctrlPr>
                              </m:sSubPr>
                              <m:e>
                                <m:r>
                                  <a:rPr lang="es-ES" i="1">
                                    <a:solidFill>
                                      <a:srgbClr val="FFFF00"/>
                                    </a:solidFill>
                                    <a:latin typeface="Cambria Math" panose="02040503050406030204" pitchFamily="18" charset="0"/>
                                    <a:ea typeface="Cambria Math" panose="02040503050406030204" pitchFamily="18" charset="0"/>
                                  </a:rPr>
                                  <m:t>𝑇</m:t>
                                </m:r>
                              </m:e>
                              <m:sub>
                                <m:r>
                                  <a:rPr lang="es-ES" i="1">
                                    <a:solidFill>
                                      <a:srgbClr val="FFFF00"/>
                                    </a:solidFill>
                                    <a:latin typeface="Cambria Math" panose="02040503050406030204" pitchFamily="18" charset="0"/>
                                    <a:ea typeface="Cambria Math" panose="02040503050406030204" pitchFamily="18" charset="0"/>
                                  </a:rPr>
                                  <m:t>∞</m:t>
                                </m:r>
                              </m:sub>
                            </m:sSub>
                          </m:e>
                        </m:d>
                      </m:den>
                    </m:f>
                  </m:oMath>
                </a14:m>
                <a:r>
                  <a:rPr lang="es-CL" dirty="0"/>
                  <a:t> Donde 0 &lt; </a:t>
                </a:r>
                <a:r>
                  <a:rPr lang="es-ES" dirty="0">
                    <a:latin typeface="Symbol" panose="05050102010706020507" pitchFamily="18" charset="2"/>
                  </a:rPr>
                  <a:t>q</a:t>
                </a:r>
                <a:r>
                  <a:rPr lang="es-ES" dirty="0"/>
                  <a:t>*&lt; 1</a:t>
                </a:r>
                <a:endParaRPr lang="es-CL" dirty="0"/>
              </a:p>
              <a:p>
                <a:r>
                  <a:rPr lang="es-CL" dirty="0"/>
                  <a:t>Con la dimensión espacial podemos decir:</a:t>
                </a:r>
              </a:p>
              <a:p>
                <a14:m>
                  <m:oMath xmlns:m="http://schemas.openxmlformats.org/officeDocument/2006/math">
                    <m:sSup>
                      <m:sSupPr>
                        <m:ctrlPr>
                          <a:rPr lang="es-ES" b="0" i="1" smtClean="0">
                            <a:solidFill>
                              <a:srgbClr val="FFFF00"/>
                            </a:solidFill>
                            <a:latin typeface="Cambria Math" panose="02040503050406030204" pitchFamily="18" charset="0"/>
                            <a:ea typeface="Cambria Math" panose="02040503050406030204" pitchFamily="18" charset="0"/>
                          </a:rPr>
                        </m:ctrlPr>
                      </m:sSupPr>
                      <m:e>
                        <m:r>
                          <a:rPr lang="es-ES" b="0" i="1" smtClean="0">
                            <a:solidFill>
                              <a:srgbClr val="FFFF00"/>
                            </a:solidFill>
                            <a:latin typeface="Cambria Math" panose="02040503050406030204" pitchFamily="18" charset="0"/>
                            <a:ea typeface="Cambria Math" panose="02040503050406030204" pitchFamily="18" charset="0"/>
                          </a:rPr>
                          <m:t>𝑥</m:t>
                        </m:r>
                      </m:e>
                      <m:sup>
                        <m:r>
                          <a:rPr lang="es-ES" b="0" i="1" smtClean="0">
                            <a:solidFill>
                              <a:srgbClr val="FFFF00"/>
                            </a:solidFill>
                            <a:latin typeface="Cambria Math" panose="02040503050406030204" pitchFamily="18" charset="0"/>
                            <a:ea typeface="Cambria Math" panose="02040503050406030204" pitchFamily="18" charset="0"/>
                          </a:rPr>
                          <m:t>∗</m:t>
                        </m:r>
                      </m:sup>
                    </m:sSup>
                    <m:r>
                      <a:rPr lang="es-ES" b="0" i="1" smtClean="0">
                        <a:solidFill>
                          <a:srgbClr val="FFFF00"/>
                        </a:solidFill>
                        <a:latin typeface="Cambria Math" panose="02040503050406030204" pitchFamily="18" charset="0"/>
                        <a:ea typeface="Cambria Math" panose="02040503050406030204" pitchFamily="18" charset="0"/>
                      </a:rPr>
                      <m:t>=</m:t>
                    </m:r>
                    <m:f>
                      <m:fPr>
                        <m:ctrlPr>
                          <a:rPr lang="es-ES" b="0" i="1" smtClean="0">
                            <a:solidFill>
                              <a:srgbClr val="FFFF00"/>
                            </a:solidFill>
                            <a:latin typeface="Cambria Math" panose="02040503050406030204" pitchFamily="18" charset="0"/>
                            <a:ea typeface="Cambria Math" panose="02040503050406030204" pitchFamily="18" charset="0"/>
                          </a:rPr>
                        </m:ctrlPr>
                      </m:fPr>
                      <m:num>
                        <m:r>
                          <a:rPr lang="es-ES" b="0" i="1" smtClean="0">
                            <a:solidFill>
                              <a:srgbClr val="FFFF00"/>
                            </a:solidFill>
                            <a:latin typeface="Cambria Math" panose="02040503050406030204" pitchFamily="18" charset="0"/>
                            <a:ea typeface="Cambria Math" panose="02040503050406030204" pitchFamily="18" charset="0"/>
                          </a:rPr>
                          <m:t>𝑥</m:t>
                        </m:r>
                      </m:num>
                      <m:den>
                        <m:r>
                          <a:rPr lang="es-ES" b="0" i="1" smtClean="0">
                            <a:solidFill>
                              <a:srgbClr val="FFFF00"/>
                            </a:solidFill>
                            <a:latin typeface="Cambria Math" panose="02040503050406030204" pitchFamily="18" charset="0"/>
                            <a:ea typeface="Cambria Math" panose="02040503050406030204" pitchFamily="18" charset="0"/>
                          </a:rPr>
                          <m:t>𝐿</m:t>
                        </m:r>
                      </m:den>
                    </m:f>
                  </m:oMath>
                </a14:m>
                <a:endParaRPr lang="es-CL" dirty="0"/>
              </a:p>
              <a:p>
                <a:r>
                  <a:rPr lang="es-CL" dirty="0"/>
                  <a:t>Donde L es la mitad del espesor de la pared. Ahora con el tiempo podemos obtener un número adimensional en la forma:</a:t>
                </a:r>
              </a:p>
              <a:p>
                <a14:m>
                  <m:oMath xmlns:m="http://schemas.openxmlformats.org/officeDocument/2006/math">
                    <m:sSup>
                      <m:sSupPr>
                        <m:ctrlPr>
                          <a:rPr lang="es-ES" b="0" i="1" smtClean="0">
                            <a:solidFill>
                              <a:srgbClr val="FFFF00"/>
                            </a:solidFill>
                            <a:latin typeface="Cambria Math" panose="02040503050406030204" pitchFamily="18" charset="0"/>
                            <a:ea typeface="Cambria Math" panose="02040503050406030204" pitchFamily="18" charset="0"/>
                          </a:rPr>
                        </m:ctrlPr>
                      </m:sSupPr>
                      <m:e>
                        <m:r>
                          <a:rPr lang="es-ES" b="0" i="1" smtClean="0">
                            <a:solidFill>
                              <a:srgbClr val="FFFF00"/>
                            </a:solidFill>
                            <a:latin typeface="Cambria Math" panose="02040503050406030204" pitchFamily="18" charset="0"/>
                            <a:ea typeface="Cambria Math" panose="02040503050406030204" pitchFamily="18" charset="0"/>
                          </a:rPr>
                          <m:t>𝑡</m:t>
                        </m:r>
                      </m:e>
                      <m:sup>
                        <m:r>
                          <a:rPr lang="es-ES" b="0" i="1" smtClean="0">
                            <a:solidFill>
                              <a:srgbClr val="FFFF00"/>
                            </a:solidFill>
                            <a:latin typeface="Cambria Math" panose="02040503050406030204" pitchFamily="18" charset="0"/>
                            <a:ea typeface="Cambria Math" panose="02040503050406030204" pitchFamily="18" charset="0"/>
                          </a:rPr>
                          <m:t>∗</m:t>
                        </m:r>
                      </m:sup>
                    </m:sSup>
                    <m:r>
                      <a:rPr lang="es-ES" b="0" i="1" smtClean="0">
                        <a:solidFill>
                          <a:srgbClr val="FFFF00"/>
                        </a:solidFill>
                        <a:latin typeface="Cambria Math" panose="02040503050406030204" pitchFamily="18" charset="0"/>
                        <a:ea typeface="Cambria Math" panose="02040503050406030204" pitchFamily="18" charset="0"/>
                      </a:rPr>
                      <m:t>=</m:t>
                    </m:r>
                    <m:f>
                      <m:fPr>
                        <m:ctrlPr>
                          <a:rPr lang="es-ES" b="0" i="1" smtClean="0">
                            <a:solidFill>
                              <a:srgbClr val="FFFF00"/>
                            </a:solidFill>
                            <a:latin typeface="Cambria Math" panose="02040503050406030204" pitchFamily="18" charset="0"/>
                            <a:ea typeface="Cambria Math" panose="02040503050406030204" pitchFamily="18" charset="0"/>
                          </a:rPr>
                        </m:ctrlPr>
                      </m:fPr>
                      <m:num>
                        <m:r>
                          <a:rPr lang="es-ES" b="0" i="1" smtClean="0">
                            <a:solidFill>
                              <a:srgbClr val="FFFF00"/>
                            </a:solidFill>
                            <a:latin typeface="Cambria Math" panose="02040503050406030204" pitchFamily="18" charset="0"/>
                            <a:ea typeface="Cambria Math" panose="02040503050406030204" pitchFamily="18" charset="0"/>
                          </a:rPr>
                          <m:t>𝛼</m:t>
                        </m:r>
                        <m:r>
                          <a:rPr lang="es-ES" b="0" i="1" smtClean="0">
                            <a:solidFill>
                              <a:srgbClr val="FFFF00"/>
                            </a:solidFill>
                            <a:latin typeface="Cambria Math" panose="02040503050406030204" pitchFamily="18" charset="0"/>
                            <a:ea typeface="Cambria Math" panose="02040503050406030204" pitchFamily="18" charset="0"/>
                          </a:rPr>
                          <m:t>𝑡</m:t>
                        </m:r>
                      </m:num>
                      <m:den>
                        <m:sSup>
                          <m:sSupPr>
                            <m:ctrlPr>
                              <a:rPr lang="es-ES" b="0" i="1" smtClean="0">
                                <a:solidFill>
                                  <a:srgbClr val="FFFF00"/>
                                </a:solidFill>
                                <a:latin typeface="Cambria Math" panose="02040503050406030204" pitchFamily="18" charset="0"/>
                                <a:ea typeface="Cambria Math" panose="02040503050406030204" pitchFamily="18" charset="0"/>
                              </a:rPr>
                            </m:ctrlPr>
                          </m:sSupPr>
                          <m:e>
                            <m:r>
                              <a:rPr lang="es-ES" b="0" i="1" smtClean="0">
                                <a:solidFill>
                                  <a:srgbClr val="FFFF00"/>
                                </a:solidFill>
                                <a:latin typeface="Cambria Math" panose="02040503050406030204" pitchFamily="18" charset="0"/>
                                <a:ea typeface="Cambria Math" panose="02040503050406030204" pitchFamily="18" charset="0"/>
                              </a:rPr>
                              <m:t>𝐿</m:t>
                            </m:r>
                          </m:e>
                          <m:sup>
                            <m:r>
                              <a:rPr lang="es-ES" b="0" i="1" smtClean="0">
                                <a:solidFill>
                                  <a:srgbClr val="FFFF00"/>
                                </a:solidFill>
                                <a:latin typeface="Cambria Math" panose="02040503050406030204" pitchFamily="18" charset="0"/>
                                <a:ea typeface="Cambria Math" panose="02040503050406030204" pitchFamily="18" charset="0"/>
                              </a:rPr>
                              <m:t>2</m:t>
                            </m:r>
                          </m:sup>
                        </m:sSup>
                      </m:den>
                    </m:f>
                    <m:r>
                      <a:rPr lang="es-ES" b="0" i="1" smtClean="0">
                        <a:solidFill>
                          <a:srgbClr val="FFFF00"/>
                        </a:solidFill>
                        <a:latin typeface="Cambria Math" panose="02040503050406030204" pitchFamily="18" charset="0"/>
                        <a:ea typeface="Cambria Math" panose="02040503050406030204" pitchFamily="18" charset="0"/>
                      </a:rPr>
                      <m:t>=</m:t>
                    </m:r>
                    <m:r>
                      <a:rPr lang="es-ES" b="0" i="1" smtClean="0">
                        <a:solidFill>
                          <a:srgbClr val="FFFF00"/>
                        </a:solidFill>
                        <a:latin typeface="Cambria Math" panose="02040503050406030204" pitchFamily="18" charset="0"/>
                        <a:ea typeface="Cambria Math" panose="02040503050406030204" pitchFamily="18" charset="0"/>
                      </a:rPr>
                      <m:t>𝐹𝑜</m:t>
                    </m:r>
                  </m:oMath>
                </a14:m>
                <a:endParaRPr lang="es-CL" dirty="0">
                  <a:solidFill>
                    <a:srgbClr val="FFFF00"/>
                  </a:solidFill>
                </a:endParaRPr>
              </a:p>
            </p:txBody>
          </p:sp>
        </mc:Choice>
        <mc:Fallback xmlns="">
          <p:sp>
            <p:nvSpPr>
              <p:cNvPr id="3" name="Marcador de contenido 2">
                <a:extLst>
                  <a:ext uri="{FF2B5EF4-FFF2-40B4-BE49-F238E27FC236}">
                    <a16:creationId xmlns:a16="http://schemas.microsoft.com/office/drawing/2014/main" id="{FCEA481D-3C07-4193-916E-A3E93EE719C6}"/>
                  </a:ext>
                </a:extLst>
              </p:cNvPr>
              <p:cNvSpPr>
                <a:spLocks noGrp="1" noRot="1" noChangeAspect="1" noMove="1" noResize="1" noEditPoints="1" noAdjustHandles="1" noChangeArrowheads="1" noChangeShapeType="1" noTextEdit="1"/>
              </p:cNvSpPr>
              <p:nvPr>
                <p:ph idx="1"/>
              </p:nvPr>
            </p:nvSpPr>
            <p:spPr>
              <a:xfrm>
                <a:off x="838200" y="1825625"/>
                <a:ext cx="9912658" cy="4351338"/>
              </a:xfrm>
              <a:blipFill>
                <a:blip r:embed="rId2"/>
                <a:stretch>
                  <a:fillRect l="-984" t="-3501"/>
                </a:stretch>
              </a:blipFill>
            </p:spPr>
            <p:txBody>
              <a:bodyPr/>
              <a:lstStyle/>
              <a:p>
                <a:r>
                  <a:rPr lang="es-CL">
                    <a:noFill/>
                  </a:rPr>
                  <a:t> </a:t>
                </a:r>
              </a:p>
            </p:txBody>
          </p:sp>
        </mc:Fallback>
      </mc:AlternateContent>
    </p:spTree>
    <p:extLst>
      <p:ext uri="{BB962C8B-B14F-4D97-AF65-F5344CB8AC3E}">
        <p14:creationId xmlns:p14="http://schemas.microsoft.com/office/powerpoint/2010/main" val="1721598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Marcador de contenido 2">
                <a:extLst>
                  <a:ext uri="{FF2B5EF4-FFF2-40B4-BE49-F238E27FC236}">
                    <a16:creationId xmlns:a16="http://schemas.microsoft.com/office/drawing/2014/main" id="{37ADC0B5-1ED6-43DD-954E-620C66CA5E2B}"/>
                  </a:ext>
                </a:extLst>
              </p:cNvPr>
              <p:cNvSpPr>
                <a:spLocks noGrp="1"/>
              </p:cNvSpPr>
              <p:nvPr>
                <p:ph idx="1"/>
              </p:nvPr>
            </p:nvSpPr>
            <p:spPr>
              <a:xfrm>
                <a:off x="838200" y="470517"/>
                <a:ext cx="10515600" cy="5706446"/>
              </a:xfrm>
            </p:spPr>
            <p:txBody>
              <a:bodyPr/>
              <a:lstStyle/>
              <a:p>
                <a:r>
                  <a:rPr lang="es-ES" dirty="0"/>
                  <a:t>Substituyendo en las ecuaciones con los números adimensionales tenemos que:</a:t>
                </a:r>
              </a:p>
              <a:p>
                <a14:m>
                  <m:oMath xmlns:m="http://schemas.openxmlformats.org/officeDocument/2006/math">
                    <m:d>
                      <m:dPr>
                        <m:ctrlPr>
                          <a:rPr lang="es-ES" b="0" i="1" smtClean="0">
                            <a:solidFill>
                              <a:srgbClr val="FFFF00"/>
                            </a:solidFill>
                            <a:latin typeface="Cambria Math" panose="02040503050406030204" pitchFamily="18" charset="0"/>
                            <a:ea typeface="Cambria Math" panose="02040503050406030204" pitchFamily="18" charset="0"/>
                          </a:rPr>
                        </m:ctrlPr>
                      </m:dPr>
                      <m:e>
                        <m:f>
                          <m:fPr>
                            <m:ctrlPr>
                              <a:rPr lang="es-ES" i="1">
                                <a:solidFill>
                                  <a:srgbClr val="FFFF00"/>
                                </a:solidFill>
                                <a:latin typeface="Cambria Math" panose="02040503050406030204" pitchFamily="18" charset="0"/>
                                <a:ea typeface="Cambria Math" panose="02040503050406030204" pitchFamily="18" charset="0"/>
                              </a:rPr>
                            </m:ctrlPr>
                          </m:fPr>
                          <m:num>
                            <m:sSup>
                              <m:sSupPr>
                                <m:ctrlPr>
                                  <a:rPr lang="es-ES" b="0" i="1" smtClean="0">
                                    <a:solidFill>
                                      <a:srgbClr val="FFFF00"/>
                                    </a:solidFill>
                                    <a:latin typeface="Cambria Math" panose="02040503050406030204" pitchFamily="18" charset="0"/>
                                    <a:ea typeface="Cambria Math" panose="02040503050406030204" pitchFamily="18" charset="0"/>
                                  </a:rPr>
                                </m:ctrlPr>
                              </m:sSupPr>
                              <m:e>
                                <m:r>
                                  <a:rPr lang="es-ES" i="1">
                                    <a:solidFill>
                                      <a:srgbClr val="FFFF00"/>
                                    </a:solidFill>
                                    <a:latin typeface="Cambria Math" panose="02040503050406030204" pitchFamily="18" charset="0"/>
                                    <a:ea typeface="Cambria Math" panose="02040503050406030204" pitchFamily="18" charset="0"/>
                                  </a:rPr>
                                  <m:t>𝜕</m:t>
                                </m:r>
                              </m:e>
                              <m:sup>
                                <m:r>
                                  <a:rPr lang="es-ES" b="0" i="1" smtClean="0">
                                    <a:solidFill>
                                      <a:srgbClr val="FFFF00"/>
                                    </a:solidFill>
                                    <a:latin typeface="Cambria Math" panose="02040503050406030204" pitchFamily="18" charset="0"/>
                                    <a:ea typeface="Cambria Math" panose="02040503050406030204" pitchFamily="18" charset="0"/>
                                  </a:rPr>
                                  <m:t>2</m:t>
                                </m:r>
                              </m:sup>
                            </m:sSup>
                            <m:sSup>
                              <m:sSupPr>
                                <m:ctrlPr>
                                  <a:rPr lang="es-ES" b="0" i="1" smtClean="0">
                                    <a:solidFill>
                                      <a:srgbClr val="FFFF00"/>
                                    </a:solidFill>
                                    <a:latin typeface="Cambria Math" panose="02040503050406030204" pitchFamily="18" charset="0"/>
                                    <a:ea typeface="Cambria Math" panose="02040503050406030204" pitchFamily="18" charset="0"/>
                                  </a:rPr>
                                </m:ctrlPr>
                              </m:sSupPr>
                              <m:e>
                                <m:r>
                                  <a:rPr lang="es-ES" i="1" smtClean="0">
                                    <a:solidFill>
                                      <a:srgbClr val="FFFF00"/>
                                    </a:solidFill>
                                    <a:latin typeface="Cambria Math" panose="02040503050406030204" pitchFamily="18" charset="0"/>
                                    <a:ea typeface="Cambria Math" panose="02040503050406030204" pitchFamily="18" charset="0"/>
                                  </a:rPr>
                                  <m:t>𝜃</m:t>
                                </m:r>
                              </m:e>
                              <m:sup>
                                <m:r>
                                  <a:rPr lang="es-ES" b="0" i="1" smtClean="0">
                                    <a:solidFill>
                                      <a:srgbClr val="FFFF00"/>
                                    </a:solidFill>
                                    <a:latin typeface="Cambria Math" panose="02040503050406030204" pitchFamily="18" charset="0"/>
                                    <a:ea typeface="Cambria Math" panose="02040503050406030204" pitchFamily="18" charset="0"/>
                                  </a:rPr>
                                  <m:t>∗</m:t>
                                </m:r>
                              </m:sup>
                            </m:sSup>
                          </m:num>
                          <m:den>
                            <m:r>
                              <a:rPr lang="es-ES" i="1">
                                <a:solidFill>
                                  <a:srgbClr val="FFFF00"/>
                                </a:solidFill>
                                <a:latin typeface="Cambria Math" panose="02040503050406030204" pitchFamily="18" charset="0"/>
                                <a:ea typeface="Cambria Math" panose="02040503050406030204" pitchFamily="18" charset="0"/>
                              </a:rPr>
                              <m:t>𝜕</m:t>
                            </m:r>
                            <m:sSup>
                              <m:sSupPr>
                                <m:ctrlPr>
                                  <a:rPr lang="es-ES" b="0" i="1" smtClean="0">
                                    <a:solidFill>
                                      <a:srgbClr val="FFFF00"/>
                                    </a:solidFill>
                                    <a:latin typeface="Cambria Math" panose="02040503050406030204" pitchFamily="18" charset="0"/>
                                    <a:ea typeface="Cambria Math" panose="02040503050406030204" pitchFamily="18" charset="0"/>
                                  </a:rPr>
                                </m:ctrlPr>
                              </m:sSupPr>
                              <m:e>
                                <m:r>
                                  <a:rPr lang="es-ES" b="0" i="1" smtClean="0">
                                    <a:solidFill>
                                      <a:srgbClr val="FFFF00"/>
                                    </a:solidFill>
                                    <a:latin typeface="Cambria Math" panose="02040503050406030204" pitchFamily="18" charset="0"/>
                                    <a:ea typeface="Cambria Math" panose="02040503050406030204" pitchFamily="18" charset="0"/>
                                  </a:rPr>
                                  <m:t>𝑥</m:t>
                                </m:r>
                              </m:e>
                              <m:sup>
                                <m:r>
                                  <a:rPr lang="es-ES" b="0" i="1" smtClean="0">
                                    <a:solidFill>
                                      <a:srgbClr val="FFFF00"/>
                                    </a:solidFill>
                                    <a:latin typeface="Cambria Math" panose="02040503050406030204" pitchFamily="18" charset="0"/>
                                    <a:ea typeface="Cambria Math" panose="02040503050406030204" pitchFamily="18" charset="0"/>
                                  </a:rPr>
                                  <m:t>∗2</m:t>
                                </m:r>
                              </m:sup>
                            </m:sSup>
                          </m:den>
                        </m:f>
                      </m:e>
                    </m:d>
                  </m:oMath>
                </a14:m>
                <a:r>
                  <a:rPr lang="es-ES" dirty="0">
                    <a:solidFill>
                      <a:srgbClr val="FFFF00"/>
                    </a:solidFill>
                    <a:ea typeface="Cambria Math" panose="02040503050406030204" pitchFamily="18" charset="0"/>
                  </a:rPr>
                  <a:t> </a:t>
                </a:r>
                <a14:m>
                  <m:oMath xmlns:m="http://schemas.openxmlformats.org/officeDocument/2006/math">
                    <m:r>
                      <a:rPr lang="es-ES" i="1">
                        <a:solidFill>
                          <a:srgbClr val="FFFF00"/>
                        </a:solidFill>
                        <a:latin typeface="Cambria Math" panose="02040503050406030204" pitchFamily="18" charset="0"/>
                        <a:ea typeface="Cambria Math" panose="02040503050406030204" pitchFamily="18" charset="0"/>
                      </a:rPr>
                      <m:t>=</m:t>
                    </m:r>
                    <m:f>
                      <m:fPr>
                        <m:ctrlPr>
                          <a:rPr lang="es-ES" i="1">
                            <a:solidFill>
                              <a:srgbClr val="FFFF00"/>
                            </a:solidFill>
                            <a:latin typeface="Cambria Math" panose="02040503050406030204" pitchFamily="18" charset="0"/>
                            <a:ea typeface="Cambria Math" panose="02040503050406030204" pitchFamily="18" charset="0"/>
                          </a:rPr>
                        </m:ctrlPr>
                      </m:fPr>
                      <m:num>
                        <m:r>
                          <a:rPr lang="es-ES" i="1">
                            <a:solidFill>
                              <a:srgbClr val="FFFF00"/>
                            </a:solidFill>
                            <a:latin typeface="Cambria Math" panose="02040503050406030204" pitchFamily="18" charset="0"/>
                            <a:ea typeface="Cambria Math" panose="02040503050406030204" pitchFamily="18" charset="0"/>
                          </a:rPr>
                          <m:t>𝜕</m:t>
                        </m:r>
                        <m:sSup>
                          <m:sSupPr>
                            <m:ctrlPr>
                              <a:rPr lang="es-ES" i="1">
                                <a:solidFill>
                                  <a:srgbClr val="FFFF00"/>
                                </a:solidFill>
                                <a:latin typeface="Cambria Math" panose="02040503050406030204" pitchFamily="18" charset="0"/>
                                <a:ea typeface="Cambria Math" panose="02040503050406030204" pitchFamily="18" charset="0"/>
                              </a:rPr>
                            </m:ctrlPr>
                          </m:sSupPr>
                          <m:e>
                            <m:r>
                              <a:rPr lang="es-ES" i="1">
                                <a:solidFill>
                                  <a:srgbClr val="FFFF00"/>
                                </a:solidFill>
                                <a:latin typeface="Cambria Math" panose="02040503050406030204" pitchFamily="18" charset="0"/>
                                <a:ea typeface="Cambria Math" panose="02040503050406030204" pitchFamily="18" charset="0"/>
                              </a:rPr>
                              <m:t>𝜃</m:t>
                            </m:r>
                          </m:e>
                          <m:sup>
                            <m:r>
                              <a:rPr lang="es-ES" i="1">
                                <a:solidFill>
                                  <a:srgbClr val="FFFF00"/>
                                </a:solidFill>
                                <a:latin typeface="Cambria Math" panose="02040503050406030204" pitchFamily="18" charset="0"/>
                                <a:ea typeface="Cambria Math" panose="02040503050406030204" pitchFamily="18" charset="0"/>
                              </a:rPr>
                              <m:t>∗</m:t>
                            </m:r>
                          </m:sup>
                        </m:sSup>
                      </m:num>
                      <m:den>
                        <m:r>
                          <a:rPr lang="es-ES" i="1">
                            <a:solidFill>
                              <a:srgbClr val="FFFF00"/>
                            </a:solidFill>
                            <a:latin typeface="Cambria Math" panose="02040503050406030204" pitchFamily="18" charset="0"/>
                            <a:ea typeface="Cambria Math" panose="02040503050406030204" pitchFamily="18" charset="0"/>
                          </a:rPr>
                          <m:t>𝜕</m:t>
                        </m:r>
                        <m:r>
                          <a:rPr lang="es-ES" b="0" i="1" smtClean="0">
                            <a:solidFill>
                              <a:srgbClr val="FFFF00"/>
                            </a:solidFill>
                            <a:latin typeface="Cambria Math" panose="02040503050406030204" pitchFamily="18" charset="0"/>
                            <a:ea typeface="Cambria Math" panose="02040503050406030204" pitchFamily="18" charset="0"/>
                          </a:rPr>
                          <m:t>𝐹𝑜</m:t>
                        </m:r>
                      </m:den>
                    </m:f>
                  </m:oMath>
                </a14:m>
                <a:endParaRPr lang="es-CL" dirty="0"/>
              </a:p>
              <a:p>
                <a:r>
                  <a:rPr lang="es-CL" dirty="0"/>
                  <a:t>Con las condiciones inicial y de borde:</a:t>
                </a:r>
              </a:p>
              <a:p>
                <a14:m>
                  <m:oMath xmlns:m="http://schemas.openxmlformats.org/officeDocument/2006/math">
                    <m:sSup>
                      <m:sSupPr>
                        <m:ctrlPr>
                          <a:rPr lang="es-ES" i="1">
                            <a:solidFill>
                              <a:srgbClr val="FFFF00"/>
                            </a:solidFill>
                            <a:latin typeface="Cambria Math" panose="02040503050406030204" pitchFamily="18" charset="0"/>
                            <a:ea typeface="Cambria Math" panose="02040503050406030204" pitchFamily="18" charset="0"/>
                          </a:rPr>
                        </m:ctrlPr>
                      </m:sSupPr>
                      <m:e>
                        <m:r>
                          <a:rPr lang="es-ES" i="1">
                            <a:solidFill>
                              <a:srgbClr val="FFFF00"/>
                            </a:solidFill>
                            <a:latin typeface="Cambria Math" panose="02040503050406030204" pitchFamily="18" charset="0"/>
                            <a:ea typeface="Cambria Math" panose="02040503050406030204" pitchFamily="18" charset="0"/>
                          </a:rPr>
                          <m:t>𝜃</m:t>
                        </m:r>
                      </m:e>
                      <m:sup>
                        <m:r>
                          <a:rPr lang="es-ES" i="1">
                            <a:solidFill>
                              <a:srgbClr val="FFFF00"/>
                            </a:solidFill>
                            <a:latin typeface="Cambria Math" panose="02040503050406030204" pitchFamily="18" charset="0"/>
                            <a:ea typeface="Cambria Math" panose="02040503050406030204" pitchFamily="18" charset="0"/>
                          </a:rPr>
                          <m:t>∗</m:t>
                        </m:r>
                      </m:sup>
                    </m:sSup>
                    <m:d>
                      <m:dPr>
                        <m:ctrlPr>
                          <a:rPr lang="es-ES" b="0" i="1" smtClean="0">
                            <a:solidFill>
                              <a:srgbClr val="FFFF00"/>
                            </a:solidFill>
                            <a:latin typeface="Cambria Math" panose="02040503050406030204" pitchFamily="18" charset="0"/>
                            <a:ea typeface="Cambria Math" panose="02040503050406030204" pitchFamily="18" charset="0"/>
                          </a:rPr>
                        </m:ctrlPr>
                      </m:dPr>
                      <m:e>
                        <m:sSup>
                          <m:sSupPr>
                            <m:ctrlPr>
                              <a:rPr lang="es-ES" b="0" i="1" smtClean="0">
                                <a:solidFill>
                                  <a:srgbClr val="FFFF00"/>
                                </a:solidFill>
                                <a:latin typeface="Cambria Math" panose="02040503050406030204" pitchFamily="18" charset="0"/>
                                <a:ea typeface="Cambria Math" panose="02040503050406030204" pitchFamily="18" charset="0"/>
                              </a:rPr>
                            </m:ctrlPr>
                          </m:sSupPr>
                          <m:e>
                            <m:r>
                              <a:rPr lang="es-ES" b="0" i="1" smtClean="0">
                                <a:solidFill>
                                  <a:srgbClr val="FFFF00"/>
                                </a:solidFill>
                                <a:latin typeface="Cambria Math" panose="02040503050406030204" pitchFamily="18" charset="0"/>
                                <a:ea typeface="Cambria Math" panose="02040503050406030204" pitchFamily="18" charset="0"/>
                              </a:rPr>
                              <m:t>𝑥</m:t>
                            </m:r>
                          </m:e>
                          <m:sup>
                            <m:r>
                              <a:rPr lang="es-ES" b="0" i="1" smtClean="0">
                                <a:solidFill>
                                  <a:srgbClr val="FFFF00"/>
                                </a:solidFill>
                                <a:latin typeface="Cambria Math" panose="02040503050406030204" pitchFamily="18" charset="0"/>
                                <a:ea typeface="Cambria Math" panose="02040503050406030204" pitchFamily="18" charset="0"/>
                              </a:rPr>
                              <m:t>∗</m:t>
                            </m:r>
                          </m:sup>
                        </m:sSup>
                        <m:r>
                          <a:rPr lang="es-ES" b="0" i="1" smtClean="0">
                            <a:solidFill>
                              <a:srgbClr val="FFFF00"/>
                            </a:solidFill>
                            <a:latin typeface="Cambria Math" panose="02040503050406030204" pitchFamily="18" charset="0"/>
                            <a:ea typeface="Cambria Math" panose="02040503050406030204" pitchFamily="18" charset="0"/>
                          </a:rPr>
                          <m:t>,0</m:t>
                        </m:r>
                      </m:e>
                    </m:d>
                    <m:r>
                      <a:rPr lang="es-ES" b="0" i="1" smtClean="0">
                        <a:solidFill>
                          <a:srgbClr val="FFFF00"/>
                        </a:solidFill>
                        <a:latin typeface="Cambria Math" panose="02040503050406030204" pitchFamily="18" charset="0"/>
                        <a:ea typeface="Cambria Math" panose="02040503050406030204" pitchFamily="18" charset="0"/>
                      </a:rPr>
                      <m:t>=1</m:t>
                    </m:r>
                  </m:oMath>
                </a14:m>
                <a:endParaRPr lang="es-ES" b="0" dirty="0">
                  <a:solidFill>
                    <a:srgbClr val="FFFF00"/>
                  </a:solidFill>
                  <a:ea typeface="Cambria Math" panose="02040503050406030204" pitchFamily="18" charset="0"/>
                </a:endParaRPr>
              </a:p>
              <a:p>
                <a14:m>
                  <m:oMath xmlns:m="http://schemas.openxmlformats.org/officeDocument/2006/math">
                    <m:f>
                      <m:fPr>
                        <m:ctrlPr>
                          <a:rPr lang="es-ES" i="1" smtClean="0">
                            <a:solidFill>
                              <a:srgbClr val="FFFF00"/>
                            </a:solidFill>
                            <a:latin typeface="Cambria Math" panose="02040503050406030204" pitchFamily="18" charset="0"/>
                            <a:ea typeface="Cambria Math" panose="02040503050406030204" pitchFamily="18" charset="0"/>
                          </a:rPr>
                        </m:ctrlPr>
                      </m:fPr>
                      <m:num>
                        <m:r>
                          <a:rPr lang="es-ES" i="1">
                            <a:solidFill>
                              <a:srgbClr val="FFFF00"/>
                            </a:solidFill>
                            <a:latin typeface="Cambria Math" panose="02040503050406030204" pitchFamily="18" charset="0"/>
                            <a:ea typeface="Cambria Math" panose="02040503050406030204" pitchFamily="18" charset="0"/>
                          </a:rPr>
                          <m:t>𝜕</m:t>
                        </m:r>
                        <m:sSup>
                          <m:sSupPr>
                            <m:ctrlPr>
                              <a:rPr lang="es-ES" i="1">
                                <a:solidFill>
                                  <a:srgbClr val="FFFF00"/>
                                </a:solidFill>
                                <a:latin typeface="Cambria Math" panose="02040503050406030204" pitchFamily="18" charset="0"/>
                                <a:ea typeface="Cambria Math" panose="02040503050406030204" pitchFamily="18" charset="0"/>
                              </a:rPr>
                            </m:ctrlPr>
                          </m:sSupPr>
                          <m:e>
                            <m:r>
                              <a:rPr lang="es-ES" i="1">
                                <a:solidFill>
                                  <a:srgbClr val="FFFF00"/>
                                </a:solidFill>
                                <a:latin typeface="Cambria Math" panose="02040503050406030204" pitchFamily="18" charset="0"/>
                                <a:ea typeface="Cambria Math" panose="02040503050406030204" pitchFamily="18" charset="0"/>
                              </a:rPr>
                              <m:t>𝜃</m:t>
                            </m:r>
                          </m:e>
                          <m:sup>
                            <m:r>
                              <a:rPr lang="es-ES" i="1">
                                <a:solidFill>
                                  <a:srgbClr val="FFFF00"/>
                                </a:solidFill>
                                <a:latin typeface="Cambria Math" panose="02040503050406030204" pitchFamily="18" charset="0"/>
                                <a:ea typeface="Cambria Math" panose="02040503050406030204" pitchFamily="18" charset="0"/>
                              </a:rPr>
                              <m:t>∗</m:t>
                            </m:r>
                          </m:sup>
                        </m:sSup>
                      </m:num>
                      <m:den>
                        <m:r>
                          <a:rPr lang="es-ES" i="1">
                            <a:solidFill>
                              <a:srgbClr val="FFFF00"/>
                            </a:solidFill>
                            <a:latin typeface="Cambria Math" panose="02040503050406030204" pitchFamily="18" charset="0"/>
                            <a:ea typeface="Cambria Math" panose="02040503050406030204" pitchFamily="18" charset="0"/>
                          </a:rPr>
                          <m:t>𝜕</m:t>
                        </m:r>
                        <m:sSup>
                          <m:sSupPr>
                            <m:ctrlPr>
                              <a:rPr lang="es-ES" b="0" i="1" smtClean="0">
                                <a:solidFill>
                                  <a:srgbClr val="FFFF00"/>
                                </a:solidFill>
                                <a:latin typeface="Cambria Math" panose="02040503050406030204" pitchFamily="18" charset="0"/>
                                <a:ea typeface="Cambria Math" panose="02040503050406030204" pitchFamily="18" charset="0"/>
                              </a:rPr>
                            </m:ctrlPr>
                          </m:sSupPr>
                          <m:e>
                            <m:r>
                              <a:rPr lang="es-ES" b="0" i="1" smtClean="0">
                                <a:solidFill>
                                  <a:srgbClr val="FFFF00"/>
                                </a:solidFill>
                                <a:latin typeface="Cambria Math" panose="02040503050406030204" pitchFamily="18" charset="0"/>
                                <a:ea typeface="Cambria Math" panose="02040503050406030204" pitchFamily="18" charset="0"/>
                              </a:rPr>
                              <m:t>𝑥</m:t>
                            </m:r>
                          </m:e>
                          <m:sup>
                            <m:r>
                              <a:rPr lang="es-ES" b="0" i="1" smtClean="0">
                                <a:solidFill>
                                  <a:srgbClr val="FFFF00"/>
                                </a:solidFill>
                                <a:latin typeface="Cambria Math" panose="02040503050406030204" pitchFamily="18" charset="0"/>
                                <a:ea typeface="Cambria Math" panose="02040503050406030204" pitchFamily="18" charset="0"/>
                              </a:rPr>
                              <m:t>∗</m:t>
                            </m:r>
                          </m:sup>
                        </m:sSup>
                      </m:den>
                    </m:f>
                    <m:r>
                      <a:rPr lang="es-ES" b="0" i="1" smtClean="0">
                        <a:solidFill>
                          <a:srgbClr val="FFFF00"/>
                        </a:solidFill>
                        <a:latin typeface="Cambria Math" panose="02040503050406030204" pitchFamily="18" charset="0"/>
                        <a:ea typeface="Cambria Math" panose="02040503050406030204" pitchFamily="18" charset="0"/>
                      </a:rPr>
                      <m:t>=0 </m:t>
                    </m:r>
                    <m:r>
                      <a:rPr lang="es-ES" b="0" i="1" smtClean="0">
                        <a:solidFill>
                          <a:srgbClr val="FF0000"/>
                        </a:solidFill>
                        <a:latin typeface="Cambria Math" panose="02040503050406030204" pitchFamily="18" charset="0"/>
                        <a:ea typeface="Cambria Math" panose="02040503050406030204" pitchFamily="18" charset="0"/>
                      </a:rPr>
                      <m:t>𝑝𝑎𝑟𝑎</m:t>
                    </m:r>
                    <m:r>
                      <a:rPr lang="es-ES" b="0" i="1" smtClean="0">
                        <a:solidFill>
                          <a:srgbClr val="FF0000"/>
                        </a:solidFill>
                        <a:latin typeface="Cambria Math" panose="02040503050406030204" pitchFamily="18" charset="0"/>
                        <a:ea typeface="Cambria Math" panose="02040503050406030204" pitchFamily="18" charset="0"/>
                      </a:rPr>
                      <m:t> </m:t>
                    </m:r>
                    <m:sSup>
                      <m:sSupPr>
                        <m:ctrlPr>
                          <a:rPr lang="es-ES" b="0" i="1" smtClean="0">
                            <a:solidFill>
                              <a:srgbClr val="FF0000"/>
                            </a:solidFill>
                            <a:latin typeface="Cambria Math" panose="02040503050406030204" pitchFamily="18" charset="0"/>
                            <a:ea typeface="Cambria Math" panose="02040503050406030204" pitchFamily="18" charset="0"/>
                          </a:rPr>
                        </m:ctrlPr>
                      </m:sSupPr>
                      <m:e>
                        <m:r>
                          <a:rPr lang="es-ES" b="0" i="1" smtClean="0">
                            <a:solidFill>
                              <a:srgbClr val="FF0000"/>
                            </a:solidFill>
                            <a:latin typeface="Cambria Math" panose="02040503050406030204" pitchFamily="18" charset="0"/>
                            <a:ea typeface="Cambria Math" panose="02040503050406030204" pitchFamily="18" charset="0"/>
                          </a:rPr>
                          <m:t>𝑥</m:t>
                        </m:r>
                      </m:e>
                      <m:sup>
                        <m:r>
                          <a:rPr lang="es-ES" b="0" i="1" smtClean="0">
                            <a:solidFill>
                              <a:srgbClr val="FF0000"/>
                            </a:solidFill>
                            <a:latin typeface="Cambria Math" panose="02040503050406030204" pitchFamily="18" charset="0"/>
                            <a:ea typeface="Cambria Math" panose="02040503050406030204" pitchFamily="18" charset="0"/>
                          </a:rPr>
                          <m:t>∗</m:t>
                        </m:r>
                      </m:sup>
                    </m:sSup>
                    <m:r>
                      <a:rPr lang="es-ES" b="0" i="1" smtClean="0">
                        <a:solidFill>
                          <a:srgbClr val="FF0000"/>
                        </a:solidFill>
                        <a:latin typeface="Cambria Math" panose="02040503050406030204" pitchFamily="18" charset="0"/>
                        <a:ea typeface="Cambria Math" panose="02040503050406030204" pitchFamily="18" charset="0"/>
                      </a:rPr>
                      <m:t>=0</m:t>
                    </m:r>
                  </m:oMath>
                </a14:m>
                <a:endParaRPr lang="es-CL" dirty="0">
                  <a:solidFill>
                    <a:srgbClr val="FF0000"/>
                  </a:solidFill>
                </a:endParaRPr>
              </a:p>
              <a:p>
                <a14:m>
                  <m:oMath xmlns:m="http://schemas.openxmlformats.org/officeDocument/2006/math">
                    <m:f>
                      <m:fPr>
                        <m:ctrlPr>
                          <a:rPr lang="es-ES" i="1">
                            <a:solidFill>
                              <a:srgbClr val="FFFF00"/>
                            </a:solidFill>
                            <a:latin typeface="Cambria Math" panose="02040503050406030204" pitchFamily="18" charset="0"/>
                            <a:ea typeface="Cambria Math" panose="02040503050406030204" pitchFamily="18" charset="0"/>
                          </a:rPr>
                        </m:ctrlPr>
                      </m:fPr>
                      <m:num>
                        <m:r>
                          <a:rPr lang="es-ES" i="1">
                            <a:solidFill>
                              <a:srgbClr val="FFFF00"/>
                            </a:solidFill>
                            <a:latin typeface="Cambria Math" panose="02040503050406030204" pitchFamily="18" charset="0"/>
                            <a:ea typeface="Cambria Math" panose="02040503050406030204" pitchFamily="18" charset="0"/>
                          </a:rPr>
                          <m:t>𝜕</m:t>
                        </m:r>
                        <m:sSup>
                          <m:sSupPr>
                            <m:ctrlPr>
                              <a:rPr lang="es-ES" i="1">
                                <a:solidFill>
                                  <a:srgbClr val="FFFF00"/>
                                </a:solidFill>
                                <a:latin typeface="Cambria Math" panose="02040503050406030204" pitchFamily="18" charset="0"/>
                                <a:ea typeface="Cambria Math" panose="02040503050406030204" pitchFamily="18" charset="0"/>
                              </a:rPr>
                            </m:ctrlPr>
                          </m:sSupPr>
                          <m:e>
                            <m:r>
                              <a:rPr lang="es-ES" i="1">
                                <a:solidFill>
                                  <a:srgbClr val="FFFF00"/>
                                </a:solidFill>
                                <a:latin typeface="Cambria Math" panose="02040503050406030204" pitchFamily="18" charset="0"/>
                                <a:ea typeface="Cambria Math" panose="02040503050406030204" pitchFamily="18" charset="0"/>
                              </a:rPr>
                              <m:t>𝜃</m:t>
                            </m:r>
                          </m:e>
                          <m:sup>
                            <m:r>
                              <a:rPr lang="es-ES" i="1">
                                <a:solidFill>
                                  <a:srgbClr val="FFFF00"/>
                                </a:solidFill>
                                <a:latin typeface="Cambria Math" panose="02040503050406030204" pitchFamily="18" charset="0"/>
                                <a:ea typeface="Cambria Math" panose="02040503050406030204" pitchFamily="18" charset="0"/>
                              </a:rPr>
                              <m:t>∗</m:t>
                            </m:r>
                          </m:sup>
                        </m:sSup>
                      </m:num>
                      <m:den>
                        <m:r>
                          <a:rPr lang="es-ES" i="1">
                            <a:solidFill>
                              <a:srgbClr val="FFFF00"/>
                            </a:solidFill>
                            <a:latin typeface="Cambria Math" panose="02040503050406030204" pitchFamily="18" charset="0"/>
                            <a:ea typeface="Cambria Math" panose="02040503050406030204" pitchFamily="18" charset="0"/>
                          </a:rPr>
                          <m:t>𝜕</m:t>
                        </m:r>
                        <m:sSup>
                          <m:sSupPr>
                            <m:ctrlPr>
                              <a:rPr lang="es-ES" i="1">
                                <a:solidFill>
                                  <a:srgbClr val="FFFF00"/>
                                </a:solidFill>
                                <a:latin typeface="Cambria Math" panose="02040503050406030204" pitchFamily="18" charset="0"/>
                                <a:ea typeface="Cambria Math" panose="02040503050406030204" pitchFamily="18" charset="0"/>
                              </a:rPr>
                            </m:ctrlPr>
                          </m:sSupPr>
                          <m:e>
                            <m:r>
                              <a:rPr lang="es-ES" i="1">
                                <a:solidFill>
                                  <a:srgbClr val="FFFF00"/>
                                </a:solidFill>
                                <a:latin typeface="Cambria Math" panose="02040503050406030204" pitchFamily="18" charset="0"/>
                                <a:ea typeface="Cambria Math" panose="02040503050406030204" pitchFamily="18" charset="0"/>
                              </a:rPr>
                              <m:t>𝑥</m:t>
                            </m:r>
                          </m:e>
                          <m:sup>
                            <m:r>
                              <a:rPr lang="es-ES" i="1">
                                <a:solidFill>
                                  <a:srgbClr val="FFFF00"/>
                                </a:solidFill>
                                <a:latin typeface="Cambria Math" panose="02040503050406030204" pitchFamily="18" charset="0"/>
                                <a:ea typeface="Cambria Math" panose="02040503050406030204" pitchFamily="18" charset="0"/>
                              </a:rPr>
                              <m:t>∗</m:t>
                            </m:r>
                          </m:sup>
                        </m:sSup>
                      </m:den>
                    </m:f>
                    <m:r>
                      <a:rPr lang="es-ES" b="0" i="1" smtClean="0">
                        <a:solidFill>
                          <a:srgbClr val="FFFF00"/>
                        </a:solidFill>
                        <a:latin typeface="Cambria Math" panose="02040503050406030204" pitchFamily="18" charset="0"/>
                        <a:ea typeface="Cambria Math" panose="02040503050406030204" pitchFamily="18" charset="0"/>
                      </a:rPr>
                      <m:t>=−</m:t>
                    </m:r>
                    <m:r>
                      <a:rPr lang="es-ES" b="0" i="1" smtClean="0">
                        <a:solidFill>
                          <a:srgbClr val="FFFF00"/>
                        </a:solidFill>
                        <a:latin typeface="Cambria Math" panose="02040503050406030204" pitchFamily="18" charset="0"/>
                        <a:ea typeface="Cambria Math" panose="02040503050406030204" pitchFamily="18" charset="0"/>
                      </a:rPr>
                      <m:t>𝐵𝑖</m:t>
                    </m:r>
                    <m:r>
                      <a:rPr lang="es-ES" b="0" i="1" smtClean="0">
                        <a:solidFill>
                          <a:srgbClr val="FFFF00"/>
                        </a:solidFill>
                        <a:latin typeface="Cambria Math" panose="02040503050406030204" pitchFamily="18" charset="0"/>
                        <a:ea typeface="Cambria Math" panose="02040503050406030204" pitchFamily="18" charset="0"/>
                      </a:rPr>
                      <m:t>∗</m:t>
                    </m:r>
                    <m:sSup>
                      <m:sSupPr>
                        <m:ctrlPr>
                          <a:rPr lang="es-ES" i="1">
                            <a:solidFill>
                              <a:srgbClr val="FFFF00"/>
                            </a:solidFill>
                            <a:latin typeface="Cambria Math" panose="02040503050406030204" pitchFamily="18" charset="0"/>
                            <a:ea typeface="Cambria Math" panose="02040503050406030204" pitchFamily="18" charset="0"/>
                          </a:rPr>
                        </m:ctrlPr>
                      </m:sSupPr>
                      <m:e>
                        <m:r>
                          <a:rPr lang="es-ES" i="1">
                            <a:solidFill>
                              <a:srgbClr val="FFFF00"/>
                            </a:solidFill>
                            <a:latin typeface="Cambria Math" panose="02040503050406030204" pitchFamily="18" charset="0"/>
                            <a:ea typeface="Cambria Math" panose="02040503050406030204" pitchFamily="18" charset="0"/>
                          </a:rPr>
                          <m:t>𝜃</m:t>
                        </m:r>
                      </m:e>
                      <m:sup>
                        <m:r>
                          <a:rPr lang="es-ES" i="1">
                            <a:solidFill>
                              <a:srgbClr val="FFFF00"/>
                            </a:solidFill>
                            <a:latin typeface="Cambria Math" panose="02040503050406030204" pitchFamily="18" charset="0"/>
                            <a:ea typeface="Cambria Math" panose="02040503050406030204" pitchFamily="18" charset="0"/>
                          </a:rPr>
                          <m:t>∗</m:t>
                        </m:r>
                      </m:sup>
                    </m:sSup>
                    <m:d>
                      <m:dPr>
                        <m:ctrlPr>
                          <a:rPr lang="es-ES" i="1">
                            <a:solidFill>
                              <a:srgbClr val="FFFF00"/>
                            </a:solidFill>
                            <a:latin typeface="Cambria Math" panose="02040503050406030204" pitchFamily="18" charset="0"/>
                            <a:ea typeface="Cambria Math" panose="02040503050406030204" pitchFamily="18" charset="0"/>
                          </a:rPr>
                        </m:ctrlPr>
                      </m:dPr>
                      <m:e>
                        <m:r>
                          <a:rPr lang="es-ES" i="1">
                            <a:solidFill>
                              <a:srgbClr val="FFFF00"/>
                            </a:solidFill>
                            <a:latin typeface="Cambria Math" panose="02040503050406030204" pitchFamily="18" charset="0"/>
                            <a:ea typeface="Cambria Math" panose="02040503050406030204" pitchFamily="18" charset="0"/>
                          </a:rPr>
                          <m:t>1,</m:t>
                        </m:r>
                        <m:r>
                          <a:rPr lang="es-ES" i="1">
                            <a:solidFill>
                              <a:srgbClr val="FFFF00"/>
                            </a:solidFill>
                            <a:latin typeface="Cambria Math" panose="02040503050406030204" pitchFamily="18" charset="0"/>
                            <a:ea typeface="Cambria Math" panose="02040503050406030204" pitchFamily="18" charset="0"/>
                          </a:rPr>
                          <m:t>𝐹𝑜</m:t>
                        </m:r>
                      </m:e>
                    </m:d>
                    <m:r>
                      <a:rPr lang="es-ES" b="0" i="1" smtClean="0">
                        <a:solidFill>
                          <a:srgbClr val="FFFF00"/>
                        </a:solidFill>
                        <a:latin typeface="Cambria Math" panose="02040503050406030204" pitchFamily="18" charset="0"/>
                        <a:ea typeface="Cambria Math" panose="02040503050406030204" pitchFamily="18" charset="0"/>
                      </a:rPr>
                      <m:t> </m:t>
                    </m:r>
                    <m:r>
                      <a:rPr lang="es-ES" b="0" i="1" smtClean="0">
                        <a:solidFill>
                          <a:srgbClr val="FF0000"/>
                        </a:solidFill>
                        <a:latin typeface="Cambria Math" panose="02040503050406030204" pitchFamily="18" charset="0"/>
                        <a:ea typeface="Cambria Math" panose="02040503050406030204" pitchFamily="18" charset="0"/>
                      </a:rPr>
                      <m:t>𝑝𝑎𝑟𝑎</m:t>
                    </m:r>
                    <m:r>
                      <a:rPr lang="es-ES" b="0" i="1" smtClean="0">
                        <a:solidFill>
                          <a:srgbClr val="FF0000"/>
                        </a:solidFill>
                        <a:latin typeface="Cambria Math" panose="02040503050406030204" pitchFamily="18" charset="0"/>
                        <a:ea typeface="Cambria Math" panose="02040503050406030204" pitchFamily="18" charset="0"/>
                      </a:rPr>
                      <m:t> </m:t>
                    </m:r>
                    <m:sSup>
                      <m:sSupPr>
                        <m:ctrlPr>
                          <a:rPr lang="es-ES" b="0" i="1" smtClean="0">
                            <a:solidFill>
                              <a:srgbClr val="FF0000"/>
                            </a:solidFill>
                            <a:latin typeface="Cambria Math" panose="02040503050406030204" pitchFamily="18" charset="0"/>
                            <a:ea typeface="Cambria Math" panose="02040503050406030204" pitchFamily="18" charset="0"/>
                          </a:rPr>
                        </m:ctrlPr>
                      </m:sSupPr>
                      <m:e>
                        <m:r>
                          <a:rPr lang="es-ES" b="0" i="1" smtClean="0">
                            <a:solidFill>
                              <a:srgbClr val="FF0000"/>
                            </a:solidFill>
                            <a:latin typeface="Cambria Math" panose="02040503050406030204" pitchFamily="18" charset="0"/>
                            <a:ea typeface="Cambria Math" panose="02040503050406030204" pitchFamily="18" charset="0"/>
                          </a:rPr>
                          <m:t>𝑥</m:t>
                        </m:r>
                      </m:e>
                      <m:sup>
                        <m:r>
                          <a:rPr lang="es-ES" b="0" i="1" smtClean="0">
                            <a:solidFill>
                              <a:srgbClr val="FF0000"/>
                            </a:solidFill>
                            <a:latin typeface="Cambria Math" panose="02040503050406030204" pitchFamily="18" charset="0"/>
                            <a:ea typeface="Cambria Math" panose="02040503050406030204" pitchFamily="18" charset="0"/>
                          </a:rPr>
                          <m:t>∗</m:t>
                        </m:r>
                      </m:sup>
                    </m:sSup>
                    <m:r>
                      <a:rPr lang="es-ES" b="0" i="1" smtClean="0">
                        <a:solidFill>
                          <a:srgbClr val="FF0000"/>
                        </a:solidFill>
                        <a:latin typeface="Cambria Math" panose="02040503050406030204" pitchFamily="18" charset="0"/>
                        <a:ea typeface="Cambria Math" panose="02040503050406030204" pitchFamily="18" charset="0"/>
                      </a:rPr>
                      <m:t>=1</m:t>
                    </m:r>
                  </m:oMath>
                </a14:m>
                <a:endParaRPr lang="es-CL" dirty="0">
                  <a:solidFill>
                    <a:srgbClr val="FF0000"/>
                  </a:solidFill>
                </a:endParaRPr>
              </a:p>
              <a:p>
                <a:r>
                  <a:rPr lang="es-CL" dirty="0"/>
                  <a:t>Por lo tanto llegamos a la conclusión que</a:t>
                </a:r>
              </a:p>
              <a:p>
                <a14:m>
                  <m:oMath xmlns:m="http://schemas.openxmlformats.org/officeDocument/2006/math">
                    <m:sSup>
                      <m:sSupPr>
                        <m:ctrlPr>
                          <a:rPr lang="es-ES" i="1" smtClean="0">
                            <a:solidFill>
                              <a:srgbClr val="FFFF00"/>
                            </a:solidFill>
                            <a:latin typeface="Cambria Math" panose="02040503050406030204" pitchFamily="18" charset="0"/>
                            <a:ea typeface="Cambria Math" panose="02040503050406030204" pitchFamily="18" charset="0"/>
                          </a:rPr>
                        </m:ctrlPr>
                      </m:sSupPr>
                      <m:e>
                        <m:r>
                          <a:rPr lang="es-ES" i="1">
                            <a:solidFill>
                              <a:srgbClr val="FFFF00"/>
                            </a:solidFill>
                            <a:latin typeface="Cambria Math" panose="02040503050406030204" pitchFamily="18" charset="0"/>
                            <a:ea typeface="Cambria Math" panose="02040503050406030204" pitchFamily="18" charset="0"/>
                          </a:rPr>
                          <m:t>𝜃</m:t>
                        </m:r>
                      </m:e>
                      <m:sup>
                        <m:r>
                          <a:rPr lang="es-ES" i="1">
                            <a:solidFill>
                              <a:srgbClr val="FFFF00"/>
                            </a:solidFill>
                            <a:latin typeface="Cambria Math" panose="02040503050406030204" pitchFamily="18" charset="0"/>
                            <a:ea typeface="Cambria Math" panose="02040503050406030204" pitchFamily="18" charset="0"/>
                          </a:rPr>
                          <m:t>∗</m:t>
                        </m:r>
                      </m:sup>
                    </m:sSup>
                    <m:r>
                      <a:rPr lang="es-ES" b="0" i="1" smtClean="0">
                        <a:solidFill>
                          <a:srgbClr val="FFFF00"/>
                        </a:solidFill>
                        <a:latin typeface="Cambria Math" panose="02040503050406030204" pitchFamily="18" charset="0"/>
                        <a:ea typeface="Cambria Math" panose="02040503050406030204" pitchFamily="18" charset="0"/>
                      </a:rPr>
                      <m:t>=</m:t>
                    </m:r>
                    <m:r>
                      <a:rPr lang="es-ES" b="0" i="1" smtClean="0">
                        <a:solidFill>
                          <a:srgbClr val="FFFF00"/>
                        </a:solidFill>
                        <a:latin typeface="Cambria Math" panose="02040503050406030204" pitchFamily="18" charset="0"/>
                        <a:ea typeface="Cambria Math" panose="02040503050406030204" pitchFamily="18" charset="0"/>
                      </a:rPr>
                      <m:t>𝑓</m:t>
                    </m:r>
                    <m:r>
                      <a:rPr lang="es-ES" b="0" i="1" smtClean="0">
                        <a:solidFill>
                          <a:srgbClr val="FFFF00"/>
                        </a:solidFill>
                        <a:latin typeface="Cambria Math" panose="02040503050406030204" pitchFamily="18" charset="0"/>
                        <a:ea typeface="Cambria Math" panose="02040503050406030204" pitchFamily="18" charset="0"/>
                      </a:rPr>
                      <m:t>(</m:t>
                    </m:r>
                    <m:sSup>
                      <m:sSupPr>
                        <m:ctrlPr>
                          <a:rPr lang="es-ES" b="0" i="1" smtClean="0">
                            <a:solidFill>
                              <a:srgbClr val="FFFF00"/>
                            </a:solidFill>
                            <a:latin typeface="Cambria Math" panose="02040503050406030204" pitchFamily="18" charset="0"/>
                            <a:ea typeface="Cambria Math" panose="02040503050406030204" pitchFamily="18" charset="0"/>
                          </a:rPr>
                        </m:ctrlPr>
                      </m:sSupPr>
                      <m:e>
                        <m:r>
                          <a:rPr lang="es-ES" b="0" i="1" smtClean="0">
                            <a:solidFill>
                              <a:srgbClr val="FFFF00"/>
                            </a:solidFill>
                            <a:latin typeface="Cambria Math" panose="02040503050406030204" pitchFamily="18" charset="0"/>
                            <a:ea typeface="Cambria Math" panose="02040503050406030204" pitchFamily="18" charset="0"/>
                          </a:rPr>
                          <m:t>𝑥</m:t>
                        </m:r>
                      </m:e>
                      <m:sup>
                        <m:r>
                          <a:rPr lang="es-ES" b="0" i="1" smtClean="0">
                            <a:solidFill>
                              <a:srgbClr val="FFFF00"/>
                            </a:solidFill>
                            <a:latin typeface="Cambria Math" panose="02040503050406030204" pitchFamily="18" charset="0"/>
                            <a:ea typeface="Cambria Math" panose="02040503050406030204" pitchFamily="18" charset="0"/>
                          </a:rPr>
                          <m:t>∗</m:t>
                        </m:r>
                      </m:sup>
                    </m:sSup>
                    <m:r>
                      <a:rPr lang="es-ES" b="0" i="1" smtClean="0">
                        <a:solidFill>
                          <a:srgbClr val="FFFF00"/>
                        </a:solidFill>
                        <a:latin typeface="Cambria Math" panose="02040503050406030204" pitchFamily="18" charset="0"/>
                        <a:ea typeface="Cambria Math" panose="02040503050406030204" pitchFamily="18" charset="0"/>
                      </a:rPr>
                      <m:t>,</m:t>
                    </m:r>
                    <m:r>
                      <a:rPr lang="es-ES" b="0" i="1" smtClean="0">
                        <a:solidFill>
                          <a:srgbClr val="FFFF00"/>
                        </a:solidFill>
                        <a:latin typeface="Cambria Math" panose="02040503050406030204" pitchFamily="18" charset="0"/>
                        <a:ea typeface="Cambria Math" panose="02040503050406030204" pitchFamily="18" charset="0"/>
                      </a:rPr>
                      <m:t>𝐹𝑜</m:t>
                    </m:r>
                    <m:r>
                      <a:rPr lang="es-ES" b="0" i="1" smtClean="0">
                        <a:solidFill>
                          <a:srgbClr val="FFFF00"/>
                        </a:solidFill>
                        <a:latin typeface="Cambria Math" panose="02040503050406030204" pitchFamily="18" charset="0"/>
                        <a:ea typeface="Cambria Math" panose="02040503050406030204" pitchFamily="18" charset="0"/>
                      </a:rPr>
                      <m:t>, </m:t>
                    </m:r>
                    <m:r>
                      <a:rPr lang="es-ES" b="0" i="1" smtClean="0">
                        <a:solidFill>
                          <a:srgbClr val="FFFF00"/>
                        </a:solidFill>
                        <a:latin typeface="Cambria Math" panose="02040503050406030204" pitchFamily="18" charset="0"/>
                        <a:ea typeface="Cambria Math" panose="02040503050406030204" pitchFamily="18" charset="0"/>
                      </a:rPr>
                      <m:t>𝐵𝑖</m:t>
                    </m:r>
                    <m:r>
                      <a:rPr lang="es-ES" b="0" i="1" smtClean="0">
                        <a:solidFill>
                          <a:srgbClr val="FFFF00"/>
                        </a:solidFill>
                        <a:latin typeface="Cambria Math" panose="02040503050406030204" pitchFamily="18" charset="0"/>
                        <a:ea typeface="Cambria Math" panose="02040503050406030204" pitchFamily="18" charset="0"/>
                      </a:rPr>
                      <m:t>)</m:t>
                    </m:r>
                  </m:oMath>
                </a14:m>
                <a:endParaRPr lang="es-CL" dirty="0"/>
              </a:p>
              <a:p>
                <a:endParaRPr lang="es-CL" dirty="0"/>
              </a:p>
            </p:txBody>
          </p:sp>
        </mc:Choice>
        <mc:Fallback xmlns="">
          <p:sp>
            <p:nvSpPr>
              <p:cNvPr id="3" name="Marcador de contenido 2">
                <a:extLst>
                  <a:ext uri="{FF2B5EF4-FFF2-40B4-BE49-F238E27FC236}">
                    <a16:creationId xmlns:a16="http://schemas.microsoft.com/office/drawing/2014/main" id="{37ADC0B5-1ED6-43DD-954E-620C66CA5E2B}"/>
                  </a:ext>
                </a:extLst>
              </p:cNvPr>
              <p:cNvSpPr>
                <a:spLocks noGrp="1" noRot="1" noChangeAspect="1" noMove="1" noResize="1" noEditPoints="1" noAdjustHandles="1" noChangeArrowheads="1" noChangeShapeType="1" noTextEdit="1"/>
              </p:cNvSpPr>
              <p:nvPr>
                <p:ph idx="1"/>
              </p:nvPr>
            </p:nvSpPr>
            <p:spPr>
              <a:xfrm>
                <a:off x="838200" y="470517"/>
                <a:ext cx="10515600" cy="5706446"/>
              </a:xfrm>
              <a:blipFill>
                <a:blip r:embed="rId2"/>
                <a:stretch>
                  <a:fillRect l="-1043" t="-1709"/>
                </a:stretch>
              </a:blipFill>
            </p:spPr>
            <p:txBody>
              <a:bodyPr/>
              <a:lstStyle/>
              <a:p>
                <a:r>
                  <a:rPr lang="es-CL">
                    <a:noFill/>
                  </a:rPr>
                  <a:t> </a:t>
                </a:r>
              </a:p>
            </p:txBody>
          </p:sp>
        </mc:Fallback>
      </mc:AlternateContent>
    </p:spTree>
    <p:extLst>
      <p:ext uri="{BB962C8B-B14F-4D97-AF65-F5344CB8AC3E}">
        <p14:creationId xmlns:p14="http://schemas.microsoft.com/office/powerpoint/2010/main" val="88247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4197A30-38F7-4EEC-A205-ECC1E7790F71}"/>
              </a:ext>
            </a:extLst>
          </p:cNvPr>
          <p:cNvSpPr>
            <a:spLocks noGrp="1"/>
          </p:cNvSpPr>
          <p:nvPr>
            <p:ph type="title"/>
          </p:nvPr>
        </p:nvSpPr>
        <p:spPr/>
        <p:txBody>
          <a:bodyPr/>
          <a:lstStyle/>
          <a:p>
            <a:endParaRPr lang="es-CL"/>
          </a:p>
        </p:txBody>
      </p:sp>
      <mc:AlternateContent xmlns:mc="http://schemas.openxmlformats.org/markup-compatibility/2006" xmlns:a14="http://schemas.microsoft.com/office/drawing/2010/main">
        <mc:Choice Requires="a14">
          <p:sp>
            <p:nvSpPr>
              <p:cNvPr id="3" name="Marcador de contenido 2">
                <a:extLst>
                  <a:ext uri="{FF2B5EF4-FFF2-40B4-BE49-F238E27FC236}">
                    <a16:creationId xmlns:a16="http://schemas.microsoft.com/office/drawing/2014/main" id="{BDF556AA-C02F-4531-99F9-CA8EFDC5FD9A}"/>
                  </a:ext>
                </a:extLst>
              </p:cNvPr>
              <p:cNvSpPr>
                <a:spLocks noGrp="1"/>
              </p:cNvSpPr>
              <p:nvPr>
                <p:ph idx="1"/>
              </p:nvPr>
            </p:nvSpPr>
            <p:spPr>
              <a:xfrm>
                <a:off x="838200" y="1825625"/>
                <a:ext cx="5420557" cy="4351338"/>
              </a:xfrm>
            </p:spPr>
            <p:txBody>
              <a:bodyPr/>
              <a:lstStyle/>
              <a:p>
                <a14:m>
                  <m:oMath xmlns:m="http://schemas.openxmlformats.org/officeDocument/2006/math">
                    <m:sSup>
                      <m:sSupPr>
                        <m:ctrlPr>
                          <a:rPr lang="es-ES" i="1" smtClean="0">
                            <a:solidFill>
                              <a:srgbClr val="FFFF00"/>
                            </a:solidFill>
                            <a:latin typeface="Cambria Math" panose="02040503050406030204" pitchFamily="18" charset="0"/>
                            <a:ea typeface="Cambria Math" panose="02040503050406030204" pitchFamily="18" charset="0"/>
                          </a:rPr>
                        </m:ctrlPr>
                      </m:sSupPr>
                      <m:e>
                        <m:r>
                          <a:rPr lang="es-ES" i="1">
                            <a:solidFill>
                              <a:srgbClr val="FFFF00"/>
                            </a:solidFill>
                            <a:latin typeface="Cambria Math" panose="02040503050406030204" pitchFamily="18" charset="0"/>
                            <a:ea typeface="Cambria Math" panose="02040503050406030204" pitchFamily="18" charset="0"/>
                          </a:rPr>
                          <m:t>𝜃</m:t>
                        </m:r>
                      </m:e>
                      <m:sup>
                        <m:r>
                          <a:rPr lang="es-ES" i="1">
                            <a:solidFill>
                              <a:srgbClr val="FFFF00"/>
                            </a:solidFill>
                            <a:latin typeface="Cambria Math" panose="02040503050406030204" pitchFamily="18" charset="0"/>
                            <a:ea typeface="Cambria Math" panose="02040503050406030204" pitchFamily="18" charset="0"/>
                          </a:rPr>
                          <m:t>∗</m:t>
                        </m:r>
                      </m:sup>
                    </m:sSup>
                    <m:r>
                      <a:rPr lang="es-ES" b="0" i="1" smtClean="0">
                        <a:solidFill>
                          <a:srgbClr val="FFFF00"/>
                        </a:solidFill>
                        <a:latin typeface="Cambria Math" panose="02040503050406030204" pitchFamily="18" charset="0"/>
                        <a:ea typeface="Cambria Math" panose="02040503050406030204" pitchFamily="18" charset="0"/>
                      </a:rPr>
                      <m:t>=</m:t>
                    </m:r>
                    <m:r>
                      <a:rPr lang="es-ES" b="0" i="1" smtClean="0">
                        <a:solidFill>
                          <a:srgbClr val="FFFF00"/>
                        </a:solidFill>
                        <a:latin typeface="Cambria Math" panose="02040503050406030204" pitchFamily="18" charset="0"/>
                        <a:ea typeface="Cambria Math" panose="02040503050406030204" pitchFamily="18" charset="0"/>
                      </a:rPr>
                      <m:t>𝑓</m:t>
                    </m:r>
                    <m:r>
                      <a:rPr lang="es-ES" b="0" i="1" smtClean="0">
                        <a:solidFill>
                          <a:srgbClr val="FFFF00"/>
                        </a:solidFill>
                        <a:latin typeface="Cambria Math" panose="02040503050406030204" pitchFamily="18" charset="0"/>
                        <a:ea typeface="Cambria Math" panose="02040503050406030204" pitchFamily="18" charset="0"/>
                      </a:rPr>
                      <m:t>(</m:t>
                    </m:r>
                    <m:sSup>
                      <m:sSupPr>
                        <m:ctrlPr>
                          <a:rPr lang="es-ES" b="0" i="1" smtClean="0">
                            <a:solidFill>
                              <a:srgbClr val="FFFF00"/>
                            </a:solidFill>
                            <a:latin typeface="Cambria Math" panose="02040503050406030204" pitchFamily="18" charset="0"/>
                            <a:ea typeface="Cambria Math" panose="02040503050406030204" pitchFamily="18" charset="0"/>
                          </a:rPr>
                        </m:ctrlPr>
                      </m:sSupPr>
                      <m:e>
                        <m:r>
                          <a:rPr lang="es-ES" b="0" i="1" smtClean="0">
                            <a:solidFill>
                              <a:srgbClr val="FFFF00"/>
                            </a:solidFill>
                            <a:latin typeface="Cambria Math" panose="02040503050406030204" pitchFamily="18" charset="0"/>
                            <a:ea typeface="Cambria Math" panose="02040503050406030204" pitchFamily="18" charset="0"/>
                          </a:rPr>
                          <m:t>𝑥</m:t>
                        </m:r>
                      </m:e>
                      <m:sup>
                        <m:r>
                          <a:rPr lang="es-ES" b="0" i="1" smtClean="0">
                            <a:solidFill>
                              <a:srgbClr val="FFFF00"/>
                            </a:solidFill>
                            <a:latin typeface="Cambria Math" panose="02040503050406030204" pitchFamily="18" charset="0"/>
                            <a:ea typeface="Cambria Math" panose="02040503050406030204" pitchFamily="18" charset="0"/>
                          </a:rPr>
                          <m:t>∗</m:t>
                        </m:r>
                      </m:sup>
                    </m:sSup>
                    <m:r>
                      <a:rPr lang="es-ES" b="0" i="1" smtClean="0">
                        <a:solidFill>
                          <a:srgbClr val="FFFF00"/>
                        </a:solidFill>
                        <a:latin typeface="Cambria Math" panose="02040503050406030204" pitchFamily="18" charset="0"/>
                        <a:ea typeface="Cambria Math" panose="02040503050406030204" pitchFamily="18" charset="0"/>
                      </a:rPr>
                      <m:t>,</m:t>
                    </m:r>
                    <m:r>
                      <a:rPr lang="es-ES" b="0" i="1" smtClean="0">
                        <a:solidFill>
                          <a:srgbClr val="FFFF00"/>
                        </a:solidFill>
                        <a:latin typeface="Cambria Math" panose="02040503050406030204" pitchFamily="18" charset="0"/>
                        <a:ea typeface="Cambria Math" panose="02040503050406030204" pitchFamily="18" charset="0"/>
                      </a:rPr>
                      <m:t>𝐹𝑜</m:t>
                    </m:r>
                    <m:r>
                      <a:rPr lang="es-ES" b="0" i="1" smtClean="0">
                        <a:solidFill>
                          <a:srgbClr val="FFFF00"/>
                        </a:solidFill>
                        <a:latin typeface="Cambria Math" panose="02040503050406030204" pitchFamily="18" charset="0"/>
                        <a:ea typeface="Cambria Math" panose="02040503050406030204" pitchFamily="18" charset="0"/>
                      </a:rPr>
                      <m:t>, </m:t>
                    </m:r>
                    <m:r>
                      <a:rPr lang="es-ES" b="0" i="1" smtClean="0">
                        <a:solidFill>
                          <a:srgbClr val="FFFF00"/>
                        </a:solidFill>
                        <a:latin typeface="Cambria Math" panose="02040503050406030204" pitchFamily="18" charset="0"/>
                        <a:ea typeface="Cambria Math" panose="02040503050406030204" pitchFamily="18" charset="0"/>
                      </a:rPr>
                      <m:t>𝐵𝑖</m:t>
                    </m:r>
                    <m:r>
                      <a:rPr lang="es-ES" b="0" i="1" smtClean="0">
                        <a:solidFill>
                          <a:srgbClr val="FFFF00"/>
                        </a:solidFill>
                        <a:latin typeface="Cambria Math" panose="02040503050406030204" pitchFamily="18" charset="0"/>
                        <a:ea typeface="Cambria Math" panose="02040503050406030204" pitchFamily="18" charset="0"/>
                      </a:rPr>
                      <m:t>)</m:t>
                    </m:r>
                  </m:oMath>
                </a14:m>
                <a:endParaRPr lang="es-CL" dirty="0"/>
              </a:p>
              <a:p>
                <a:r>
                  <a:rPr lang="es-CL" dirty="0"/>
                  <a:t>¿Cuál es la ventaja de plantear el problema de esta forma?</a:t>
                </a:r>
              </a:p>
              <a:p>
                <a:endParaRPr lang="es-CL" dirty="0"/>
              </a:p>
            </p:txBody>
          </p:sp>
        </mc:Choice>
        <mc:Fallback xmlns="">
          <p:sp>
            <p:nvSpPr>
              <p:cNvPr id="3" name="Marcador de contenido 2">
                <a:extLst>
                  <a:ext uri="{FF2B5EF4-FFF2-40B4-BE49-F238E27FC236}">
                    <a16:creationId xmlns:a16="http://schemas.microsoft.com/office/drawing/2014/main" id="{BDF556AA-C02F-4531-99F9-CA8EFDC5FD9A}"/>
                  </a:ext>
                </a:extLst>
              </p:cNvPr>
              <p:cNvSpPr>
                <a:spLocks noGrp="1" noRot="1" noChangeAspect="1" noMove="1" noResize="1" noEditPoints="1" noAdjustHandles="1" noChangeArrowheads="1" noChangeShapeType="1" noTextEdit="1"/>
              </p:cNvSpPr>
              <p:nvPr>
                <p:ph idx="1"/>
              </p:nvPr>
            </p:nvSpPr>
            <p:spPr>
              <a:xfrm>
                <a:off x="838200" y="1825625"/>
                <a:ext cx="5420557" cy="4351338"/>
              </a:xfrm>
              <a:blipFill>
                <a:blip r:embed="rId2"/>
                <a:stretch>
                  <a:fillRect l="-2025"/>
                </a:stretch>
              </a:blipFill>
            </p:spPr>
            <p:txBody>
              <a:bodyPr/>
              <a:lstStyle/>
              <a:p>
                <a:r>
                  <a:rPr lang="es-CL">
                    <a:noFill/>
                  </a:rPr>
                  <a:t> </a:t>
                </a:r>
              </a:p>
            </p:txBody>
          </p:sp>
        </mc:Fallback>
      </mc:AlternateContent>
      <p:sp>
        <p:nvSpPr>
          <p:cNvPr id="27" name="Rectángulo 26">
            <a:extLst>
              <a:ext uri="{FF2B5EF4-FFF2-40B4-BE49-F238E27FC236}">
                <a16:creationId xmlns:a16="http://schemas.microsoft.com/office/drawing/2014/main" id="{E03FD00E-CD2F-403B-B46A-E97C62FAA1CC}"/>
              </a:ext>
            </a:extLst>
          </p:cNvPr>
          <p:cNvSpPr/>
          <p:nvPr/>
        </p:nvSpPr>
        <p:spPr>
          <a:xfrm>
            <a:off x="7245658" y="2333200"/>
            <a:ext cx="4643021" cy="3524435"/>
          </a:xfrm>
          <a:prstGeom prst="rect">
            <a:avLst/>
          </a:prstGeom>
          <a:solidFill>
            <a:srgbClr val="00B0F0"/>
          </a:solidFill>
          <a:ln>
            <a:solidFill>
              <a:schemeClr val="bg1"/>
            </a:solid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s-CL"/>
          </a:p>
        </p:txBody>
      </p:sp>
      <p:sp>
        <p:nvSpPr>
          <p:cNvPr id="28" name="Rectángulo 27">
            <a:extLst>
              <a:ext uri="{FF2B5EF4-FFF2-40B4-BE49-F238E27FC236}">
                <a16:creationId xmlns:a16="http://schemas.microsoft.com/office/drawing/2014/main" id="{84908029-1BD3-4619-B529-D56C9E311422}"/>
              </a:ext>
            </a:extLst>
          </p:cNvPr>
          <p:cNvSpPr/>
          <p:nvPr/>
        </p:nvSpPr>
        <p:spPr>
          <a:xfrm>
            <a:off x="7245658" y="2342078"/>
            <a:ext cx="3426781" cy="3515557"/>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29" name="Arco 28">
            <a:extLst>
              <a:ext uri="{FF2B5EF4-FFF2-40B4-BE49-F238E27FC236}">
                <a16:creationId xmlns:a16="http://schemas.microsoft.com/office/drawing/2014/main" id="{DE1F41D2-C41B-4045-A09B-0754360CF269}"/>
              </a:ext>
            </a:extLst>
          </p:cNvPr>
          <p:cNvSpPr/>
          <p:nvPr/>
        </p:nvSpPr>
        <p:spPr>
          <a:xfrm rot="10800000">
            <a:off x="10672439" y="3070047"/>
            <a:ext cx="1216240" cy="2068497"/>
          </a:xfrm>
          <a:prstGeom prst="arc">
            <a:avLst/>
          </a:prstGeom>
          <a:ln w="38100">
            <a:solidFill>
              <a:srgbClr val="FFFF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s-CL"/>
          </a:p>
        </p:txBody>
      </p:sp>
      <p:cxnSp>
        <p:nvCxnSpPr>
          <p:cNvPr id="30" name="Conector recto de flecha 29">
            <a:extLst>
              <a:ext uri="{FF2B5EF4-FFF2-40B4-BE49-F238E27FC236}">
                <a16:creationId xmlns:a16="http://schemas.microsoft.com/office/drawing/2014/main" id="{708E0575-78D6-4345-AA4E-3038D98EB06C}"/>
              </a:ext>
            </a:extLst>
          </p:cNvPr>
          <p:cNvCxnSpPr/>
          <p:nvPr/>
        </p:nvCxnSpPr>
        <p:spPr>
          <a:xfrm flipV="1">
            <a:off x="7059227" y="2182280"/>
            <a:ext cx="0" cy="401270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Conector recto de flecha 30">
            <a:extLst>
              <a:ext uri="{FF2B5EF4-FFF2-40B4-BE49-F238E27FC236}">
                <a16:creationId xmlns:a16="http://schemas.microsoft.com/office/drawing/2014/main" id="{2302BBB3-97B4-4BA5-8DA4-73FED826342E}"/>
              </a:ext>
            </a:extLst>
          </p:cNvPr>
          <p:cNvCxnSpPr>
            <a:cxnSpLocks/>
          </p:cNvCxnSpPr>
          <p:nvPr/>
        </p:nvCxnSpPr>
        <p:spPr>
          <a:xfrm flipV="1">
            <a:off x="7059229" y="6194988"/>
            <a:ext cx="4893075"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CuadroTexto 31">
            <a:extLst>
              <a:ext uri="{FF2B5EF4-FFF2-40B4-BE49-F238E27FC236}">
                <a16:creationId xmlns:a16="http://schemas.microsoft.com/office/drawing/2014/main" id="{666E64F0-6BC4-4779-A665-7481ACEDEF05}"/>
              </a:ext>
            </a:extLst>
          </p:cNvPr>
          <p:cNvSpPr txBox="1"/>
          <p:nvPr/>
        </p:nvSpPr>
        <p:spPr>
          <a:xfrm>
            <a:off x="6515470" y="2013603"/>
            <a:ext cx="450542" cy="369332"/>
          </a:xfrm>
          <a:prstGeom prst="rect">
            <a:avLst/>
          </a:prstGeom>
          <a:noFill/>
        </p:spPr>
        <p:txBody>
          <a:bodyPr wrap="square">
            <a:spAutoFit/>
          </a:bodyPr>
          <a:lstStyle/>
          <a:p>
            <a:pPr algn="ctr"/>
            <a:r>
              <a:rPr lang="es-CL" dirty="0"/>
              <a:t>T</a:t>
            </a:r>
          </a:p>
        </p:txBody>
      </p:sp>
      <p:sp>
        <p:nvSpPr>
          <p:cNvPr id="33" name="CuadroTexto 32">
            <a:extLst>
              <a:ext uri="{FF2B5EF4-FFF2-40B4-BE49-F238E27FC236}">
                <a16:creationId xmlns:a16="http://schemas.microsoft.com/office/drawing/2014/main" id="{03C92AB2-66F8-4C0A-A2F8-6F2079FE09A5}"/>
              </a:ext>
            </a:extLst>
          </p:cNvPr>
          <p:cNvSpPr txBox="1"/>
          <p:nvPr/>
        </p:nvSpPr>
        <p:spPr>
          <a:xfrm>
            <a:off x="11741458" y="6424612"/>
            <a:ext cx="450542" cy="369332"/>
          </a:xfrm>
          <a:prstGeom prst="rect">
            <a:avLst/>
          </a:prstGeom>
          <a:noFill/>
        </p:spPr>
        <p:txBody>
          <a:bodyPr wrap="square">
            <a:spAutoFit/>
          </a:bodyPr>
          <a:lstStyle/>
          <a:p>
            <a:pPr algn="ctr"/>
            <a:r>
              <a:rPr lang="es-CL" dirty="0"/>
              <a:t>X</a:t>
            </a:r>
          </a:p>
        </p:txBody>
      </p:sp>
      <p:sp>
        <p:nvSpPr>
          <p:cNvPr id="34" name="CuadroTexto 33">
            <a:extLst>
              <a:ext uri="{FF2B5EF4-FFF2-40B4-BE49-F238E27FC236}">
                <a16:creationId xmlns:a16="http://schemas.microsoft.com/office/drawing/2014/main" id="{75E7A526-B0E9-4C1E-9C15-ED5A3A268014}"/>
              </a:ext>
            </a:extLst>
          </p:cNvPr>
          <p:cNvSpPr txBox="1"/>
          <p:nvPr/>
        </p:nvSpPr>
        <p:spPr>
          <a:xfrm>
            <a:off x="6603558" y="4953879"/>
            <a:ext cx="503338" cy="369332"/>
          </a:xfrm>
          <a:prstGeom prst="rect">
            <a:avLst/>
          </a:prstGeom>
          <a:noFill/>
        </p:spPr>
        <p:txBody>
          <a:bodyPr wrap="square">
            <a:spAutoFit/>
          </a:bodyPr>
          <a:lstStyle/>
          <a:p>
            <a:pPr algn="ctr"/>
            <a:r>
              <a:rPr lang="es-CL" dirty="0">
                <a:solidFill>
                  <a:srgbClr val="FFFF00"/>
                </a:solidFill>
              </a:rPr>
              <a:t>T∞</a:t>
            </a:r>
          </a:p>
        </p:txBody>
      </p:sp>
      <p:sp>
        <p:nvSpPr>
          <p:cNvPr id="35" name="CuadroTexto 34">
            <a:extLst>
              <a:ext uri="{FF2B5EF4-FFF2-40B4-BE49-F238E27FC236}">
                <a16:creationId xmlns:a16="http://schemas.microsoft.com/office/drawing/2014/main" id="{B2931297-2735-46A9-9900-B704246817AE}"/>
              </a:ext>
            </a:extLst>
          </p:cNvPr>
          <p:cNvSpPr txBox="1"/>
          <p:nvPr/>
        </p:nvSpPr>
        <p:spPr>
          <a:xfrm>
            <a:off x="6559169" y="3919629"/>
            <a:ext cx="503338" cy="369332"/>
          </a:xfrm>
          <a:prstGeom prst="rect">
            <a:avLst/>
          </a:prstGeom>
          <a:noFill/>
        </p:spPr>
        <p:txBody>
          <a:bodyPr wrap="square">
            <a:spAutoFit/>
          </a:bodyPr>
          <a:lstStyle/>
          <a:p>
            <a:pPr algn="ctr"/>
            <a:r>
              <a:rPr lang="es-CL" dirty="0">
                <a:solidFill>
                  <a:srgbClr val="FFFF00"/>
                </a:solidFill>
              </a:rPr>
              <a:t>T</a:t>
            </a:r>
            <a:r>
              <a:rPr lang="es-CL" baseline="-25000" dirty="0">
                <a:solidFill>
                  <a:srgbClr val="FFFF00"/>
                </a:solidFill>
              </a:rPr>
              <a:t>L</a:t>
            </a:r>
          </a:p>
        </p:txBody>
      </p:sp>
      <p:sp>
        <p:nvSpPr>
          <p:cNvPr id="36" name="CuadroTexto 35">
            <a:extLst>
              <a:ext uri="{FF2B5EF4-FFF2-40B4-BE49-F238E27FC236}">
                <a16:creationId xmlns:a16="http://schemas.microsoft.com/office/drawing/2014/main" id="{9A88D5E8-6779-4488-A847-58981538C07E}"/>
              </a:ext>
            </a:extLst>
          </p:cNvPr>
          <p:cNvSpPr txBox="1"/>
          <p:nvPr/>
        </p:nvSpPr>
        <p:spPr>
          <a:xfrm>
            <a:off x="10447168" y="6347676"/>
            <a:ext cx="450542" cy="369332"/>
          </a:xfrm>
          <a:prstGeom prst="rect">
            <a:avLst/>
          </a:prstGeom>
          <a:noFill/>
        </p:spPr>
        <p:txBody>
          <a:bodyPr wrap="square">
            <a:spAutoFit/>
          </a:bodyPr>
          <a:lstStyle/>
          <a:p>
            <a:pPr algn="ctr"/>
            <a:r>
              <a:rPr lang="es-CL" dirty="0"/>
              <a:t>L</a:t>
            </a:r>
          </a:p>
        </p:txBody>
      </p:sp>
      <p:sp>
        <p:nvSpPr>
          <p:cNvPr id="37" name="CuadroTexto 36">
            <a:extLst>
              <a:ext uri="{FF2B5EF4-FFF2-40B4-BE49-F238E27FC236}">
                <a16:creationId xmlns:a16="http://schemas.microsoft.com/office/drawing/2014/main" id="{CEF31DA5-8AB2-4379-9421-3FB491BA64CD}"/>
              </a:ext>
            </a:extLst>
          </p:cNvPr>
          <p:cNvSpPr txBox="1"/>
          <p:nvPr/>
        </p:nvSpPr>
        <p:spPr>
          <a:xfrm>
            <a:off x="7033703" y="6347674"/>
            <a:ext cx="450542" cy="369332"/>
          </a:xfrm>
          <a:prstGeom prst="rect">
            <a:avLst/>
          </a:prstGeom>
          <a:noFill/>
        </p:spPr>
        <p:txBody>
          <a:bodyPr wrap="square">
            <a:spAutoFit/>
          </a:bodyPr>
          <a:lstStyle/>
          <a:p>
            <a:pPr algn="ctr"/>
            <a:r>
              <a:rPr lang="es-ES" dirty="0"/>
              <a:t>0</a:t>
            </a:r>
            <a:endParaRPr lang="es-CL" dirty="0"/>
          </a:p>
        </p:txBody>
      </p:sp>
      <p:sp>
        <p:nvSpPr>
          <p:cNvPr id="38" name="Arco 37">
            <a:extLst>
              <a:ext uri="{FF2B5EF4-FFF2-40B4-BE49-F238E27FC236}">
                <a16:creationId xmlns:a16="http://schemas.microsoft.com/office/drawing/2014/main" id="{C8B0EBB9-531C-4376-B0A1-2C57C4A866DA}"/>
              </a:ext>
            </a:extLst>
          </p:cNvPr>
          <p:cNvSpPr/>
          <p:nvPr/>
        </p:nvSpPr>
        <p:spPr>
          <a:xfrm>
            <a:off x="3845510" y="3070047"/>
            <a:ext cx="6826929" cy="2068497"/>
          </a:xfrm>
          <a:prstGeom prst="arc">
            <a:avLst/>
          </a:prstGeom>
          <a:ln w="38100">
            <a:solidFill>
              <a:schemeClr val="bg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s-CL"/>
          </a:p>
        </p:txBody>
      </p:sp>
      <p:sp>
        <p:nvSpPr>
          <p:cNvPr id="39" name="CuadroTexto 38">
            <a:extLst>
              <a:ext uri="{FF2B5EF4-FFF2-40B4-BE49-F238E27FC236}">
                <a16:creationId xmlns:a16="http://schemas.microsoft.com/office/drawing/2014/main" id="{FBE798C1-2816-4577-AAAF-1DC12B7134DE}"/>
              </a:ext>
            </a:extLst>
          </p:cNvPr>
          <p:cNvSpPr txBox="1"/>
          <p:nvPr/>
        </p:nvSpPr>
        <p:spPr>
          <a:xfrm>
            <a:off x="6608685" y="2837598"/>
            <a:ext cx="450542" cy="369332"/>
          </a:xfrm>
          <a:prstGeom prst="rect">
            <a:avLst/>
          </a:prstGeom>
          <a:noFill/>
        </p:spPr>
        <p:txBody>
          <a:bodyPr wrap="square">
            <a:spAutoFit/>
          </a:bodyPr>
          <a:lstStyle/>
          <a:p>
            <a:pPr algn="ctr"/>
            <a:r>
              <a:rPr lang="es-CL" dirty="0"/>
              <a:t>T</a:t>
            </a:r>
            <a:r>
              <a:rPr lang="es-CL" baseline="-25000" dirty="0"/>
              <a:t>0</a:t>
            </a:r>
          </a:p>
        </p:txBody>
      </p:sp>
    </p:spTree>
    <p:extLst>
      <p:ext uri="{BB962C8B-B14F-4D97-AF65-F5344CB8AC3E}">
        <p14:creationId xmlns:p14="http://schemas.microsoft.com/office/powerpoint/2010/main" val="7888297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ángulo 1"/>
              <p:cNvSpPr/>
              <p:nvPr/>
            </p:nvSpPr>
            <p:spPr>
              <a:xfrm>
                <a:off x="1209822" y="409669"/>
                <a:ext cx="9566030" cy="6128537"/>
              </a:xfrm>
              <a:prstGeom prst="rect">
                <a:avLst/>
              </a:prstGeom>
            </p:spPr>
            <p:txBody>
              <a:bodyPr wrap="square">
                <a:spAutoFit/>
              </a:bodyPr>
              <a:lstStyle/>
              <a:p>
                <a:pPr lvl="0" algn="just">
                  <a:lnSpc>
                    <a:spcPct val="107000"/>
                  </a:lnSpc>
                  <a:spcAft>
                    <a:spcPts val="0"/>
                  </a:spcAft>
                </a:pPr>
                <a:r>
                  <a:rPr lang="es-CL" sz="2800" b="1" i="1" dirty="0">
                    <a:solidFill>
                      <a:srgbClr val="FFFF00"/>
                    </a:solidFill>
                    <a:effectLst/>
                    <a:ea typeface="Times New Roman" panose="02020603050405020304" pitchFamily="18" charset="0"/>
                    <a:cs typeface="Times New Roman" panose="02020603050405020304" pitchFamily="18" charset="0"/>
                  </a:rPr>
                  <a:t>Conductividad térmica en los metales</a:t>
                </a:r>
                <a:endParaRPr lang="es-CL" sz="2800" b="1" dirty="0">
                  <a:solidFill>
                    <a:srgbClr val="FFFF00"/>
                  </a:solidFill>
                  <a:effectLst/>
                  <a:ea typeface="Calibri" panose="020F0502020204030204" pitchFamily="34" charset="0"/>
                  <a:cs typeface="Times New Roman" panose="02020603050405020304" pitchFamily="18" charset="0"/>
                </a:endParaRPr>
              </a:p>
              <a:p>
                <a:pPr algn="just">
                  <a:lnSpc>
                    <a:spcPct val="107000"/>
                  </a:lnSpc>
                  <a:spcAft>
                    <a:spcPts val="0"/>
                  </a:spcAft>
                </a:pPr>
                <a:r>
                  <a:rPr lang="es-CL" b="1" i="1" dirty="0">
                    <a:solidFill>
                      <a:schemeClr val="tx1"/>
                    </a:solidFill>
                    <a:effectLst/>
                    <a:ea typeface="Times New Roman" panose="02020603050405020304" pitchFamily="18" charset="0"/>
                    <a:cs typeface="Times New Roman" panose="02020603050405020304" pitchFamily="18" charset="0"/>
                  </a:rPr>
                  <a:t> </a:t>
                </a:r>
                <a:endParaRPr lang="es-CL" sz="1600" dirty="0">
                  <a:solidFill>
                    <a:schemeClr val="tx1"/>
                  </a:solidFill>
                  <a:effectLst/>
                  <a:ea typeface="Calibri" panose="020F0502020204030204" pitchFamily="34" charset="0"/>
                  <a:cs typeface="Times New Roman" panose="02020603050405020304" pitchFamily="18" charset="0"/>
                </a:endParaRPr>
              </a:p>
              <a:p>
                <a:pPr algn="just">
                  <a:lnSpc>
                    <a:spcPct val="107000"/>
                  </a:lnSpc>
                  <a:spcAft>
                    <a:spcPts val="0"/>
                  </a:spcAft>
                </a:pPr>
                <a:r>
                  <a:rPr lang="es-CL" sz="2000" dirty="0">
                    <a:solidFill>
                      <a:schemeClr val="tx1"/>
                    </a:solidFill>
                    <a:effectLst/>
                    <a:ea typeface="Times New Roman" panose="02020603050405020304" pitchFamily="18" charset="0"/>
                    <a:cs typeface="Times New Roman" panose="02020603050405020304" pitchFamily="18" charset="0"/>
                  </a:rPr>
                  <a:t>En los metales puros, que son buenos conductores de la electricidad, el término </a:t>
                </a:r>
                <a:r>
                  <a:rPr lang="es-CL" sz="2000" dirty="0" err="1">
                    <a:solidFill>
                      <a:schemeClr val="tx1"/>
                    </a:solidFill>
                    <a:effectLst/>
                    <a:ea typeface="Times New Roman" panose="02020603050405020304" pitchFamily="18" charset="0"/>
                    <a:cs typeface="Times New Roman" panose="02020603050405020304" pitchFamily="18" charset="0"/>
                  </a:rPr>
                  <a:t>k</a:t>
                </a:r>
                <a:r>
                  <a:rPr lang="es-CL" sz="2000" baseline="-25000" dirty="0" err="1">
                    <a:solidFill>
                      <a:schemeClr val="tx1"/>
                    </a:solidFill>
                    <a:effectLst/>
                    <a:ea typeface="Times New Roman" panose="02020603050405020304" pitchFamily="18" charset="0"/>
                    <a:cs typeface="Times New Roman" panose="02020603050405020304" pitchFamily="18" charset="0"/>
                  </a:rPr>
                  <a:t>e</a:t>
                </a:r>
                <a:r>
                  <a:rPr lang="es-CL" sz="2000" dirty="0">
                    <a:solidFill>
                      <a:schemeClr val="tx1"/>
                    </a:solidFill>
                    <a:effectLst/>
                    <a:ea typeface="Times New Roman" panose="02020603050405020304" pitchFamily="18" charset="0"/>
                    <a:cs typeface="Times New Roman" panose="02020603050405020304" pitchFamily="18" charset="0"/>
                  </a:rPr>
                  <a:t> es predominante ya que </a:t>
                </a:r>
                <a:r>
                  <a:rPr lang="es-CL" sz="2000" dirty="0" err="1">
                    <a:solidFill>
                      <a:schemeClr val="tx1"/>
                    </a:solidFill>
                    <a:effectLst/>
                    <a:ea typeface="Times New Roman" panose="02020603050405020304" pitchFamily="18" charset="0"/>
                    <a:cs typeface="Times New Roman" panose="02020603050405020304" pitchFamily="18" charset="0"/>
                  </a:rPr>
                  <a:t>k</a:t>
                </a:r>
                <a:r>
                  <a:rPr lang="es-CL" sz="2000" baseline="-25000" dirty="0" err="1">
                    <a:solidFill>
                      <a:schemeClr val="tx1"/>
                    </a:solidFill>
                    <a:effectLst/>
                    <a:ea typeface="Times New Roman" panose="02020603050405020304" pitchFamily="18" charset="0"/>
                    <a:cs typeface="Times New Roman" panose="02020603050405020304" pitchFamily="18" charset="0"/>
                  </a:rPr>
                  <a:t>e</a:t>
                </a:r>
                <a:r>
                  <a:rPr lang="es-CL" sz="2000" dirty="0">
                    <a:solidFill>
                      <a:schemeClr val="tx1"/>
                    </a:solidFill>
                    <a:effectLst/>
                    <a:ea typeface="Times New Roman" panose="02020603050405020304" pitchFamily="18" charset="0"/>
                    <a:cs typeface="Times New Roman" panose="02020603050405020304" pitchFamily="18" charset="0"/>
                  </a:rPr>
                  <a:t> </a:t>
                </a:r>
                <a14:m>
                  <m:oMath xmlns:m="http://schemas.openxmlformats.org/officeDocument/2006/math">
                    <m:r>
                      <a:rPr lang="es-CL" sz="2000"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m:t>
                    </m:r>
                  </m:oMath>
                </a14:m>
                <a:r>
                  <a:rPr lang="es-CL" sz="2000" dirty="0">
                    <a:solidFill>
                      <a:schemeClr val="tx1"/>
                    </a:solidFill>
                    <a:effectLst/>
                    <a:ea typeface="Times New Roman" panose="02020603050405020304" pitchFamily="18" charset="0"/>
                    <a:cs typeface="Times New Roman" panose="02020603050405020304" pitchFamily="18" charset="0"/>
                  </a:rPr>
                  <a:t> </a:t>
                </a:r>
                <a:r>
                  <a:rPr lang="es-CL" sz="2000" dirty="0" err="1">
                    <a:solidFill>
                      <a:schemeClr val="tx1"/>
                    </a:solidFill>
                    <a:effectLst/>
                    <a:ea typeface="Times New Roman" panose="02020603050405020304" pitchFamily="18" charset="0"/>
                    <a:cs typeface="Times New Roman" panose="02020603050405020304" pitchFamily="18" charset="0"/>
                  </a:rPr>
                  <a:t>k</a:t>
                </a:r>
                <a:r>
                  <a:rPr lang="es-CL" sz="2000" baseline="-25000" dirty="0" err="1">
                    <a:solidFill>
                      <a:schemeClr val="tx1"/>
                    </a:solidFill>
                    <a:effectLst/>
                    <a:ea typeface="Times New Roman" panose="02020603050405020304" pitchFamily="18" charset="0"/>
                    <a:cs typeface="Times New Roman" panose="02020603050405020304" pitchFamily="18" charset="0"/>
                  </a:rPr>
                  <a:t>f</a:t>
                </a:r>
                <a:r>
                  <a:rPr lang="es-CL" sz="2000" baseline="-25000" dirty="0">
                    <a:solidFill>
                      <a:schemeClr val="tx1"/>
                    </a:solidFill>
                    <a:effectLst/>
                    <a:ea typeface="Times New Roman" panose="02020603050405020304" pitchFamily="18" charset="0"/>
                    <a:cs typeface="Times New Roman" panose="02020603050405020304" pitchFamily="18" charset="0"/>
                  </a:rPr>
                  <a:t> </a:t>
                </a:r>
                <a:endParaRPr lang="es-CL" sz="2000" dirty="0">
                  <a:solidFill>
                    <a:schemeClr val="tx1"/>
                  </a:solidFill>
                  <a:effectLst/>
                  <a:ea typeface="Calibri" panose="020F0502020204030204" pitchFamily="34" charset="0"/>
                  <a:cs typeface="Times New Roman" panose="02020603050405020304" pitchFamily="18" charset="0"/>
                </a:endParaRPr>
              </a:p>
              <a:p>
                <a:pPr algn="just">
                  <a:lnSpc>
                    <a:spcPct val="107000"/>
                  </a:lnSpc>
                  <a:spcAft>
                    <a:spcPts val="0"/>
                  </a:spcAft>
                </a:pPr>
                <a:r>
                  <a:rPr lang="es-CL" sz="2000" dirty="0">
                    <a:solidFill>
                      <a:schemeClr val="tx1"/>
                    </a:solidFill>
                    <a:effectLst/>
                    <a:ea typeface="Times New Roman" panose="02020603050405020304" pitchFamily="18" charset="0"/>
                    <a:cs typeface="Times New Roman" panose="02020603050405020304" pitchFamily="18" charset="0"/>
                  </a:rPr>
                  <a:t> </a:t>
                </a:r>
                <a:endParaRPr lang="es-CL" sz="2000" dirty="0">
                  <a:solidFill>
                    <a:schemeClr val="tx1"/>
                  </a:solidFill>
                  <a:effectLst/>
                  <a:ea typeface="Calibri" panose="020F0502020204030204" pitchFamily="34" charset="0"/>
                  <a:cs typeface="Times New Roman" panose="02020603050405020304" pitchFamily="18" charset="0"/>
                </a:endParaRPr>
              </a:p>
              <a:p>
                <a:pPr algn="just">
                  <a:lnSpc>
                    <a:spcPct val="107000"/>
                  </a:lnSpc>
                  <a:spcAft>
                    <a:spcPts val="0"/>
                  </a:spcAft>
                </a:pPr>
                <a:r>
                  <a:rPr lang="es-CL" sz="2000" dirty="0">
                    <a:solidFill>
                      <a:schemeClr val="tx1"/>
                    </a:solidFill>
                    <a:effectLst/>
                    <a:ea typeface="Times New Roman" panose="02020603050405020304" pitchFamily="18" charset="0"/>
                    <a:cs typeface="Times New Roman" panose="02020603050405020304" pitchFamily="18" charset="0"/>
                  </a:rPr>
                  <a:t>El coeficiente k se puede determinar a partir de la conductividad eléctrica </a:t>
                </a:r>
                <a:r>
                  <a:rPr lang="es-CL" sz="2000" dirty="0" err="1">
                    <a:solidFill>
                      <a:schemeClr val="tx1"/>
                    </a:solidFill>
                    <a:effectLst/>
                    <a:ea typeface="Times New Roman" panose="02020603050405020304" pitchFamily="18" charset="0"/>
                    <a:cs typeface="Times New Roman" panose="02020603050405020304" pitchFamily="18" charset="0"/>
                  </a:rPr>
                  <a:t>σ</a:t>
                </a:r>
                <a:r>
                  <a:rPr lang="es-CL" sz="2000" baseline="-25000" dirty="0" err="1">
                    <a:solidFill>
                      <a:schemeClr val="tx1"/>
                    </a:solidFill>
                    <a:effectLst/>
                    <a:ea typeface="Times New Roman" panose="02020603050405020304" pitchFamily="18" charset="0"/>
                    <a:cs typeface="Times New Roman" panose="02020603050405020304" pitchFamily="18" charset="0"/>
                  </a:rPr>
                  <a:t>e</a:t>
                </a:r>
                <a:r>
                  <a:rPr lang="es-CL" sz="2000" dirty="0">
                    <a:solidFill>
                      <a:schemeClr val="tx1"/>
                    </a:solidFill>
                    <a:effectLst/>
                    <a:ea typeface="Times New Roman" panose="02020603050405020304" pitchFamily="18" charset="0"/>
                    <a:cs typeface="Times New Roman" panose="02020603050405020304" pitchFamily="18" charset="0"/>
                  </a:rPr>
                  <a:t>, la que se encuentra relacionada con k mediante la ecuación experimental de </a:t>
                </a:r>
                <a:r>
                  <a:rPr lang="es-CL" sz="2000" dirty="0" err="1">
                    <a:solidFill>
                      <a:schemeClr val="tx1"/>
                    </a:solidFill>
                    <a:effectLst/>
                    <a:ea typeface="Times New Roman" panose="02020603050405020304" pitchFamily="18" charset="0"/>
                    <a:cs typeface="Times New Roman" panose="02020603050405020304" pitchFamily="18" charset="0"/>
                  </a:rPr>
                  <a:t>Wiedmann</a:t>
                </a:r>
                <a:r>
                  <a:rPr lang="es-CL" sz="2000" dirty="0">
                    <a:solidFill>
                      <a:schemeClr val="tx1"/>
                    </a:solidFill>
                    <a:effectLst/>
                    <a:ea typeface="Times New Roman" panose="02020603050405020304" pitchFamily="18" charset="0"/>
                    <a:cs typeface="Times New Roman" panose="02020603050405020304" pitchFamily="18" charset="0"/>
                  </a:rPr>
                  <a:t>-Franz (1853):</a:t>
                </a:r>
                <a:endParaRPr lang="es-CL" sz="2000" dirty="0">
                  <a:solidFill>
                    <a:schemeClr val="tx1"/>
                  </a:solidFill>
                  <a:effectLst/>
                  <a:ea typeface="Calibri" panose="020F0502020204030204" pitchFamily="34" charset="0"/>
                  <a:cs typeface="Times New Roman" panose="02020603050405020304" pitchFamily="18" charset="0"/>
                </a:endParaRPr>
              </a:p>
              <a:p>
                <a:pPr algn="just">
                  <a:lnSpc>
                    <a:spcPct val="107000"/>
                  </a:lnSpc>
                  <a:spcAft>
                    <a:spcPts val="0"/>
                  </a:spcAft>
                </a:pPr>
                <a:r>
                  <a:rPr lang="es-CL" sz="2000" dirty="0">
                    <a:solidFill>
                      <a:schemeClr val="tx1"/>
                    </a:solidFill>
                    <a:effectLst/>
                    <a:ea typeface="Times New Roman" panose="02020603050405020304" pitchFamily="18" charset="0"/>
                    <a:cs typeface="Times New Roman" panose="02020603050405020304" pitchFamily="18" charset="0"/>
                  </a:rPr>
                  <a:t> </a:t>
                </a:r>
                <a:endParaRPr lang="es-CL" sz="2000" dirty="0">
                  <a:solidFill>
                    <a:schemeClr val="tx1"/>
                  </a:solidFill>
                  <a:effectLst/>
                  <a:ea typeface="Calibri" panose="020F0502020204030204" pitchFamily="34" charset="0"/>
                  <a:cs typeface="Times New Roman" panose="02020603050405020304" pitchFamily="18" charset="0"/>
                </a:endParaRPr>
              </a:p>
              <a:p>
                <a:pPr algn="ctr">
                  <a:lnSpc>
                    <a:spcPct val="107000"/>
                  </a:lnSpc>
                  <a:spcAft>
                    <a:spcPts val="0"/>
                  </a:spcAft>
                </a:pPr>
                <a14:m>
                  <m:oMath xmlns:m="http://schemas.openxmlformats.org/officeDocument/2006/math">
                    <m:r>
                      <a:rPr lang="es-CL" sz="3200" b="1" i="1" smtClean="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𝑳</m:t>
                    </m:r>
                    <m:r>
                      <a:rPr lang="es-CL" sz="3200" b="1" i="1" smtClean="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m:t>
                    </m:r>
                    <m:f>
                      <m:fPr>
                        <m:ctrlPr>
                          <a:rPr lang="es-CL" sz="3200" b="1"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ctrlPr>
                      </m:fPr>
                      <m:num>
                        <m:r>
                          <a:rPr lang="es-CL" sz="3200" b="1"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𝒌</m:t>
                        </m:r>
                      </m:num>
                      <m:den>
                        <m:sSub>
                          <m:sSubPr>
                            <m:ctrlPr>
                              <a:rPr lang="es-CL" sz="3200" b="1"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CL" sz="3200" b="1"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𝝈</m:t>
                            </m:r>
                          </m:e>
                          <m:sub>
                            <m:r>
                              <a:rPr lang="es-CL" sz="3200" b="1"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𝒆</m:t>
                            </m:r>
                          </m:sub>
                        </m:sSub>
                        <m:r>
                          <a:rPr lang="es-CL" sz="3200" b="1"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m:t>
                        </m:r>
                        <m:r>
                          <a:rPr lang="es-CL" sz="3200" b="1"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𝑻</m:t>
                        </m:r>
                      </m:den>
                    </m:f>
                  </m:oMath>
                </a14:m>
                <a:r>
                  <a:rPr lang="es-CL" sz="3200" b="1" dirty="0">
                    <a:solidFill>
                      <a:schemeClr val="tx1"/>
                    </a:solidFill>
                    <a:effectLst/>
                    <a:ea typeface="Times New Roman" panose="02020603050405020304" pitchFamily="18" charset="0"/>
                    <a:cs typeface="Times New Roman" panose="02020603050405020304" pitchFamily="18" charset="0"/>
                  </a:rPr>
                  <a:t> </a:t>
                </a:r>
                <a:endParaRPr lang="es-CL" sz="2000" dirty="0">
                  <a:solidFill>
                    <a:schemeClr val="tx1"/>
                  </a:solidFill>
                  <a:effectLst/>
                  <a:ea typeface="Calibri" panose="020F0502020204030204" pitchFamily="34" charset="0"/>
                  <a:cs typeface="Times New Roman" panose="02020603050405020304" pitchFamily="18" charset="0"/>
                </a:endParaRPr>
              </a:p>
              <a:p>
                <a:pPr algn="just">
                  <a:lnSpc>
                    <a:spcPct val="107000"/>
                  </a:lnSpc>
                  <a:spcAft>
                    <a:spcPts val="0"/>
                  </a:spcAft>
                </a:pPr>
                <a:r>
                  <a:rPr lang="es-CL" sz="2000" dirty="0">
                    <a:solidFill>
                      <a:schemeClr val="tx1"/>
                    </a:solidFill>
                    <a:effectLst/>
                    <a:ea typeface="Times New Roman" panose="02020603050405020304" pitchFamily="18" charset="0"/>
                    <a:cs typeface="Times New Roman" panose="02020603050405020304" pitchFamily="18" charset="0"/>
                  </a:rPr>
                  <a:t> </a:t>
                </a:r>
                <a:endParaRPr lang="es-CL" sz="2000" dirty="0">
                  <a:solidFill>
                    <a:schemeClr val="tx1"/>
                  </a:solidFill>
                  <a:effectLst/>
                  <a:ea typeface="Calibri" panose="020F0502020204030204" pitchFamily="34" charset="0"/>
                  <a:cs typeface="Times New Roman" panose="02020603050405020304" pitchFamily="18" charset="0"/>
                </a:endParaRPr>
              </a:p>
              <a:p>
                <a:pPr algn="just">
                  <a:lnSpc>
                    <a:spcPct val="107000"/>
                  </a:lnSpc>
                  <a:spcAft>
                    <a:spcPts val="0"/>
                  </a:spcAft>
                </a:pPr>
                <a:r>
                  <a:rPr lang="es-CL" sz="2000" dirty="0">
                    <a:solidFill>
                      <a:schemeClr val="tx1"/>
                    </a:solidFill>
                    <a:effectLst/>
                    <a:ea typeface="Times New Roman" panose="02020603050405020304" pitchFamily="18" charset="0"/>
                    <a:cs typeface="Times New Roman" panose="02020603050405020304" pitchFamily="18" charset="0"/>
                  </a:rPr>
                  <a:t>k = conductividad térmica (Watt∙cm</a:t>
                </a:r>
                <a:r>
                  <a:rPr lang="es-CL" sz="2000" baseline="30000" dirty="0">
                    <a:solidFill>
                      <a:schemeClr val="tx1"/>
                    </a:solidFill>
                    <a:effectLst/>
                    <a:ea typeface="Times New Roman" panose="02020603050405020304" pitchFamily="18" charset="0"/>
                    <a:cs typeface="Times New Roman" panose="02020603050405020304" pitchFamily="18" charset="0"/>
                  </a:rPr>
                  <a:t>-1</a:t>
                </a:r>
                <a:r>
                  <a:rPr lang="es-CL" sz="2000" dirty="0">
                    <a:solidFill>
                      <a:schemeClr val="tx1"/>
                    </a:solidFill>
                    <a:effectLst/>
                    <a:ea typeface="Times New Roman" panose="02020603050405020304" pitchFamily="18" charset="0"/>
                    <a:cs typeface="Times New Roman" panose="02020603050405020304" pitchFamily="18" charset="0"/>
                  </a:rPr>
                  <a:t>∙K</a:t>
                </a:r>
                <a:r>
                  <a:rPr lang="es-CL" sz="2000" baseline="30000" dirty="0">
                    <a:solidFill>
                      <a:schemeClr val="tx1"/>
                    </a:solidFill>
                    <a:effectLst/>
                    <a:ea typeface="Times New Roman" panose="02020603050405020304" pitchFamily="18" charset="0"/>
                    <a:cs typeface="Times New Roman" panose="02020603050405020304" pitchFamily="18" charset="0"/>
                  </a:rPr>
                  <a:t>-1</a:t>
                </a:r>
                <a:r>
                  <a:rPr lang="es-CL" sz="2000" dirty="0">
                    <a:solidFill>
                      <a:schemeClr val="tx1"/>
                    </a:solidFill>
                    <a:effectLst/>
                    <a:ea typeface="Times New Roman" panose="02020603050405020304" pitchFamily="18" charset="0"/>
                    <a:cs typeface="Times New Roman" panose="02020603050405020304" pitchFamily="18" charset="0"/>
                  </a:rPr>
                  <a:t>)</a:t>
                </a:r>
                <a:endParaRPr lang="es-CL" sz="2000" dirty="0">
                  <a:solidFill>
                    <a:schemeClr val="tx1"/>
                  </a:solidFill>
                  <a:effectLst/>
                  <a:ea typeface="Calibri" panose="020F0502020204030204" pitchFamily="34" charset="0"/>
                  <a:cs typeface="Times New Roman" panose="02020603050405020304" pitchFamily="18" charset="0"/>
                </a:endParaRPr>
              </a:p>
              <a:p>
                <a:pPr algn="just">
                  <a:lnSpc>
                    <a:spcPct val="107000"/>
                  </a:lnSpc>
                  <a:spcAft>
                    <a:spcPts val="0"/>
                  </a:spcAft>
                </a:pPr>
                <a:r>
                  <a:rPr lang="es-CL" sz="2000" dirty="0" err="1">
                    <a:solidFill>
                      <a:schemeClr val="tx1"/>
                    </a:solidFill>
                    <a:effectLst/>
                    <a:ea typeface="Times New Roman" panose="02020603050405020304" pitchFamily="18" charset="0"/>
                    <a:cs typeface="Times New Roman" panose="02020603050405020304" pitchFamily="18" charset="0"/>
                  </a:rPr>
                  <a:t>σ</a:t>
                </a:r>
                <a:r>
                  <a:rPr lang="es-CL" sz="2000" baseline="-25000" dirty="0" err="1">
                    <a:solidFill>
                      <a:schemeClr val="tx1"/>
                    </a:solidFill>
                    <a:effectLst/>
                    <a:ea typeface="Times New Roman" panose="02020603050405020304" pitchFamily="18" charset="0"/>
                    <a:cs typeface="Times New Roman" panose="02020603050405020304" pitchFamily="18" charset="0"/>
                  </a:rPr>
                  <a:t>e</a:t>
                </a:r>
                <a:r>
                  <a:rPr lang="es-CL" sz="2000" baseline="-25000" dirty="0">
                    <a:solidFill>
                      <a:schemeClr val="tx1"/>
                    </a:solidFill>
                    <a:effectLst/>
                    <a:ea typeface="Times New Roman" panose="02020603050405020304" pitchFamily="18" charset="0"/>
                    <a:cs typeface="Times New Roman" panose="02020603050405020304" pitchFamily="18" charset="0"/>
                  </a:rPr>
                  <a:t> = </a:t>
                </a:r>
                <a:r>
                  <a:rPr lang="es-CL" sz="2000" dirty="0">
                    <a:solidFill>
                      <a:schemeClr val="tx1"/>
                    </a:solidFill>
                    <a:effectLst/>
                    <a:ea typeface="Times New Roman" panose="02020603050405020304" pitchFamily="18" charset="0"/>
                    <a:cs typeface="Times New Roman" panose="02020603050405020304" pitchFamily="18" charset="0"/>
                  </a:rPr>
                  <a:t>conductividad eléctrica (ohm</a:t>
                </a:r>
                <a:r>
                  <a:rPr lang="es-CL" sz="2000" baseline="30000" dirty="0">
                    <a:solidFill>
                      <a:schemeClr val="tx1"/>
                    </a:solidFill>
                    <a:effectLst/>
                    <a:ea typeface="Times New Roman" panose="02020603050405020304" pitchFamily="18" charset="0"/>
                    <a:cs typeface="Times New Roman" panose="02020603050405020304" pitchFamily="18" charset="0"/>
                  </a:rPr>
                  <a:t>-1</a:t>
                </a:r>
                <a:r>
                  <a:rPr lang="es-CL" sz="2000" dirty="0">
                    <a:solidFill>
                      <a:schemeClr val="tx1"/>
                    </a:solidFill>
                    <a:effectLst/>
                    <a:ea typeface="Times New Roman" panose="02020603050405020304" pitchFamily="18" charset="0"/>
                    <a:cs typeface="Times New Roman" panose="02020603050405020304" pitchFamily="18" charset="0"/>
                  </a:rPr>
                  <a:t>∙cm</a:t>
                </a:r>
                <a:r>
                  <a:rPr lang="es-CL" sz="2000" baseline="30000" dirty="0">
                    <a:solidFill>
                      <a:schemeClr val="tx1"/>
                    </a:solidFill>
                    <a:effectLst/>
                    <a:ea typeface="Times New Roman" panose="02020603050405020304" pitchFamily="18" charset="0"/>
                    <a:cs typeface="Times New Roman" panose="02020603050405020304" pitchFamily="18" charset="0"/>
                  </a:rPr>
                  <a:t>-1</a:t>
                </a:r>
                <a:r>
                  <a:rPr lang="es-CL" sz="2000" dirty="0">
                    <a:solidFill>
                      <a:schemeClr val="tx1"/>
                    </a:solidFill>
                    <a:effectLst/>
                    <a:ea typeface="Times New Roman" panose="02020603050405020304" pitchFamily="18" charset="0"/>
                    <a:cs typeface="Times New Roman" panose="02020603050405020304" pitchFamily="18" charset="0"/>
                  </a:rPr>
                  <a:t>)</a:t>
                </a:r>
                <a:endParaRPr lang="es-CL" sz="2000" dirty="0">
                  <a:solidFill>
                    <a:schemeClr val="tx1"/>
                  </a:solidFill>
                  <a:effectLst/>
                  <a:ea typeface="Calibri" panose="020F0502020204030204" pitchFamily="34" charset="0"/>
                  <a:cs typeface="Times New Roman" panose="02020603050405020304" pitchFamily="18" charset="0"/>
                </a:endParaRPr>
              </a:p>
              <a:p>
                <a:pPr algn="just">
                  <a:lnSpc>
                    <a:spcPct val="107000"/>
                  </a:lnSpc>
                  <a:spcAft>
                    <a:spcPts val="0"/>
                  </a:spcAft>
                </a:pPr>
                <a:r>
                  <a:rPr lang="es-CL" sz="2000" dirty="0">
                    <a:solidFill>
                      <a:schemeClr val="tx1"/>
                    </a:solidFill>
                    <a:effectLst/>
                    <a:ea typeface="Times New Roman" panose="02020603050405020304" pitchFamily="18" charset="0"/>
                    <a:cs typeface="Times New Roman" panose="02020603050405020304" pitchFamily="18" charset="0"/>
                  </a:rPr>
                  <a:t>T = temperatura absoluta (K)</a:t>
                </a:r>
                <a:endParaRPr lang="es-CL" sz="2000" dirty="0">
                  <a:solidFill>
                    <a:schemeClr val="tx1"/>
                  </a:solidFill>
                  <a:effectLst/>
                  <a:ea typeface="Calibri" panose="020F0502020204030204" pitchFamily="34" charset="0"/>
                  <a:cs typeface="Times New Roman" panose="02020603050405020304" pitchFamily="18" charset="0"/>
                </a:endParaRPr>
              </a:p>
              <a:p>
                <a:pPr algn="just">
                  <a:lnSpc>
                    <a:spcPct val="107000"/>
                  </a:lnSpc>
                  <a:spcAft>
                    <a:spcPts val="0"/>
                  </a:spcAft>
                </a:pPr>
                <a:r>
                  <a:rPr lang="es-CL" sz="2000" dirty="0">
                    <a:solidFill>
                      <a:schemeClr val="tx1"/>
                    </a:solidFill>
                    <a:effectLst/>
                    <a:ea typeface="Times New Roman" panose="02020603050405020304" pitchFamily="18" charset="0"/>
                    <a:cs typeface="Times New Roman" panose="02020603050405020304" pitchFamily="18" charset="0"/>
                  </a:rPr>
                  <a:t>L = constante de </a:t>
                </a:r>
                <a:r>
                  <a:rPr lang="es-CL" sz="2000" dirty="0" err="1">
                    <a:solidFill>
                      <a:schemeClr val="tx1"/>
                    </a:solidFill>
                    <a:effectLst/>
                    <a:ea typeface="Times New Roman" panose="02020603050405020304" pitchFamily="18" charset="0"/>
                    <a:cs typeface="Times New Roman" panose="02020603050405020304" pitchFamily="18" charset="0"/>
                  </a:rPr>
                  <a:t>Lorentz</a:t>
                </a:r>
                <a:r>
                  <a:rPr lang="es-CL" sz="2000" dirty="0">
                    <a:solidFill>
                      <a:schemeClr val="tx1"/>
                    </a:solidFill>
                    <a:effectLst/>
                    <a:ea typeface="Times New Roman" panose="02020603050405020304" pitchFamily="18" charset="0"/>
                    <a:cs typeface="Times New Roman" panose="02020603050405020304" pitchFamily="18" charset="0"/>
                  </a:rPr>
                  <a:t> (Volt</a:t>
                </a:r>
                <a:r>
                  <a:rPr lang="es-CL" sz="2000" baseline="30000" dirty="0">
                    <a:solidFill>
                      <a:schemeClr val="tx1"/>
                    </a:solidFill>
                    <a:effectLst/>
                    <a:ea typeface="Times New Roman" panose="02020603050405020304" pitchFamily="18" charset="0"/>
                    <a:cs typeface="Times New Roman" panose="02020603050405020304" pitchFamily="18" charset="0"/>
                  </a:rPr>
                  <a:t>2</a:t>
                </a:r>
                <a:r>
                  <a:rPr lang="es-CL" sz="2000" dirty="0">
                    <a:solidFill>
                      <a:schemeClr val="tx1"/>
                    </a:solidFill>
                    <a:effectLst/>
                    <a:ea typeface="Times New Roman" panose="02020603050405020304" pitchFamily="18" charset="0"/>
                    <a:cs typeface="Times New Roman" panose="02020603050405020304" pitchFamily="18" charset="0"/>
                  </a:rPr>
                  <a:t> / K</a:t>
                </a:r>
                <a:r>
                  <a:rPr lang="es-CL" sz="2000" baseline="30000" dirty="0">
                    <a:solidFill>
                      <a:schemeClr val="tx1"/>
                    </a:solidFill>
                    <a:effectLst/>
                    <a:ea typeface="Times New Roman" panose="02020603050405020304" pitchFamily="18" charset="0"/>
                    <a:cs typeface="Times New Roman" panose="02020603050405020304" pitchFamily="18" charset="0"/>
                  </a:rPr>
                  <a:t>2</a:t>
                </a:r>
                <a:r>
                  <a:rPr lang="es-CL" sz="2000" dirty="0">
                    <a:solidFill>
                      <a:schemeClr val="tx1"/>
                    </a:solidFill>
                    <a:effectLst/>
                    <a:ea typeface="Times New Roman" panose="02020603050405020304" pitchFamily="18" charset="0"/>
                    <a:cs typeface="Times New Roman" panose="02020603050405020304" pitchFamily="18" charset="0"/>
                  </a:rPr>
                  <a:t>)</a:t>
                </a:r>
                <a:endParaRPr lang="es-CL" sz="2000" dirty="0">
                  <a:solidFill>
                    <a:schemeClr val="tx1"/>
                  </a:solidFill>
                  <a:effectLst/>
                  <a:ea typeface="Calibri" panose="020F0502020204030204" pitchFamily="34" charset="0"/>
                  <a:cs typeface="Times New Roman" panose="02020603050405020304" pitchFamily="18" charset="0"/>
                </a:endParaRPr>
              </a:p>
              <a:p>
                <a:pPr algn="just">
                  <a:lnSpc>
                    <a:spcPct val="107000"/>
                  </a:lnSpc>
                  <a:spcAft>
                    <a:spcPts val="0"/>
                  </a:spcAft>
                </a:pPr>
                <a:r>
                  <a:rPr lang="es-CL" sz="2000" dirty="0">
                    <a:solidFill>
                      <a:schemeClr val="tx1"/>
                    </a:solidFill>
                    <a:effectLst/>
                    <a:ea typeface="Times New Roman" panose="02020603050405020304" pitchFamily="18" charset="0"/>
                    <a:cs typeface="Times New Roman" panose="02020603050405020304" pitchFamily="18" charset="0"/>
                  </a:rPr>
                  <a:t>L = 2,45∙10</a:t>
                </a:r>
                <a:r>
                  <a:rPr lang="es-CL" sz="2000" baseline="30000" dirty="0">
                    <a:solidFill>
                      <a:schemeClr val="tx1"/>
                    </a:solidFill>
                    <a:effectLst/>
                    <a:ea typeface="Times New Roman" panose="02020603050405020304" pitchFamily="18" charset="0"/>
                    <a:cs typeface="Times New Roman" panose="02020603050405020304" pitchFamily="18" charset="0"/>
                  </a:rPr>
                  <a:t>-8</a:t>
                </a:r>
                <a:r>
                  <a:rPr lang="es-CL" sz="2000" dirty="0">
                    <a:solidFill>
                      <a:schemeClr val="tx1"/>
                    </a:solidFill>
                    <a:effectLst/>
                    <a:ea typeface="Times New Roman" panose="02020603050405020304" pitchFamily="18" charset="0"/>
                    <a:cs typeface="Times New Roman" panose="02020603050405020304" pitchFamily="18" charset="0"/>
                  </a:rPr>
                  <a:t> </a:t>
                </a:r>
                <a14:m>
                  <m:oMath xmlns:m="http://schemas.openxmlformats.org/officeDocument/2006/math">
                    <m:d>
                      <m:dPr>
                        <m:ctrlPr>
                          <a:rPr lang="es-CL" sz="2000"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ctrlPr>
                      </m:dPr>
                      <m:e>
                        <m:f>
                          <m:fPr>
                            <m:ctrlPr>
                              <a:rPr lang="es-CL" sz="2000"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ctrlPr>
                          </m:fPr>
                          <m:num>
                            <m:r>
                              <a:rPr lang="es-CL" sz="2000"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𝑤𝑎𝑡𝑡</m:t>
                            </m:r>
                            <m:r>
                              <a:rPr lang="es-CL" sz="2000"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m:t>
                            </m:r>
                            <m:r>
                              <a:rPr lang="es-CL" sz="2000"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𝑜h𝑚</m:t>
                            </m:r>
                          </m:num>
                          <m:den>
                            <m:sSup>
                              <m:sSupPr>
                                <m:ctrlPr>
                                  <a:rPr lang="es-CL" sz="2000"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s-CL" sz="2000"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𝐾</m:t>
                                </m:r>
                              </m:e>
                              <m:sup>
                                <m:r>
                                  <a:rPr lang="es-CL" sz="2000"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2</m:t>
                                </m:r>
                              </m:sup>
                            </m:sSup>
                          </m:den>
                        </m:f>
                      </m:e>
                    </m:d>
                  </m:oMath>
                </a14:m>
                <a:endParaRPr lang="es-CL" sz="2000" dirty="0">
                  <a:solidFill>
                    <a:schemeClr val="tx1"/>
                  </a:solidFill>
                  <a:effectLst/>
                  <a:ea typeface="Calibri" panose="020F0502020204030204" pitchFamily="34" charset="0"/>
                  <a:cs typeface="Times New Roman" panose="02020603050405020304" pitchFamily="18" charset="0"/>
                </a:endParaRPr>
              </a:p>
            </p:txBody>
          </p:sp>
        </mc:Choice>
        <mc:Fallback xmlns="">
          <p:sp>
            <p:nvSpPr>
              <p:cNvPr id="2" name="Rectángulo 1"/>
              <p:cNvSpPr>
                <a:spLocks noRot="1" noChangeAspect="1" noMove="1" noResize="1" noEditPoints="1" noAdjustHandles="1" noChangeArrowheads="1" noChangeShapeType="1" noTextEdit="1"/>
              </p:cNvSpPr>
              <p:nvPr/>
            </p:nvSpPr>
            <p:spPr>
              <a:xfrm>
                <a:off x="1209822" y="409669"/>
                <a:ext cx="9566030" cy="6128537"/>
              </a:xfrm>
              <a:prstGeom prst="rect">
                <a:avLst/>
              </a:prstGeom>
              <a:blipFill>
                <a:blip r:embed="rId2"/>
                <a:stretch>
                  <a:fillRect l="-1274" t="-795" r="-637"/>
                </a:stretch>
              </a:blipFill>
            </p:spPr>
            <p:txBody>
              <a:bodyPr/>
              <a:lstStyle/>
              <a:p>
                <a:r>
                  <a:rPr lang="es-CL">
                    <a:noFill/>
                  </a:rPr>
                  <a:t> </a:t>
                </a:r>
              </a:p>
            </p:txBody>
          </p:sp>
        </mc:Fallback>
      </mc:AlternateContent>
    </p:spTree>
    <p:extLst>
      <p:ext uri="{BB962C8B-B14F-4D97-AF65-F5344CB8AC3E}">
        <p14:creationId xmlns:p14="http://schemas.microsoft.com/office/powerpoint/2010/main" val="298211840"/>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0DB984A-3D07-4DC5-B193-5DD09151F55D}"/>
              </a:ext>
            </a:extLst>
          </p:cNvPr>
          <p:cNvSpPr>
            <a:spLocks noGrp="1"/>
          </p:cNvSpPr>
          <p:nvPr>
            <p:ph type="title"/>
          </p:nvPr>
        </p:nvSpPr>
        <p:spPr/>
        <p:txBody>
          <a:bodyPr/>
          <a:lstStyle/>
          <a:p>
            <a:endParaRPr lang="es-CL"/>
          </a:p>
        </p:txBody>
      </p:sp>
      <p:sp>
        <p:nvSpPr>
          <p:cNvPr id="3" name="Marcador de contenido 2">
            <a:extLst>
              <a:ext uri="{FF2B5EF4-FFF2-40B4-BE49-F238E27FC236}">
                <a16:creationId xmlns:a16="http://schemas.microsoft.com/office/drawing/2014/main" id="{FBD9CD09-AD6F-4BDD-A013-B703C60C744F}"/>
              </a:ext>
            </a:extLst>
          </p:cNvPr>
          <p:cNvSpPr>
            <a:spLocks noGrp="1"/>
          </p:cNvSpPr>
          <p:nvPr>
            <p:ph idx="1"/>
          </p:nvPr>
        </p:nvSpPr>
        <p:spPr/>
        <p:txBody>
          <a:bodyPr/>
          <a:lstStyle/>
          <a:p>
            <a:endParaRPr lang="es-CL"/>
          </a:p>
        </p:txBody>
      </p:sp>
      <p:pic>
        <p:nvPicPr>
          <p:cNvPr id="5" name="Imagen 4">
            <a:extLst>
              <a:ext uri="{FF2B5EF4-FFF2-40B4-BE49-F238E27FC236}">
                <a16:creationId xmlns:a16="http://schemas.microsoft.com/office/drawing/2014/main" id="{1774E7A0-17E7-470E-B92F-D85F8F6FCB60}"/>
              </a:ext>
            </a:extLst>
          </p:cNvPr>
          <p:cNvPicPr>
            <a:picLocks noChangeAspect="1"/>
          </p:cNvPicPr>
          <p:nvPr/>
        </p:nvPicPr>
        <p:blipFill>
          <a:blip r:embed="rId2"/>
          <a:stretch>
            <a:fillRect/>
          </a:stretch>
        </p:blipFill>
        <p:spPr>
          <a:xfrm>
            <a:off x="685800" y="33538"/>
            <a:ext cx="10820400" cy="6162675"/>
          </a:xfrm>
          <a:prstGeom prst="rect">
            <a:avLst/>
          </a:prstGeom>
        </p:spPr>
      </p:pic>
      <p:sp>
        <p:nvSpPr>
          <p:cNvPr id="6" name="Marcador de contenido 2">
            <a:extLst>
              <a:ext uri="{FF2B5EF4-FFF2-40B4-BE49-F238E27FC236}">
                <a16:creationId xmlns:a16="http://schemas.microsoft.com/office/drawing/2014/main" id="{52CFABE6-D731-49F0-8BDB-2C69E8D901A3}"/>
              </a:ext>
            </a:extLst>
          </p:cNvPr>
          <p:cNvSpPr txBox="1">
            <a:spLocks/>
          </p:cNvSpPr>
          <p:nvPr/>
        </p:nvSpPr>
        <p:spPr>
          <a:xfrm>
            <a:off x="3248025" y="6392846"/>
            <a:ext cx="5695950" cy="45086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sz="1600" dirty="0"/>
              <a:t>Temperatura en la mitad de una pared de espesor 2L</a:t>
            </a:r>
          </a:p>
        </p:txBody>
      </p:sp>
    </p:spTree>
    <p:extLst>
      <p:ext uri="{BB962C8B-B14F-4D97-AF65-F5344CB8AC3E}">
        <p14:creationId xmlns:p14="http://schemas.microsoft.com/office/powerpoint/2010/main" val="3708624926"/>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5838F15-8E8A-4132-A9AE-7DBEF5419555}"/>
              </a:ext>
            </a:extLst>
          </p:cNvPr>
          <p:cNvSpPr>
            <a:spLocks noGrp="1"/>
          </p:cNvSpPr>
          <p:nvPr>
            <p:ph type="title"/>
          </p:nvPr>
        </p:nvSpPr>
        <p:spPr/>
        <p:txBody>
          <a:bodyPr/>
          <a:lstStyle/>
          <a:p>
            <a:endParaRPr lang="es-CL"/>
          </a:p>
        </p:txBody>
      </p:sp>
      <p:sp>
        <p:nvSpPr>
          <p:cNvPr id="3" name="Marcador de contenido 2">
            <a:extLst>
              <a:ext uri="{FF2B5EF4-FFF2-40B4-BE49-F238E27FC236}">
                <a16:creationId xmlns:a16="http://schemas.microsoft.com/office/drawing/2014/main" id="{6C7F9749-7C6B-4137-861D-D4F63CE8A5A9}"/>
              </a:ext>
            </a:extLst>
          </p:cNvPr>
          <p:cNvSpPr>
            <a:spLocks noGrp="1"/>
          </p:cNvSpPr>
          <p:nvPr>
            <p:ph idx="1"/>
          </p:nvPr>
        </p:nvSpPr>
        <p:spPr>
          <a:xfrm>
            <a:off x="4007528" y="6407134"/>
            <a:ext cx="5695950" cy="450866"/>
          </a:xfrm>
        </p:spPr>
        <p:txBody>
          <a:bodyPr>
            <a:normAutofit/>
          </a:bodyPr>
          <a:lstStyle/>
          <a:p>
            <a:r>
              <a:rPr lang="es-ES" sz="1600" dirty="0"/>
              <a:t>Distribución de temperatura en una pared plana de ancho 2L</a:t>
            </a:r>
            <a:endParaRPr lang="es-CL" sz="1600" dirty="0"/>
          </a:p>
        </p:txBody>
      </p:sp>
      <p:pic>
        <p:nvPicPr>
          <p:cNvPr id="5" name="Imagen 4">
            <a:extLst>
              <a:ext uri="{FF2B5EF4-FFF2-40B4-BE49-F238E27FC236}">
                <a16:creationId xmlns:a16="http://schemas.microsoft.com/office/drawing/2014/main" id="{BB11095F-8A02-4436-AAFC-8BDFAA5C03DD}"/>
              </a:ext>
            </a:extLst>
          </p:cNvPr>
          <p:cNvPicPr>
            <a:picLocks noChangeAspect="1"/>
          </p:cNvPicPr>
          <p:nvPr/>
        </p:nvPicPr>
        <p:blipFill>
          <a:blip r:embed="rId2"/>
          <a:stretch>
            <a:fillRect/>
          </a:stretch>
        </p:blipFill>
        <p:spPr>
          <a:xfrm>
            <a:off x="3618899" y="365125"/>
            <a:ext cx="6473208" cy="5931970"/>
          </a:xfrm>
          <a:prstGeom prst="rect">
            <a:avLst/>
          </a:prstGeom>
        </p:spPr>
      </p:pic>
    </p:spTree>
    <p:extLst>
      <p:ext uri="{BB962C8B-B14F-4D97-AF65-F5344CB8AC3E}">
        <p14:creationId xmlns:p14="http://schemas.microsoft.com/office/powerpoint/2010/main" val="320048100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64FE2B63-3AFB-466B-826A-84BD9FE571D3}"/>
              </a:ext>
            </a:extLst>
          </p:cNvPr>
          <p:cNvSpPr>
            <a:spLocks noGrp="1"/>
          </p:cNvSpPr>
          <p:nvPr>
            <p:ph idx="1"/>
          </p:nvPr>
        </p:nvSpPr>
        <p:spPr>
          <a:xfrm>
            <a:off x="838200" y="1825625"/>
            <a:ext cx="5003307" cy="4351338"/>
          </a:xfrm>
        </p:spPr>
        <p:txBody>
          <a:bodyPr>
            <a:normAutofit/>
          </a:bodyPr>
          <a:lstStyle/>
          <a:p>
            <a:r>
              <a:rPr lang="es-ES" dirty="0"/>
              <a:t>Así mismo podemos obtener la razón Q/Q</a:t>
            </a:r>
            <a:r>
              <a:rPr lang="es-ES" baseline="-25000" dirty="0"/>
              <a:t>0</a:t>
            </a:r>
            <a:r>
              <a:rPr lang="es-ES" dirty="0"/>
              <a:t> donde Q es la cantidad de calor transferido al entorno hasta un instante “t” y Q</a:t>
            </a:r>
            <a:r>
              <a:rPr lang="es-ES" baseline="-25000" dirty="0"/>
              <a:t>0</a:t>
            </a:r>
            <a:r>
              <a:rPr lang="es-ES" dirty="0"/>
              <a:t> es la máxima cantidad de calor que se puede transferir de la pared, es decir, la cantidad de energía transferida para que la temperatura de toda la pared sea T</a:t>
            </a:r>
            <a:r>
              <a:rPr lang="es-ES" baseline="-25000" dirty="0"/>
              <a:t>∞</a:t>
            </a:r>
            <a:r>
              <a:rPr lang="es-ES" dirty="0"/>
              <a:t>.</a:t>
            </a:r>
            <a:endParaRPr lang="es-CL" dirty="0"/>
          </a:p>
        </p:txBody>
      </p:sp>
      <p:pic>
        <p:nvPicPr>
          <p:cNvPr id="5" name="Imagen 4">
            <a:extLst>
              <a:ext uri="{FF2B5EF4-FFF2-40B4-BE49-F238E27FC236}">
                <a16:creationId xmlns:a16="http://schemas.microsoft.com/office/drawing/2014/main" id="{63149329-FA59-4052-87A2-87B886594782}"/>
              </a:ext>
            </a:extLst>
          </p:cNvPr>
          <p:cNvPicPr>
            <a:picLocks noChangeAspect="1"/>
          </p:cNvPicPr>
          <p:nvPr/>
        </p:nvPicPr>
        <p:blipFill>
          <a:blip r:embed="rId2"/>
          <a:stretch>
            <a:fillRect/>
          </a:stretch>
        </p:blipFill>
        <p:spPr>
          <a:xfrm>
            <a:off x="5978371" y="1789314"/>
            <a:ext cx="6041994" cy="3279372"/>
          </a:xfrm>
          <a:prstGeom prst="rect">
            <a:avLst/>
          </a:prstGeom>
        </p:spPr>
      </p:pic>
    </p:spTree>
    <p:extLst>
      <p:ext uri="{BB962C8B-B14F-4D97-AF65-F5344CB8AC3E}">
        <p14:creationId xmlns:p14="http://schemas.microsoft.com/office/powerpoint/2010/main" val="626355808"/>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181CA5C-3C74-480E-AE44-F06BFF6A6E2E}"/>
              </a:ext>
            </a:extLst>
          </p:cNvPr>
          <p:cNvSpPr>
            <a:spLocks noGrp="1"/>
          </p:cNvSpPr>
          <p:nvPr>
            <p:ph type="title"/>
          </p:nvPr>
        </p:nvSpPr>
        <p:spPr/>
        <p:txBody>
          <a:bodyPr/>
          <a:lstStyle/>
          <a:p>
            <a:r>
              <a:rPr lang="es-ES" dirty="0"/>
              <a:t>Sólido </a:t>
            </a:r>
            <a:r>
              <a:rPr lang="es-ES" dirty="0" err="1"/>
              <a:t>semi-infinito</a:t>
            </a:r>
            <a:endParaRPr lang="es-CL" dirty="0"/>
          </a:p>
        </p:txBody>
      </p:sp>
      <p:sp>
        <p:nvSpPr>
          <p:cNvPr id="3" name="Marcador de contenido 2">
            <a:extLst>
              <a:ext uri="{FF2B5EF4-FFF2-40B4-BE49-F238E27FC236}">
                <a16:creationId xmlns:a16="http://schemas.microsoft.com/office/drawing/2014/main" id="{12CAC806-A135-47C4-A37D-E4BADC7B7637}"/>
              </a:ext>
            </a:extLst>
          </p:cNvPr>
          <p:cNvSpPr>
            <a:spLocks noGrp="1"/>
          </p:cNvSpPr>
          <p:nvPr>
            <p:ph idx="1"/>
          </p:nvPr>
        </p:nvSpPr>
        <p:spPr/>
        <p:txBody>
          <a:bodyPr/>
          <a:lstStyle/>
          <a:p>
            <a:r>
              <a:rPr lang="es-ES" dirty="0"/>
              <a:t>Ciertos problemas pueden idealizarse si consideramos que ocurren en un sólido cuyas dos de sus tres dimensiones son infinitas, por lo tanto poseen solo una superficie.</a:t>
            </a:r>
          </a:p>
          <a:p>
            <a:r>
              <a:rPr lang="es-ES" dirty="0"/>
              <a:t>Esto es útil por ejemplo si queremos modelar el comportamiento de la superficie de un sólido al inicio de un proceso de transferencia de calor, el cual no ha afectado completamente su volumen.</a:t>
            </a:r>
          </a:p>
          <a:p>
            <a:r>
              <a:rPr lang="es-ES" dirty="0"/>
              <a:t>Así mismo puede utilizarse para modelar efectos en la escala micro y nano.</a:t>
            </a:r>
            <a:endParaRPr lang="es-CL" dirty="0"/>
          </a:p>
        </p:txBody>
      </p:sp>
    </p:spTree>
    <p:extLst>
      <p:ext uri="{BB962C8B-B14F-4D97-AF65-F5344CB8AC3E}">
        <p14:creationId xmlns:p14="http://schemas.microsoft.com/office/powerpoint/2010/main" val="1588510008"/>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D3186D5-D4C7-44D5-8FC5-8068387A7324}"/>
              </a:ext>
            </a:extLst>
          </p:cNvPr>
          <p:cNvSpPr>
            <a:spLocks noGrp="1"/>
          </p:cNvSpPr>
          <p:nvPr>
            <p:ph type="title"/>
          </p:nvPr>
        </p:nvSpPr>
        <p:spPr/>
        <p:txBody>
          <a:bodyPr/>
          <a:lstStyle/>
          <a:p>
            <a:endParaRPr lang="es-CL"/>
          </a:p>
        </p:txBody>
      </p:sp>
      <mc:AlternateContent xmlns:mc="http://schemas.openxmlformats.org/markup-compatibility/2006" xmlns:a14="http://schemas.microsoft.com/office/drawing/2010/main">
        <mc:Choice Requires="a14">
          <p:sp>
            <p:nvSpPr>
              <p:cNvPr id="3" name="Marcador de contenido 2">
                <a:extLst>
                  <a:ext uri="{FF2B5EF4-FFF2-40B4-BE49-F238E27FC236}">
                    <a16:creationId xmlns:a16="http://schemas.microsoft.com/office/drawing/2014/main" id="{9257C6B9-6973-4EA6-9DBD-B00A7E2DFBB8}"/>
                  </a:ext>
                </a:extLst>
              </p:cNvPr>
              <p:cNvSpPr>
                <a:spLocks noGrp="1"/>
              </p:cNvSpPr>
              <p:nvPr>
                <p:ph idx="1"/>
              </p:nvPr>
            </p:nvSpPr>
            <p:spPr/>
            <p:txBody>
              <a:bodyPr/>
              <a:lstStyle/>
              <a:p>
                <a:r>
                  <a:rPr lang="es-ES" dirty="0"/>
                  <a:t>Bajo este modelo consideramos la ecuación.</a:t>
                </a:r>
              </a:p>
              <a:p>
                <a14:m>
                  <m:oMath xmlns:m="http://schemas.openxmlformats.org/officeDocument/2006/math">
                    <m:d>
                      <m:dPr>
                        <m:ctrlPr>
                          <a:rPr lang="es-ES" b="0" i="1" smtClean="0">
                            <a:solidFill>
                              <a:srgbClr val="FFFF00"/>
                            </a:solidFill>
                            <a:latin typeface="Cambria Math" panose="02040503050406030204" pitchFamily="18" charset="0"/>
                            <a:ea typeface="Cambria Math" panose="02040503050406030204" pitchFamily="18" charset="0"/>
                          </a:rPr>
                        </m:ctrlPr>
                      </m:dPr>
                      <m:e>
                        <m:f>
                          <m:fPr>
                            <m:ctrlPr>
                              <a:rPr lang="es-ES" i="1">
                                <a:solidFill>
                                  <a:srgbClr val="FFFF00"/>
                                </a:solidFill>
                                <a:latin typeface="Cambria Math" panose="02040503050406030204" pitchFamily="18" charset="0"/>
                                <a:ea typeface="Cambria Math" panose="02040503050406030204" pitchFamily="18" charset="0"/>
                              </a:rPr>
                            </m:ctrlPr>
                          </m:fPr>
                          <m:num>
                            <m:sSup>
                              <m:sSupPr>
                                <m:ctrlPr>
                                  <a:rPr lang="es-ES" b="0" i="1" smtClean="0">
                                    <a:solidFill>
                                      <a:srgbClr val="FFFF00"/>
                                    </a:solidFill>
                                    <a:latin typeface="Cambria Math" panose="02040503050406030204" pitchFamily="18" charset="0"/>
                                    <a:ea typeface="Cambria Math" panose="02040503050406030204" pitchFamily="18" charset="0"/>
                                  </a:rPr>
                                </m:ctrlPr>
                              </m:sSupPr>
                              <m:e>
                                <m:r>
                                  <a:rPr lang="es-ES" i="1">
                                    <a:solidFill>
                                      <a:srgbClr val="FFFF00"/>
                                    </a:solidFill>
                                    <a:latin typeface="Cambria Math" panose="02040503050406030204" pitchFamily="18" charset="0"/>
                                    <a:ea typeface="Cambria Math" panose="02040503050406030204" pitchFamily="18" charset="0"/>
                                  </a:rPr>
                                  <m:t>𝜕</m:t>
                                </m:r>
                              </m:e>
                              <m:sup>
                                <m:r>
                                  <a:rPr lang="es-ES" b="0" i="1" smtClean="0">
                                    <a:solidFill>
                                      <a:srgbClr val="FFFF00"/>
                                    </a:solidFill>
                                    <a:latin typeface="Cambria Math" panose="02040503050406030204" pitchFamily="18" charset="0"/>
                                    <a:ea typeface="Cambria Math" panose="02040503050406030204" pitchFamily="18" charset="0"/>
                                  </a:rPr>
                                  <m:t>2</m:t>
                                </m:r>
                              </m:sup>
                            </m:sSup>
                            <m:r>
                              <a:rPr lang="es-ES" i="1">
                                <a:solidFill>
                                  <a:srgbClr val="FFFF00"/>
                                </a:solidFill>
                                <a:latin typeface="Cambria Math" panose="02040503050406030204" pitchFamily="18" charset="0"/>
                                <a:ea typeface="Cambria Math" panose="02040503050406030204" pitchFamily="18" charset="0"/>
                              </a:rPr>
                              <m:t>𝑇</m:t>
                            </m:r>
                          </m:num>
                          <m:den>
                            <m:r>
                              <a:rPr lang="es-ES" i="1">
                                <a:solidFill>
                                  <a:srgbClr val="FFFF00"/>
                                </a:solidFill>
                                <a:latin typeface="Cambria Math" panose="02040503050406030204" pitchFamily="18" charset="0"/>
                                <a:ea typeface="Cambria Math" panose="02040503050406030204" pitchFamily="18" charset="0"/>
                              </a:rPr>
                              <m:t>𝜕</m:t>
                            </m:r>
                            <m:sSup>
                              <m:sSupPr>
                                <m:ctrlPr>
                                  <a:rPr lang="es-ES" b="0" i="1" smtClean="0">
                                    <a:solidFill>
                                      <a:srgbClr val="FFFF00"/>
                                    </a:solidFill>
                                    <a:latin typeface="Cambria Math" panose="02040503050406030204" pitchFamily="18" charset="0"/>
                                    <a:ea typeface="Cambria Math" panose="02040503050406030204" pitchFamily="18" charset="0"/>
                                  </a:rPr>
                                </m:ctrlPr>
                              </m:sSupPr>
                              <m:e>
                                <m:r>
                                  <a:rPr lang="es-ES" b="0" i="1" smtClean="0">
                                    <a:solidFill>
                                      <a:srgbClr val="FFFF00"/>
                                    </a:solidFill>
                                    <a:latin typeface="Cambria Math" panose="02040503050406030204" pitchFamily="18" charset="0"/>
                                    <a:ea typeface="Cambria Math" panose="02040503050406030204" pitchFamily="18" charset="0"/>
                                  </a:rPr>
                                  <m:t>𝑥</m:t>
                                </m:r>
                              </m:e>
                              <m:sup>
                                <m:r>
                                  <a:rPr lang="es-ES" b="0" i="1" smtClean="0">
                                    <a:solidFill>
                                      <a:srgbClr val="FFFF00"/>
                                    </a:solidFill>
                                    <a:latin typeface="Cambria Math" panose="02040503050406030204" pitchFamily="18" charset="0"/>
                                    <a:ea typeface="Cambria Math" panose="02040503050406030204" pitchFamily="18" charset="0"/>
                                  </a:rPr>
                                  <m:t>2</m:t>
                                </m:r>
                              </m:sup>
                            </m:sSup>
                          </m:den>
                        </m:f>
                      </m:e>
                    </m:d>
                  </m:oMath>
                </a14:m>
                <a:r>
                  <a:rPr lang="es-ES" dirty="0">
                    <a:solidFill>
                      <a:srgbClr val="FFFF00"/>
                    </a:solidFill>
                    <a:ea typeface="Cambria Math" panose="02040503050406030204" pitchFamily="18" charset="0"/>
                  </a:rPr>
                  <a:t> </a:t>
                </a:r>
                <a14:m>
                  <m:oMath xmlns:m="http://schemas.openxmlformats.org/officeDocument/2006/math">
                    <m:r>
                      <a:rPr lang="es-ES" i="1">
                        <a:solidFill>
                          <a:srgbClr val="FFFF00"/>
                        </a:solidFill>
                        <a:latin typeface="Cambria Math" panose="02040503050406030204" pitchFamily="18" charset="0"/>
                        <a:ea typeface="Cambria Math" panose="02040503050406030204" pitchFamily="18" charset="0"/>
                      </a:rPr>
                      <m:t>=</m:t>
                    </m:r>
                    <m:f>
                      <m:fPr>
                        <m:ctrlPr>
                          <a:rPr lang="es-ES" b="0" i="1" smtClean="0">
                            <a:solidFill>
                              <a:srgbClr val="FFFF00"/>
                            </a:solidFill>
                            <a:latin typeface="Cambria Math" panose="02040503050406030204" pitchFamily="18" charset="0"/>
                            <a:ea typeface="Cambria Math" panose="02040503050406030204" pitchFamily="18" charset="0"/>
                          </a:rPr>
                        </m:ctrlPr>
                      </m:fPr>
                      <m:num>
                        <m:r>
                          <a:rPr lang="es-ES" b="0" i="1" smtClean="0">
                            <a:solidFill>
                              <a:srgbClr val="FFFF00"/>
                            </a:solidFill>
                            <a:latin typeface="Cambria Math" panose="02040503050406030204" pitchFamily="18" charset="0"/>
                            <a:ea typeface="Cambria Math" panose="02040503050406030204" pitchFamily="18" charset="0"/>
                          </a:rPr>
                          <m:t>1</m:t>
                        </m:r>
                      </m:num>
                      <m:den>
                        <m:r>
                          <a:rPr lang="es-ES" b="0" i="1" smtClean="0">
                            <a:solidFill>
                              <a:srgbClr val="FFFF00"/>
                            </a:solidFill>
                            <a:latin typeface="Cambria Math" panose="02040503050406030204" pitchFamily="18" charset="0"/>
                            <a:ea typeface="Cambria Math" panose="02040503050406030204" pitchFamily="18" charset="0"/>
                          </a:rPr>
                          <m:t>𝛼</m:t>
                        </m:r>
                      </m:den>
                    </m:f>
                    <m:f>
                      <m:fPr>
                        <m:ctrlPr>
                          <a:rPr lang="es-ES" i="1">
                            <a:solidFill>
                              <a:srgbClr val="FFFF00"/>
                            </a:solidFill>
                            <a:latin typeface="Cambria Math" panose="02040503050406030204" pitchFamily="18" charset="0"/>
                            <a:ea typeface="Cambria Math" panose="02040503050406030204" pitchFamily="18" charset="0"/>
                          </a:rPr>
                        </m:ctrlPr>
                      </m:fPr>
                      <m:num>
                        <m:r>
                          <a:rPr lang="es-ES" i="1">
                            <a:solidFill>
                              <a:srgbClr val="FFFF00"/>
                            </a:solidFill>
                            <a:latin typeface="Cambria Math" panose="02040503050406030204" pitchFamily="18" charset="0"/>
                            <a:ea typeface="Cambria Math" panose="02040503050406030204" pitchFamily="18" charset="0"/>
                          </a:rPr>
                          <m:t>𝜕</m:t>
                        </m:r>
                        <m:r>
                          <a:rPr lang="es-ES" i="1">
                            <a:solidFill>
                              <a:srgbClr val="FFFF00"/>
                            </a:solidFill>
                            <a:latin typeface="Cambria Math" panose="02040503050406030204" pitchFamily="18" charset="0"/>
                            <a:ea typeface="Cambria Math" panose="02040503050406030204" pitchFamily="18" charset="0"/>
                          </a:rPr>
                          <m:t>𝑇</m:t>
                        </m:r>
                      </m:num>
                      <m:den>
                        <m:r>
                          <a:rPr lang="es-ES" i="1">
                            <a:solidFill>
                              <a:srgbClr val="FFFF00"/>
                            </a:solidFill>
                            <a:latin typeface="Cambria Math" panose="02040503050406030204" pitchFamily="18" charset="0"/>
                            <a:ea typeface="Cambria Math" panose="02040503050406030204" pitchFamily="18" charset="0"/>
                          </a:rPr>
                          <m:t>𝜕</m:t>
                        </m:r>
                        <m:r>
                          <a:rPr lang="es-ES" i="1">
                            <a:solidFill>
                              <a:srgbClr val="FFFF00"/>
                            </a:solidFill>
                            <a:latin typeface="Cambria Math" panose="02040503050406030204" pitchFamily="18" charset="0"/>
                            <a:ea typeface="Cambria Math" panose="02040503050406030204" pitchFamily="18" charset="0"/>
                          </a:rPr>
                          <m:t>𝑡</m:t>
                        </m:r>
                      </m:den>
                    </m:f>
                  </m:oMath>
                </a14:m>
                <a:endParaRPr lang="es-CL" dirty="0"/>
              </a:p>
              <a:p>
                <a:r>
                  <a:rPr lang="es-CL" dirty="0"/>
                  <a:t>Con la condición inicial:</a:t>
                </a:r>
              </a:p>
              <a:p>
                <a14:m>
                  <m:oMath xmlns:m="http://schemas.openxmlformats.org/officeDocument/2006/math">
                    <m:r>
                      <a:rPr lang="es-ES" i="1" smtClean="0">
                        <a:solidFill>
                          <a:srgbClr val="FFFF00"/>
                        </a:solidFill>
                        <a:latin typeface="Cambria Math" panose="02040503050406030204" pitchFamily="18" charset="0"/>
                        <a:ea typeface="Cambria Math" panose="02040503050406030204" pitchFamily="18" charset="0"/>
                      </a:rPr>
                      <m:t>𝑇</m:t>
                    </m:r>
                    <m:d>
                      <m:dPr>
                        <m:ctrlPr>
                          <a:rPr lang="es-ES" b="0" i="1" smtClean="0">
                            <a:solidFill>
                              <a:srgbClr val="FFFF00"/>
                            </a:solidFill>
                            <a:latin typeface="Cambria Math" panose="02040503050406030204" pitchFamily="18" charset="0"/>
                            <a:ea typeface="Cambria Math" panose="02040503050406030204" pitchFamily="18" charset="0"/>
                          </a:rPr>
                        </m:ctrlPr>
                      </m:dPr>
                      <m:e>
                        <m:r>
                          <a:rPr lang="es-ES" b="0" i="1" smtClean="0">
                            <a:solidFill>
                              <a:srgbClr val="FFFF00"/>
                            </a:solidFill>
                            <a:latin typeface="Cambria Math" panose="02040503050406030204" pitchFamily="18" charset="0"/>
                            <a:ea typeface="Cambria Math" panose="02040503050406030204" pitchFamily="18" charset="0"/>
                          </a:rPr>
                          <m:t>𝑥</m:t>
                        </m:r>
                        <m:r>
                          <a:rPr lang="es-ES" b="0" i="1" smtClean="0">
                            <a:solidFill>
                              <a:srgbClr val="FFFF00"/>
                            </a:solidFill>
                            <a:latin typeface="Cambria Math" panose="02040503050406030204" pitchFamily="18" charset="0"/>
                            <a:ea typeface="Cambria Math" panose="02040503050406030204" pitchFamily="18" charset="0"/>
                          </a:rPr>
                          <m:t>,0</m:t>
                        </m:r>
                      </m:e>
                    </m:d>
                    <m:r>
                      <a:rPr lang="es-ES" b="0" i="1" smtClean="0">
                        <a:solidFill>
                          <a:srgbClr val="FFFF00"/>
                        </a:solidFill>
                        <a:latin typeface="Cambria Math" panose="02040503050406030204" pitchFamily="18" charset="0"/>
                        <a:ea typeface="Cambria Math" panose="02040503050406030204" pitchFamily="18" charset="0"/>
                      </a:rPr>
                      <m:t>=</m:t>
                    </m:r>
                    <m:r>
                      <a:rPr lang="es-ES" b="0" i="1" smtClean="0">
                        <a:solidFill>
                          <a:srgbClr val="FFFF00"/>
                        </a:solidFill>
                        <a:latin typeface="Cambria Math" panose="02040503050406030204" pitchFamily="18" charset="0"/>
                        <a:ea typeface="Cambria Math" panose="02040503050406030204" pitchFamily="18" charset="0"/>
                      </a:rPr>
                      <m:t>𝑇𝑖</m:t>
                    </m:r>
                  </m:oMath>
                </a14:m>
                <a:endParaRPr lang="es-ES" b="0" dirty="0">
                  <a:solidFill>
                    <a:srgbClr val="FFFF00"/>
                  </a:solidFill>
                  <a:ea typeface="Cambria Math" panose="02040503050406030204" pitchFamily="18" charset="0"/>
                </a:endParaRPr>
              </a:p>
              <a:p>
                <a:r>
                  <a:rPr lang="es-CL" dirty="0"/>
                  <a:t>Y la condición interna de borde</a:t>
                </a:r>
              </a:p>
              <a:p>
                <a14:m>
                  <m:oMath xmlns:m="http://schemas.openxmlformats.org/officeDocument/2006/math">
                    <m:r>
                      <a:rPr lang="es-ES" i="1" smtClean="0">
                        <a:solidFill>
                          <a:srgbClr val="FFFF00"/>
                        </a:solidFill>
                        <a:latin typeface="Cambria Math" panose="02040503050406030204" pitchFamily="18" charset="0"/>
                        <a:ea typeface="Cambria Math" panose="02040503050406030204" pitchFamily="18" charset="0"/>
                      </a:rPr>
                      <m:t>𝑇</m:t>
                    </m:r>
                    <m:d>
                      <m:dPr>
                        <m:ctrlPr>
                          <a:rPr lang="es-ES" b="0" i="1" smtClean="0">
                            <a:solidFill>
                              <a:srgbClr val="FFFF00"/>
                            </a:solidFill>
                            <a:latin typeface="Cambria Math" panose="02040503050406030204" pitchFamily="18" charset="0"/>
                            <a:ea typeface="Cambria Math" panose="02040503050406030204" pitchFamily="18" charset="0"/>
                          </a:rPr>
                        </m:ctrlPr>
                      </m:dPr>
                      <m:e>
                        <m:r>
                          <a:rPr lang="es-ES" b="0" i="1" smtClean="0">
                            <a:solidFill>
                              <a:srgbClr val="FFFF00"/>
                            </a:solidFill>
                            <a:latin typeface="Cambria Math" panose="02040503050406030204" pitchFamily="18" charset="0"/>
                            <a:ea typeface="Cambria Math" panose="02040503050406030204" pitchFamily="18" charset="0"/>
                          </a:rPr>
                          <m:t>𝑥</m:t>
                        </m:r>
                        <m:r>
                          <a:rPr lang="es-ES" b="0" i="1" smtClean="0">
                            <a:solidFill>
                              <a:srgbClr val="FFFF00"/>
                            </a:solidFill>
                            <a:latin typeface="Cambria Math" panose="02040503050406030204" pitchFamily="18" charset="0"/>
                            <a:ea typeface="Cambria Math" panose="02040503050406030204" pitchFamily="18" charset="0"/>
                          </a:rPr>
                          <m:t>→∞,</m:t>
                        </m:r>
                        <m:r>
                          <a:rPr lang="pt-BR" b="0" i="1" smtClean="0">
                            <a:solidFill>
                              <a:srgbClr val="FFFF00"/>
                            </a:solidFill>
                            <a:latin typeface="Cambria Math" panose="02040503050406030204" pitchFamily="18" charset="0"/>
                            <a:ea typeface="Cambria Math" panose="02040503050406030204" pitchFamily="18" charset="0"/>
                          </a:rPr>
                          <m:t>𝑡</m:t>
                        </m:r>
                      </m:e>
                    </m:d>
                    <m:r>
                      <a:rPr lang="es-ES" b="0" i="1" smtClean="0">
                        <a:solidFill>
                          <a:srgbClr val="FFFF00"/>
                        </a:solidFill>
                        <a:latin typeface="Cambria Math" panose="02040503050406030204" pitchFamily="18" charset="0"/>
                        <a:ea typeface="Cambria Math" panose="02040503050406030204" pitchFamily="18" charset="0"/>
                      </a:rPr>
                      <m:t>=</m:t>
                    </m:r>
                    <m:r>
                      <a:rPr lang="es-ES" b="0" i="1" smtClean="0">
                        <a:solidFill>
                          <a:srgbClr val="FFFF00"/>
                        </a:solidFill>
                        <a:latin typeface="Cambria Math" panose="02040503050406030204" pitchFamily="18" charset="0"/>
                        <a:ea typeface="Cambria Math" panose="02040503050406030204" pitchFamily="18" charset="0"/>
                      </a:rPr>
                      <m:t>𝑇𝑖</m:t>
                    </m:r>
                  </m:oMath>
                </a14:m>
                <a:endParaRPr lang="es-ES" b="0" dirty="0">
                  <a:solidFill>
                    <a:srgbClr val="FFFF00"/>
                  </a:solidFill>
                  <a:ea typeface="Cambria Math" panose="02040503050406030204" pitchFamily="18" charset="0"/>
                </a:endParaRPr>
              </a:p>
              <a:p>
                <a:endParaRPr lang="es-CL" dirty="0"/>
              </a:p>
            </p:txBody>
          </p:sp>
        </mc:Choice>
        <mc:Fallback xmlns="">
          <p:sp>
            <p:nvSpPr>
              <p:cNvPr id="3" name="Marcador de contenido 2">
                <a:extLst>
                  <a:ext uri="{FF2B5EF4-FFF2-40B4-BE49-F238E27FC236}">
                    <a16:creationId xmlns:a16="http://schemas.microsoft.com/office/drawing/2014/main" id="{9257C6B9-6973-4EA6-9DBD-B00A7E2DFBB8}"/>
                  </a:ext>
                </a:extLst>
              </p:cNvPr>
              <p:cNvSpPr>
                <a:spLocks noGrp="1" noRot="1" noChangeAspect="1" noMove="1" noResize="1" noEditPoints="1" noAdjustHandles="1" noChangeArrowheads="1" noChangeShapeType="1" noTextEdit="1"/>
              </p:cNvSpPr>
              <p:nvPr>
                <p:ph idx="1"/>
              </p:nvPr>
            </p:nvSpPr>
            <p:spPr>
              <a:blipFill>
                <a:blip r:embed="rId3"/>
                <a:stretch>
                  <a:fillRect l="-1043" t="-2241"/>
                </a:stretch>
              </a:blipFill>
            </p:spPr>
            <p:txBody>
              <a:bodyPr/>
              <a:lstStyle/>
              <a:p>
                <a:r>
                  <a:rPr lang="es-CL">
                    <a:noFill/>
                  </a:rPr>
                  <a:t> </a:t>
                </a:r>
              </a:p>
            </p:txBody>
          </p:sp>
        </mc:Fallback>
      </mc:AlternateContent>
      <p:sp>
        <p:nvSpPr>
          <p:cNvPr id="4" name="Rectángulo 3">
            <a:extLst>
              <a:ext uri="{FF2B5EF4-FFF2-40B4-BE49-F238E27FC236}">
                <a16:creationId xmlns:a16="http://schemas.microsoft.com/office/drawing/2014/main" id="{2C957915-2DCD-4573-96CF-A1AA6D374287}"/>
              </a:ext>
            </a:extLst>
          </p:cNvPr>
          <p:cNvSpPr/>
          <p:nvPr/>
        </p:nvSpPr>
        <p:spPr>
          <a:xfrm>
            <a:off x="7245658" y="2333200"/>
            <a:ext cx="4643021" cy="3524435"/>
          </a:xfrm>
          <a:prstGeom prst="rect">
            <a:avLst/>
          </a:prstGeom>
          <a:solidFill>
            <a:srgbClr val="00B0F0"/>
          </a:solidFill>
          <a:ln>
            <a:solidFill>
              <a:schemeClr val="bg1"/>
            </a:solid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s-CL" dirty="0"/>
          </a:p>
        </p:txBody>
      </p:sp>
      <p:sp>
        <p:nvSpPr>
          <p:cNvPr id="5" name="Rectángulo 4">
            <a:extLst>
              <a:ext uri="{FF2B5EF4-FFF2-40B4-BE49-F238E27FC236}">
                <a16:creationId xmlns:a16="http://schemas.microsoft.com/office/drawing/2014/main" id="{DE98B4FB-C263-4D56-A1EE-009DCFACAB27}"/>
              </a:ext>
            </a:extLst>
          </p:cNvPr>
          <p:cNvSpPr/>
          <p:nvPr/>
        </p:nvSpPr>
        <p:spPr>
          <a:xfrm>
            <a:off x="8461898" y="2333200"/>
            <a:ext cx="3426781" cy="3515557"/>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cxnSp>
        <p:nvCxnSpPr>
          <p:cNvPr id="7" name="Conector recto de flecha 6">
            <a:extLst>
              <a:ext uri="{FF2B5EF4-FFF2-40B4-BE49-F238E27FC236}">
                <a16:creationId xmlns:a16="http://schemas.microsoft.com/office/drawing/2014/main" id="{327DD3D8-55D2-477A-8FA4-72240EE1A3E0}"/>
              </a:ext>
            </a:extLst>
          </p:cNvPr>
          <p:cNvCxnSpPr/>
          <p:nvPr/>
        </p:nvCxnSpPr>
        <p:spPr>
          <a:xfrm flipV="1">
            <a:off x="7059227" y="2182280"/>
            <a:ext cx="0" cy="401270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Conector recto de flecha 7">
            <a:extLst>
              <a:ext uri="{FF2B5EF4-FFF2-40B4-BE49-F238E27FC236}">
                <a16:creationId xmlns:a16="http://schemas.microsoft.com/office/drawing/2014/main" id="{D3301826-C6E5-4E68-A84D-1DD678AC219A}"/>
              </a:ext>
            </a:extLst>
          </p:cNvPr>
          <p:cNvCxnSpPr>
            <a:cxnSpLocks/>
          </p:cNvCxnSpPr>
          <p:nvPr/>
        </p:nvCxnSpPr>
        <p:spPr>
          <a:xfrm flipV="1">
            <a:off x="7059229" y="6194988"/>
            <a:ext cx="4893075"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CuadroTexto 8">
            <a:extLst>
              <a:ext uri="{FF2B5EF4-FFF2-40B4-BE49-F238E27FC236}">
                <a16:creationId xmlns:a16="http://schemas.microsoft.com/office/drawing/2014/main" id="{A2002005-1E6B-4DCD-9114-69FA739A2DD4}"/>
              </a:ext>
            </a:extLst>
          </p:cNvPr>
          <p:cNvSpPr txBox="1"/>
          <p:nvPr/>
        </p:nvSpPr>
        <p:spPr>
          <a:xfrm>
            <a:off x="6515470" y="2013603"/>
            <a:ext cx="450542" cy="369332"/>
          </a:xfrm>
          <a:prstGeom prst="rect">
            <a:avLst/>
          </a:prstGeom>
          <a:noFill/>
        </p:spPr>
        <p:txBody>
          <a:bodyPr wrap="square">
            <a:spAutoFit/>
          </a:bodyPr>
          <a:lstStyle/>
          <a:p>
            <a:pPr algn="ctr"/>
            <a:r>
              <a:rPr lang="es-CL" dirty="0"/>
              <a:t>T</a:t>
            </a:r>
          </a:p>
        </p:txBody>
      </p:sp>
      <p:sp>
        <p:nvSpPr>
          <p:cNvPr id="10" name="CuadroTexto 9">
            <a:extLst>
              <a:ext uri="{FF2B5EF4-FFF2-40B4-BE49-F238E27FC236}">
                <a16:creationId xmlns:a16="http://schemas.microsoft.com/office/drawing/2014/main" id="{089A7A6A-C70D-46FC-A06C-21294016D5BD}"/>
              </a:ext>
            </a:extLst>
          </p:cNvPr>
          <p:cNvSpPr txBox="1"/>
          <p:nvPr/>
        </p:nvSpPr>
        <p:spPr>
          <a:xfrm>
            <a:off x="11741458" y="6424612"/>
            <a:ext cx="450542" cy="369332"/>
          </a:xfrm>
          <a:prstGeom prst="rect">
            <a:avLst/>
          </a:prstGeom>
          <a:noFill/>
        </p:spPr>
        <p:txBody>
          <a:bodyPr wrap="square">
            <a:spAutoFit/>
          </a:bodyPr>
          <a:lstStyle/>
          <a:p>
            <a:pPr algn="ctr"/>
            <a:r>
              <a:rPr lang="es-CL" dirty="0"/>
              <a:t>X</a:t>
            </a:r>
          </a:p>
        </p:txBody>
      </p:sp>
      <p:sp>
        <p:nvSpPr>
          <p:cNvPr id="14" name="CuadroTexto 13">
            <a:extLst>
              <a:ext uri="{FF2B5EF4-FFF2-40B4-BE49-F238E27FC236}">
                <a16:creationId xmlns:a16="http://schemas.microsoft.com/office/drawing/2014/main" id="{FA7BE236-BECB-4D70-85CD-0831D730A172}"/>
              </a:ext>
            </a:extLst>
          </p:cNvPr>
          <p:cNvSpPr txBox="1"/>
          <p:nvPr/>
        </p:nvSpPr>
        <p:spPr>
          <a:xfrm>
            <a:off x="7033703" y="6347674"/>
            <a:ext cx="450542" cy="369332"/>
          </a:xfrm>
          <a:prstGeom prst="rect">
            <a:avLst/>
          </a:prstGeom>
          <a:noFill/>
        </p:spPr>
        <p:txBody>
          <a:bodyPr wrap="square">
            <a:spAutoFit/>
          </a:bodyPr>
          <a:lstStyle/>
          <a:p>
            <a:pPr algn="ctr"/>
            <a:r>
              <a:rPr lang="es-ES" dirty="0"/>
              <a:t>0</a:t>
            </a:r>
            <a:endParaRPr lang="es-CL" dirty="0"/>
          </a:p>
        </p:txBody>
      </p:sp>
      <p:sp>
        <p:nvSpPr>
          <p:cNvPr id="16" name="CuadroTexto 15">
            <a:extLst>
              <a:ext uri="{FF2B5EF4-FFF2-40B4-BE49-F238E27FC236}">
                <a16:creationId xmlns:a16="http://schemas.microsoft.com/office/drawing/2014/main" id="{4CA14339-4DCA-4CCD-BAB7-E82DEBA487FD}"/>
              </a:ext>
            </a:extLst>
          </p:cNvPr>
          <p:cNvSpPr txBox="1"/>
          <p:nvPr/>
        </p:nvSpPr>
        <p:spPr>
          <a:xfrm>
            <a:off x="7346454" y="2512805"/>
            <a:ext cx="929014" cy="369332"/>
          </a:xfrm>
          <a:prstGeom prst="rect">
            <a:avLst/>
          </a:prstGeom>
          <a:noFill/>
        </p:spPr>
        <p:txBody>
          <a:bodyPr wrap="square">
            <a:spAutoFit/>
          </a:bodyPr>
          <a:lstStyle/>
          <a:p>
            <a:pPr algn="ctr"/>
            <a:r>
              <a:rPr lang="es-ES" dirty="0"/>
              <a:t>Fluido</a:t>
            </a:r>
            <a:endParaRPr lang="es-CL" dirty="0"/>
          </a:p>
        </p:txBody>
      </p:sp>
      <p:sp>
        <p:nvSpPr>
          <p:cNvPr id="17" name="CuadroTexto 16">
            <a:extLst>
              <a:ext uri="{FF2B5EF4-FFF2-40B4-BE49-F238E27FC236}">
                <a16:creationId xmlns:a16="http://schemas.microsoft.com/office/drawing/2014/main" id="{8A99414D-6849-40DD-A6FD-A462E6C16F34}"/>
              </a:ext>
            </a:extLst>
          </p:cNvPr>
          <p:cNvSpPr txBox="1"/>
          <p:nvPr/>
        </p:nvSpPr>
        <p:spPr>
          <a:xfrm>
            <a:off x="9710781" y="2512805"/>
            <a:ext cx="929014" cy="369332"/>
          </a:xfrm>
          <a:prstGeom prst="rect">
            <a:avLst/>
          </a:prstGeom>
          <a:noFill/>
        </p:spPr>
        <p:txBody>
          <a:bodyPr wrap="square">
            <a:spAutoFit/>
          </a:bodyPr>
          <a:lstStyle/>
          <a:p>
            <a:pPr algn="ctr"/>
            <a:r>
              <a:rPr lang="es-ES" dirty="0"/>
              <a:t>Sólido</a:t>
            </a:r>
            <a:endParaRPr lang="es-CL" dirty="0"/>
          </a:p>
        </p:txBody>
      </p:sp>
    </p:spTree>
    <p:extLst>
      <p:ext uri="{BB962C8B-B14F-4D97-AF65-F5344CB8AC3E}">
        <p14:creationId xmlns:p14="http://schemas.microsoft.com/office/powerpoint/2010/main" val="1775256872"/>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1CE2AA6-9E17-4A78-844E-EE5CDA4CDD60}"/>
              </a:ext>
            </a:extLst>
          </p:cNvPr>
          <p:cNvSpPr>
            <a:spLocks noGrp="1"/>
          </p:cNvSpPr>
          <p:nvPr>
            <p:ph type="title"/>
          </p:nvPr>
        </p:nvSpPr>
        <p:spPr/>
        <p:txBody>
          <a:bodyPr/>
          <a:lstStyle/>
          <a:p>
            <a:endParaRPr lang="es-CL"/>
          </a:p>
        </p:txBody>
      </p:sp>
      <p:sp>
        <p:nvSpPr>
          <p:cNvPr id="3" name="Marcador de contenido 2">
            <a:extLst>
              <a:ext uri="{FF2B5EF4-FFF2-40B4-BE49-F238E27FC236}">
                <a16:creationId xmlns:a16="http://schemas.microsoft.com/office/drawing/2014/main" id="{A8406B52-6123-47DE-A8D9-854901D71266}"/>
              </a:ext>
            </a:extLst>
          </p:cNvPr>
          <p:cNvSpPr>
            <a:spLocks noGrp="1"/>
          </p:cNvSpPr>
          <p:nvPr>
            <p:ph idx="1"/>
          </p:nvPr>
        </p:nvSpPr>
        <p:spPr>
          <a:xfrm>
            <a:off x="838200" y="1852258"/>
            <a:ext cx="5348445" cy="4351338"/>
          </a:xfrm>
        </p:spPr>
        <p:txBody>
          <a:bodyPr/>
          <a:lstStyle/>
          <a:p>
            <a:r>
              <a:rPr lang="pt-BR" dirty="0"/>
              <a:t>Para </a:t>
            </a:r>
            <a:r>
              <a:rPr lang="pt-BR" dirty="0" err="1"/>
              <a:t>la</a:t>
            </a:r>
            <a:r>
              <a:rPr lang="pt-BR" dirty="0"/>
              <a:t> </a:t>
            </a:r>
            <a:r>
              <a:rPr lang="pt-BR" dirty="0" err="1"/>
              <a:t>otra</a:t>
            </a:r>
            <a:r>
              <a:rPr lang="pt-BR" dirty="0"/>
              <a:t> </a:t>
            </a:r>
            <a:r>
              <a:rPr lang="pt-BR" dirty="0" err="1"/>
              <a:t>condición</a:t>
            </a:r>
            <a:r>
              <a:rPr lang="pt-BR" dirty="0"/>
              <a:t> de borde podemos considerar 3 casos:</a:t>
            </a:r>
          </a:p>
          <a:p>
            <a:r>
              <a:rPr lang="pt-BR" dirty="0"/>
              <a:t>1. </a:t>
            </a:r>
            <a:r>
              <a:rPr lang="pt-BR" dirty="0" err="1"/>
              <a:t>Superficie</a:t>
            </a:r>
            <a:r>
              <a:rPr lang="pt-BR" dirty="0"/>
              <a:t> a temperatura constante.</a:t>
            </a:r>
          </a:p>
          <a:p>
            <a:r>
              <a:rPr lang="pt-BR" dirty="0"/>
              <a:t>2. </a:t>
            </a:r>
            <a:r>
              <a:rPr lang="pt-BR" dirty="0" err="1"/>
              <a:t>Flujo</a:t>
            </a:r>
            <a:r>
              <a:rPr lang="pt-BR" dirty="0"/>
              <a:t> de calor constante </a:t>
            </a:r>
            <a:r>
              <a:rPr lang="pt-BR" dirty="0" err="1"/>
              <a:t>en</a:t>
            </a:r>
            <a:r>
              <a:rPr lang="pt-BR" dirty="0"/>
              <a:t> </a:t>
            </a:r>
            <a:r>
              <a:rPr lang="pt-BR" dirty="0" err="1"/>
              <a:t>la</a:t>
            </a:r>
            <a:r>
              <a:rPr lang="pt-BR" dirty="0"/>
              <a:t> superfície.</a:t>
            </a:r>
          </a:p>
          <a:p>
            <a:r>
              <a:rPr lang="pt-BR" dirty="0"/>
              <a:t>3. </a:t>
            </a:r>
            <a:r>
              <a:rPr lang="pt-BR" dirty="0" err="1"/>
              <a:t>Convección</a:t>
            </a:r>
            <a:r>
              <a:rPr lang="pt-BR" dirty="0"/>
              <a:t> </a:t>
            </a:r>
            <a:r>
              <a:rPr lang="pt-BR" dirty="0" err="1"/>
              <a:t>en</a:t>
            </a:r>
            <a:r>
              <a:rPr lang="pt-BR" dirty="0"/>
              <a:t> </a:t>
            </a:r>
            <a:r>
              <a:rPr lang="pt-BR" dirty="0" err="1"/>
              <a:t>la</a:t>
            </a:r>
            <a:r>
              <a:rPr lang="pt-BR" dirty="0"/>
              <a:t> superfície.</a:t>
            </a:r>
            <a:endParaRPr lang="es-CL" dirty="0"/>
          </a:p>
        </p:txBody>
      </p:sp>
      <p:pic>
        <p:nvPicPr>
          <p:cNvPr id="4" name="Marcador de contenido 6">
            <a:extLst>
              <a:ext uri="{FF2B5EF4-FFF2-40B4-BE49-F238E27FC236}">
                <a16:creationId xmlns:a16="http://schemas.microsoft.com/office/drawing/2014/main" id="{0F28A61E-B15F-4204-9962-C6458C0DCC95}"/>
              </a:ext>
            </a:extLst>
          </p:cNvPr>
          <p:cNvPicPr>
            <a:picLocks noChangeAspect="1"/>
          </p:cNvPicPr>
          <p:nvPr/>
        </p:nvPicPr>
        <p:blipFill>
          <a:blip r:embed="rId2"/>
          <a:stretch>
            <a:fillRect/>
          </a:stretch>
        </p:blipFill>
        <p:spPr>
          <a:xfrm>
            <a:off x="6186645" y="1399496"/>
            <a:ext cx="6005355" cy="4351338"/>
          </a:xfrm>
          <a:prstGeom prst="rect">
            <a:avLst/>
          </a:prstGeom>
        </p:spPr>
      </p:pic>
    </p:spTree>
    <p:extLst>
      <p:ext uri="{BB962C8B-B14F-4D97-AF65-F5344CB8AC3E}">
        <p14:creationId xmlns:p14="http://schemas.microsoft.com/office/powerpoint/2010/main" val="2989357568"/>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Marcador de contenido 2">
                <a:extLst>
                  <a:ext uri="{FF2B5EF4-FFF2-40B4-BE49-F238E27FC236}">
                    <a16:creationId xmlns:a16="http://schemas.microsoft.com/office/drawing/2014/main" id="{AAAF682F-F23A-4B91-9919-B1D4AF4E5B55}"/>
                  </a:ext>
                </a:extLst>
              </p:cNvPr>
              <p:cNvSpPr>
                <a:spLocks noGrp="1"/>
              </p:cNvSpPr>
              <p:nvPr>
                <p:ph idx="1"/>
              </p:nvPr>
            </p:nvSpPr>
            <p:spPr>
              <a:xfrm>
                <a:off x="838200" y="506027"/>
                <a:ext cx="10515600" cy="5670936"/>
              </a:xfrm>
            </p:spPr>
            <p:txBody>
              <a:bodyPr>
                <a:normAutofit fontScale="92500" lnSpcReduction="20000"/>
              </a:bodyPr>
              <a:lstStyle/>
              <a:p>
                <a:r>
                  <a:rPr lang="es-ES" dirty="0"/>
                  <a:t>Para obtener la distribución de temperatura en cada caso podemos utilizar una variable de </a:t>
                </a:r>
                <a:r>
                  <a:rPr lang="es-ES" dirty="0" err="1"/>
                  <a:t>similaridad</a:t>
                </a:r>
                <a:r>
                  <a:rPr lang="es-ES" dirty="0"/>
                  <a:t> </a:t>
                </a:r>
                <a:r>
                  <a:rPr lang="es-ES" dirty="0">
                    <a:solidFill>
                      <a:srgbClr val="FF0000"/>
                    </a:solidFill>
                    <a:latin typeface="Symbol" panose="05050102010706020507" pitchFamily="18" charset="2"/>
                  </a:rPr>
                  <a:t>h</a:t>
                </a:r>
                <a:r>
                  <a:rPr lang="es-ES" dirty="0">
                    <a:solidFill>
                      <a:srgbClr val="FF0000"/>
                    </a:solidFill>
                  </a:rPr>
                  <a:t> = x/(4</a:t>
                </a:r>
                <a:r>
                  <a:rPr lang="el-GR" dirty="0">
                    <a:solidFill>
                      <a:srgbClr val="FF0000"/>
                    </a:solidFill>
                  </a:rPr>
                  <a:t>α</a:t>
                </a:r>
                <a:r>
                  <a:rPr lang="es-ES" dirty="0">
                    <a:solidFill>
                      <a:srgbClr val="FF0000"/>
                    </a:solidFill>
                  </a:rPr>
                  <a:t>t)</a:t>
                </a:r>
                <a:r>
                  <a:rPr lang="es-ES" baseline="30000" dirty="0">
                    <a:solidFill>
                      <a:srgbClr val="FF0000"/>
                    </a:solidFill>
                  </a:rPr>
                  <a:t>1/2</a:t>
                </a:r>
                <a:r>
                  <a:rPr lang="es-ES" dirty="0">
                    <a:solidFill>
                      <a:srgbClr val="FF0000"/>
                    </a:solidFill>
                  </a:rPr>
                  <a:t> </a:t>
                </a:r>
                <a:r>
                  <a:rPr lang="es-ES" dirty="0"/>
                  <a:t>para transformar las ecuaciones diferenciales parciales en una ecuación diferencial ordinaria (</a:t>
                </a:r>
                <a:r>
                  <a:rPr lang="es-ES" dirty="0">
                    <a:solidFill>
                      <a:srgbClr val="FF0000"/>
                    </a:solidFill>
                  </a:rPr>
                  <a:t>ver procedimiento en el libro</a:t>
                </a:r>
                <a:r>
                  <a:rPr lang="es-ES" dirty="0"/>
                  <a:t>).</a:t>
                </a:r>
              </a:p>
              <a:p>
                <a:r>
                  <a:rPr lang="es-ES" dirty="0"/>
                  <a:t>Caso 1: Temperatura en la superficie constante T(0,t) = </a:t>
                </a:r>
                <a:r>
                  <a:rPr lang="es-ES" dirty="0" err="1"/>
                  <a:t>Ts</a:t>
                </a:r>
                <a:endParaRPr lang="es-ES" dirty="0"/>
              </a:p>
              <a:p>
                <a14:m>
                  <m:oMath xmlns:m="http://schemas.openxmlformats.org/officeDocument/2006/math">
                    <m:f>
                      <m:fPr>
                        <m:ctrlPr>
                          <a:rPr lang="es-ES" b="0" i="1" smtClean="0">
                            <a:solidFill>
                              <a:srgbClr val="FFFF00"/>
                            </a:solidFill>
                            <a:latin typeface="Cambria Math" panose="02040503050406030204" pitchFamily="18" charset="0"/>
                            <a:ea typeface="Cambria Math" panose="02040503050406030204" pitchFamily="18" charset="0"/>
                          </a:rPr>
                        </m:ctrlPr>
                      </m:fPr>
                      <m:num>
                        <m:r>
                          <a:rPr lang="es-ES" i="1" smtClean="0">
                            <a:solidFill>
                              <a:srgbClr val="FFFF00"/>
                            </a:solidFill>
                            <a:latin typeface="Cambria Math" panose="02040503050406030204" pitchFamily="18" charset="0"/>
                            <a:ea typeface="Cambria Math" panose="02040503050406030204" pitchFamily="18" charset="0"/>
                          </a:rPr>
                          <m:t>𝑇</m:t>
                        </m:r>
                        <m:d>
                          <m:dPr>
                            <m:ctrlPr>
                              <a:rPr lang="es-ES" b="0" i="1" smtClean="0">
                                <a:solidFill>
                                  <a:srgbClr val="FFFF00"/>
                                </a:solidFill>
                                <a:latin typeface="Cambria Math" panose="02040503050406030204" pitchFamily="18" charset="0"/>
                                <a:ea typeface="Cambria Math" panose="02040503050406030204" pitchFamily="18" charset="0"/>
                              </a:rPr>
                            </m:ctrlPr>
                          </m:dPr>
                          <m:e>
                            <m:r>
                              <a:rPr lang="es-ES" b="0" i="1" smtClean="0">
                                <a:solidFill>
                                  <a:srgbClr val="FFFF00"/>
                                </a:solidFill>
                                <a:latin typeface="Cambria Math" panose="02040503050406030204" pitchFamily="18" charset="0"/>
                                <a:ea typeface="Cambria Math" panose="02040503050406030204" pitchFamily="18" charset="0"/>
                              </a:rPr>
                              <m:t>𝑥</m:t>
                            </m:r>
                            <m:r>
                              <a:rPr lang="es-ES" b="0" i="1" smtClean="0">
                                <a:solidFill>
                                  <a:srgbClr val="FFFF00"/>
                                </a:solidFill>
                                <a:latin typeface="Cambria Math" panose="02040503050406030204" pitchFamily="18" charset="0"/>
                                <a:ea typeface="Cambria Math" panose="02040503050406030204" pitchFamily="18" charset="0"/>
                              </a:rPr>
                              <m:t>,</m:t>
                            </m:r>
                            <m:r>
                              <a:rPr lang="es-ES" b="0" i="1" smtClean="0">
                                <a:solidFill>
                                  <a:srgbClr val="FFFF00"/>
                                </a:solidFill>
                                <a:latin typeface="Cambria Math" panose="02040503050406030204" pitchFamily="18" charset="0"/>
                                <a:ea typeface="Cambria Math" panose="02040503050406030204" pitchFamily="18" charset="0"/>
                              </a:rPr>
                              <m:t>𝑡</m:t>
                            </m:r>
                          </m:e>
                        </m:d>
                        <m:r>
                          <a:rPr lang="es-ES" b="0" i="1" smtClean="0">
                            <a:solidFill>
                              <a:srgbClr val="FFFF00"/>
                            </a:solidFill>
                            <a:latin typeface="Cambria Math" panose="02040503050406030204" pitchFamily="18" charset="0"/>
                            <a:ea typeface="Cambria Math" panose="02040503050406030204" pitchFamily="18" charset="0"/>
                          </a:rPr>
                          <m:t>−</m:t>
                        </m:r>
                        <m:r>
                          <a:rPr lang="es-ES" b="0" i="1" smtClean="0">
                            <a:solidFill>
                              <a:srgbClr val="FFFF00"/>
                            </a:solidFill>
                            <a:latin typeface="Cambria Math" panose="02040503050406030204" pitchFamily="18" charset="0"/>
                            <a:ea typeface="Cambria Math" panose="02040503050406030204" pitchFamily="18" charset="0"/>
                          </a:rPr>
                          <m:t>𝑇𝑠</m:t>
                        </m:r>
                      </m:num>
                      <m:den>
                        <m:r>
                          <a:rPr lang="es-ES" b="0" i="1" smtClean="0">
                            <a:solidFill>
                              <a:srgbClr val="FFFF00"/>
                            </a:solidFill>
                            <a:latin typeface="Cambria Math" panose="02040503050406030204" pitchFamily="18" charset="0"/>
                            <a:ea typeface="Cambria Math" panose="02040503050406030204" pitchFamily="18" charset="0"/>
                          </a:rPr>
                          <m:t>𝑇𝑖</m:t>
                        </m:r>
                        <m:r>
                          <a:rPr lang="es-ES" b="0" i="1" smtClean="0">
                            <a:solidFill>
                              <a:srgbClr val="FFFF00"/>
                            </a:solidFill>
                            <a:latin typeface="Cambria Math" panose="02040503050406030204" pitchFamily="18" charset="0"/>
                            <a:ea typeface="Cambria Math" panose="02040503050406030204" pitchFamily="18" charset="0"/>
                          </a:rPr>
                          <m:t> −</m:t>
                        </m:r>
                        <m:r>
                          <a:rPr lang="es-ES" b="0" i="1" smtClean="0">
                            <a:solidFill>
                              <a:srgbClr val="FFFF00"/>
                            </a:solidFill>
                            <a:latin typeface="Cambria Math" panose="02040503050406030204" pitchFamily="18" charset="0"/>
                            <a:ea typeface="Cambria Math" panose="02040503050406030204" pitchFamily="18" charset="0"/>
                          </a:rPr>
                          <m:t>𝑇𝑠</m:t>
                        </m:r>
                      </m:den>
                    </m:f>
                    <m:r>
                      <a:rPr lang="es-ES" b="0" i="1" smtClean="0">
                        <a:solidFill>
                          <a:srgbClr val="FFFF00"/>
                        </a:solidFill>
                        <a:latin typeface="Cambria Math" panose="02040503050406030204" pitchFamily="18" charset="0"/>
                        <a:ea typeface="Cambria Math" panose="02040503050406030204" pitchFamily="18" charset="0"/>
                      </a:rPr>
                      <m:t>=</m:t>
                    </m:r>
                    <m:r>
                      <m:rPr>
                        <m:sty m:val="p"/>
                      </m:rPr>
                      <a:rPr lang="es-ES" b="0" i="0" smtClean="0">
                        <a:solidFill>
                          <a:srgbClr val="FFFF00"/>
                        </a:solidFill>
                        <a:latin typeface="Cambria Math" panose="02040503050406030204" pitchFamily="18" charset="0"/>
                        <a:ea typeface="Cambria Math" panose="02040503050406030204" pitchFamily="18" charset="0"/>
                      </a:rPr>
                      <m:t>erf</m:t>
                    </m:r>
                    <m:r>
                      <a:rPr lang="es-ES" b="0" i="1" smtClean="0">
                        <a:solidFill>
                          <a:srgbClr val="FFFF00"/>
                        </a:solidFill>
                        <a:latin typeface="Cambria Math" panose="02040503050406030204" pitchFamily="18" charset="0"/>
                        <a:ea typeface="Cambria Math" panose="02040503050406030204" pitchFamily="18" charset="0"/>
                      </a:rPr>
                      <m:t>⁡(</m:t>
                    </m:r>
                    <m:f>
                      <m:fPr>
                        <m:ctrlPr>
                          <a:rPr lang="es-ES" b="0" i="1" smtClean="0">
                            <a:solidFill>
                              <a:srgbClr val="FFFF00"/>
                            </a:solidFill>
                            <a:latin typeface="Cambria Math" panose="02040503050406030204" pitchFamily="18" charset="0"/>
                            <a:ea typeface="Cambria Math" panose="02040503050406030204" pitchFamily="18" charset="0"/>
                          </a:rPr>
                        </m:ctrlPr>
                      </m:fPr>
                      <m:num>
                        <m:r>
                          <a:rPr lang="es-ES" b="0" i="1" smtClean="0">
                            <a:solidFill>
                              <a:srgbClr val="FFFF00"/>
                            </a:solidFill>
                            <a:latin typeface="Cambria Math" panose="02040503050406030204" pitchFamily="18" charset="0"/>
                            <a:ea typeface="Cambria Math" panose="02040503050406030204" pitchFamily="18" charset="0"/>
                          </a:rPr>
                          <m:t>𝑥</m:t>
                        </m:r>
                      </m:num>
                      <m:den>
                        <m:r>
                          <a:rPr lang="es-ES" b="0" i="1" smtClean="0">
                            <a:solidFill>
                              <a:srgbClr val="FFFF00"/>
                            </a:solidFill>
                            <a:latin typeface="Cambria Math" panose="02040503050406030204" pitchFamily="18" charset="0"/>
                            <a:ea typeface="Cambria Math" panose="02040503050406030204" pitchFamily="18" charset="0"/>
                          </a:rPr>
                          <m:t>2</m:t>
                        </m:r>
                        <m:rad>
                          <m:radPr>
                            <m:degHide m:val="on"/>
                            <m:ctrlPr>
                              <a:rPr lang="es-ES" b="0" i="1" smtClean="0">
                                <a:solidFill>
                                  <a:srgbClr val="FFFF00"/>
                                </a:solidFill>
                                <a:latin typeface="Cambria Math" panose="02040503050406030204" pitchFamily="18" charset="0"/>
                                <a:ea typeface="Cambria Math" panose="02040503050406030204" pitchFamily="18" charset="0"/>
                              </a:rPr>
                            </m:ctrlPr>
                          </m:radPr>
                          <m:deg/>
                          <m:e>
                            <m:r>
                              <a:rPr lang="es-ES" b="0" i="1" smtClean="0">
                                <a:solidFill>
                                  <a:srgbClr val="FFFF00"/>
                                </a:solidFill>
                                <a:latin typeface="Cambria Math" panose="02040503050406030204" pitchFamily="18" charset="0"/>
                                <a:ea typeface="Cambria Math" panose="02040503050406030204" pitchFamily="18" charset="0"/>
                              </a:rPr>
                              <m:t>𝛼</m:t>
                            </m:r>
                            <m:r>
                              <a:rPr lang="es-ES" b="0" i="1" smtClean="0">
                                <a:solidFill>
                                  <a:srgbClr val="FFFF00"/>
                                </a:solidFill>
                                <a:latin typeface="Cambria Math" panose="02040503050406030204" pitchFamily="18" charset="0"/>
                                <a:ea typeface="Cambria Math" panose="02040503050406030204" pitchFamily="18" charset="0"/>
                              </a:rPr>
                              <m:t>𝑡</m:t>
                            </m:r>
                          </m:e>
                        </m:rad>
                      </m:den>
                    </m:f>
                    <m:r>
                      <a:rPr lang="es-ES" b="0" i="1" smtClean="0">
                        <a:solidFill>
                          <a:srgbClr val="FFFF00"/>
                        </a:solidFill>
                        <a:latin typeface="Cambria Math" panose="02040503050406030204" pitchFamily="18" charset="0"/>
                        <a:ea typeface="Cambria Math" panose="02040503050406030204" pitchFamily="18" charset="0"/>
                      </a:rPr>
                      <m:t>)</m:t>
                    </m:r>
                  </m:oMath>
                </a14:m>
                <a:endParaRPr lang="es-CL" dirty="0"/>
              </a:p>
              <a:p>
                <a14:m>
                  <m:oMath xmlns:m="http://schemas.openxmlformats.org/officeDocument/2006/math">
                    <m:sSup>
                      <m:sSupPr>
                        <m:ctrlPr>
                          <a:rPr lang="es-ES" b="0" i="1" smtClean="0">
                            <a:solidFill>
                              <a:srgbClr val="FFFF00"/>
                            </a:solidFill>
                            <a:latin typeface="Cambria Math" panose="02040503050406030204" pitchFamily="18" charset="0"/>
                            <a:ea typeface="Cambria Math" panose="02040503050406030204" pitchFamily="18" charset="0"/>
                          </a:rPr>
                        </m:ctrlPr>
                      </m:sSupPr>
                      <m:e>
                        <m:r>
                          <a:rPr lang="es-ES" b="0" i="1" smtClean="0">
                            <a:solidFill>
                              <a:srgbClr val="FFFF00"/>
                            </a:solidFill>
                            <a:latin typeface="Cambria Math" panose="02040503050406030204" pitchFamily="18" charset="0"/>
                            <a:ea typeface="Cambria Math" panose="02040503050406030204" pitchFamily="18" charset="0"/>
                          </a:rPr>
                          <m:t>𝑞</m:t>
                        </m:r>
                      </m:e>
                      <m:sup>
                        <m:r>
                          <a:rPr lang="es-ES" b="0" i="1" smtClean="0">
                            <a:solidFill>
                              <a:srgbClr val="FFFF00"/>
                            </a:solidFill>
                            <a:latin typeface="Cambria Math" panose="02040503050406030204" pitchFamily="18" charset="0"/>
                            <a:ea typeface="Cambria Math" panose="02040503050406030204" pitchFamily="18" charset="0"/>
                          </a:rPr>
                          <m:t>′′</m:t>
                        </m:r>
                      </m:sup>
                    </m:sSup>
                    <m:r>
                      <a:rPr lang="es-ES" b="0" i="1" smtClean="0">
                        <a:solidFill>
                          <a:srgbClr val="FFFF00"/>
                        </a:solidFill>
                        <a:latin typeface="Cambria Math" panose="02040503050406030204" pitchFamily="18" charset="0"/>
                        <a:ea typeface="Cambria Math" panose="02040503050406030204" pitchFamily="18" charset="0"/>
                      </a:rPr>
                      <m:t>𝑠</m:t>
                    </m:r>
                    <m:d>
                      <m:dPr>
                        <m:ctrlPr>
                          <a:rPr lang="es-ES" b="0" i="1" smtClean="0">
                            <a:solidFill>
                              <a:srgbClr val="FFFF00"/>
                            </a:solidFill>
                            <a:latin typeface="Cambria Math" panose="02040503050406030204" pitchFamily="18" charset="0"/>
                            <a:ea typeface="Cambria Math" panose="02040503050406030204" pitchFamily="18" charset="0"/>
                          </a:rPr>
                        </m:ctrlPr>
                      </m:dPr>
                      <m:e>
                        <m:r>
                          <a:rPr lang="es-ES" b="0" i="1" smtClean="0">
                            <a:solidFill>
                              <a:srgbClr val="FFFF00"/>
                            </a:solidFill>
                            <a:latin typeface="Cambria Math" panose="02040503050406030204" pitchFamily="18" charset="0"/>
                            <a:ea typeface="Cambria Math" panose="02040503050406030204" pitchFamily="18" charset="0"/>
                          </a:rPr>
                          <m:t>𝑡</m:t>
                        </m:r>
                      </m:e>
                    </m:d>
                    <m:r>
                      <a:rPr lang="es-ES" b="0" i="1" smtClean="0">
                        <a:solidFill>
                          <a:srgbClr val="FFFF00"/>
                        </a:solidFill>
                        <a:latin typeface="Cambria Math" panose="02040503050406030204" pitchFamily="18" charset="0"/>
                        <a:ea typeface="Cambria Math" panose="02040503050406030204" pitchFamily="18" charset="0"/>
                      </a:rPr>
                      <m:t>=</m:t>
                    </m:r>
                    <m:f>
                      <m:fPr>
                        <m:ctrlPr>
                          <a:rPr lang="es-ES" b="0" i="1" smtClean="0">
                            <a:solidFill>
                              <a:srgbClr val="FFFF00"/>
                            </a:solidFill>
                            <a:latin typeface="Cambria Math" panose="02040503050406030204" pitchFamily="18" charset="0"/>
                            <a:ea typeface="Cambria Math" panose="02040503050406030204" pitchFamily="18" charset="0"/>
                          </a:rPr>
                        </m:ctrlPr>
                      </m:fPr>
                      <m:num>
                        <m:r>
                          <a:rPr lang="es-ES" b="0" i="1" smtClean="0">
                            <a:solidFill>
                              <a:srgbClr val="FFFF00"/>
                            </a:solidFill>
                            <a:latin typeface="Cambria Math" panose="02040503050406030204" pitchFamily="18" charset="0"/>
                            <a:ea typeface="Cambria Math" panose="02040503050406030204" pitchFamily="18" charset="0"/>
                          </a:rPr>
                          <m:t>𝑘</m:t>
                        </m:r>
                        <m:d>
                          <m:dPr>
                            <m:ctrlPr>
                              <a:rPr lang="es-ES" b="0" i="1" smtClean="0">
                                <a:solidFill>
                                  <a:srgbClr val="FFFF00"/>
                                </a:solidFill>
                                <a:latin typeface="Cambria Math" panose="02040503050406030204" pitchFamily="18" charset="0"/>
                                <a:ea typeface="Cambria Math" panose="02040503050406030204" pitchFamily="18" charset="0"/>
                              </a:rPr>
                            </m:ctrlPr>
                          </m:dPr>
                          <m:e>
                            <m:r>
                              <a:rPr lang="es-ES" b="0" i="1" smtClean="0">
                                <a:solidFill>
                                  <a:srgbClr val="FFFF00"/>
                                </a:solidFill>
                                <a:latin typeface="Cambria Math" panose="02040503050406030204" pitchFamily="18" charset="0"/>
                                <a:ea typeface="Cambria Math" panose="02040503050406030204" pitchFamily="18" charset="0"/>
                              </a:rPr>
                              <m:t>𝑇𝑠</m:t>
                            </m:r>
                            <m:r>
                              <a:rPr lang="es-ES" b="0" i="1" smtClean="0">
                                <a:solidFill>
                                  <a:srgbClr val="FFFF00"/>
                                </a:solidFill>
                                <a:latin typeface="Cambria Math" panose="02040503050406030204" pitchFamily="18" charset="0"/>
                                <a:ea typeface="Cambria Math" panose="02040503050406030204" pitchFamily="18" charset="0"/>
                              </a:rPr>
                              <m:t> −</m:t>
                            </m:r>
                            <m:r>
                              <a:rPr lang="es-ES" b="0" i="1" smtClean="0">
                                <a:solidFill>
                                  <a:srgbClr val="FFFF00"/>
                                </a:solidFill>
                                <a:latin typeface="Cambria Math" panose="02040503050406030204" pitchFamily="18" charset="0"/>
                                <a:ea typeface="Cambria Math" panose="02040503050406030204" pitchFamily="18" charset="0"/>
                              </a:rPr>
                              <m:t>𝑇𝑖</m:t>
                            </m:r>
                          </m:e>
                        </m:d>
                      </m:num>
                      <m:den>
                        <m:rad>
                          <m:radPr>
                            <m:degHide m:val="on"/>
                            <m:ctrlPr>
                              <a:rPr lang="es-ES" b="0" i="1" smtClean="0">
                                <a:solidFill>
                                  <a:srgbClr val="FFFF00"/>
                                </a:solidFill>
                                <a:latin typeface="Cambria Math" panose="02040503050406030204" pitchFamily="18" charset="0"/>
                                <a:ea typeface="Cambria Math" panose="02040503050406030204" pitchFamily="18" charset="0"/>
                              </a:rPr>
                            </m:ctrlPr>
                          </m:radPr>
                          <m:deg/>
                          <m:e>
                            <m:r>
                              <a:rPr lang="es-ES" b="0" i="1" smtClean="0">
                                <a:solidFill>
                                  <a:srgbClr val="FFFF00"/>
                                </a:solidFill>
                                <a:latin typeface="Cambria Math" panose="02040503050406030204" pitchFamily="18" charset="0"/>
                                <a:ea typeface="Cambria Math" panose="02040503050406030204" pitchFamily="18" charset="0"/>
                              </a:rPr>
                              <m:t>𝜋𝛼</m:t>
                            </m:r>
                            <m:r>
                              <a:rPr lang="es-ES" b="0" i="1" smtClean="0">
                                <a:solidFill>
                                  <a:srgbClr val="FFFF00"/>
                                </a:solidFill>
                                <a:latin typeface="Cambria Math" panose="02040503050406030204" pitchFamily="18" charset="0"/>
                                <a:ea typeface="Cambria Math" panose="02040503050406030204" pitchFamily="18" charset="0"/>
                              </a:rPr>
                              <m:t>𝑡</m:t>
                            </m:r>
                          </m:e>
                        </m:rad>
                      </m:den>
                    </m:f>
                  </m:oMath>
                </a14:m>
                <a:endParaRPr lang="es-CL" dirty="0"/>
              </a:p>
              <a:p>
                <a:r>
                  <a:rPr lang="es-CL" dirty="0"/>
                  <a:t>Caso 2: Flujo de calor constante en la superficie </a:t>
                </a:r>
                <a:r>
                  <a:rPr lang="es-CL" dirty="0" err="1"/>
                  <a:t>q’’</a:t>
                </a:r>
                <a:r>
                  <a:rPr lang="es-CL" baseline="-25000" dirty="0" err="1"/>
                  <a:t>s</a:t>
                </a:r>
                <a:r>
                  <a:rPr lang="es-CL" dirty="0"/>
                  <a:t> = q’’</a:t>
                </a:r>
                <a:r>
                  <a:rPr lang="es-CL" baseline="-25000" dirty="0"/>
                  <a:t>0</a:t>
                </a:r>
                <a:r>
                  <a:rPr lang="es-CL" dirty="0"/>
                  <a:t>:</a:t>
                </a:r>
              </a:p>
              <a:p>
                <a14:m>
                  <m:oMath xmlns:m="http://schemas.openxmlformats.org/officeDocument/2006/math">
                    <m:r>
                      <a:rPr lang="es-ES" i="1">
                        <a:solidFill>
                          <a:srgbClr val="FFFF00"/>
                        </a:solidFill>
                        <a:latin typeface="Cambria Math" panose="02040503050406030204" pitchFamily="18" charset="0"/>
                        <a:ea typeface="Cambria Math" panose="02040503050406030204" pitchFamily="18" charset="0"/>
                      </a:rPr>
                      <m:t>𝑇</m:t>
                    </m:r>
                    <m:d>
                      <m:dPr>
                        <m:ctrlPr>
                          <a:rPr lang="es-ES" i="1">
                            <a:solidFill>
                              <a:srgbClr val="FFFF00"/>
                            </a:solidFill>
                            <a:latin typeface="Cambria Math" panose="02040503050406030204" pitchFamily="18" charset="0"/>
                            <a:ea typeface="Cambria Math" panose="02040503050406030204" pitchFamily="18" charset="0"/>
                          </a:rPr>
                        </m:ctrlPr>
                      </m:dPr>
                      <m:e>
                        <m:r>
                          <a:rPr lang="es-ES" i="1">
                            <a:solidFill>
                              <a:srgbClr val="FFFF00"/>
                            </a:solidFill>
                            <a:latin typeface="Cambria Math" panose="02040503050406030204" pitchFamily="18" charset="0"/>
                            <a:ea typeface="Cambria Math" panose="02040503050406030204" pitchFamily="18" charset="0"/>
                          </a:rPr>
                          <m:t>𝑥</m:t>
                        </m:r>
                        <m:r>
                          <a:rPr lang="es-ES" i="1">
                            <a:solidFill>
                              <a:srgbClr val="FFFF00"/>
                            </a:solidFill>
                            <a:latin typeface="Cambria Math" panose="02040503050406030204" pitchFamily="18" charset="0"/>
                            <a:ea typeface="Cambria Math" panose="02040503050406030204" pitchFamily="18" charset="0"/>
                          </a:rPr>
                          <m:t>,</m:t>
                        </m:r>
                        <m:r>
                          <a:rPr lang="es-ES" i="1">
                            <a:solidFill>
                              <a:srgbClr val="FFFF00"/>
                            </a:solidFill>
                            <a:latin typeface="Cambria Math" panose="02040503050406030204" pitchFamily="18" charset="0"/>
                            <a:ea typeface="Cambria Math" panose="02040503050406030204" pitchFamily="18" charset="0"/>
                          </a:rPr>
                          <m:t>𝑡</m:t>
                        </m:r>
                      </m:e>
                    </m:d>
                    <m:r>
                      <a:rPr lang="es-ES" i="1">
                        <a:solidFill>
                          <a:srgbClr val="FFFF00"/>
                        </a:solidFill>
                        <a:latin typeface="Cambria Math" panose="02040503050406030204" pitchFamily="18" charset="0"/>
                        <a:ea typeface="Cambria Math" panose="02040503050406030204" pitchFamily="18" charset="0"/>
                      </a:rPr>
                      <m:t>−</m:t>
                    </m:r>
                    <m:r>
                      <a:rPr lang="es-ES" i="1">
                        <a:solidFill>
                          <a:srgbClr val="FFFF00"/>
                        </a:solidFill>
                        <a:latin typeface="Cambria Math" panose="02040503050406030204" pitchFamily="18" charset="0"/>
                        <a:ea typeface="Cambria Math" panose="02040503050406030204" pitchFamily="18" charset="0"/>
                      </a:rPr>
                      <m:t>𝑇𝑖</m:t>
                    </m:r>
                    <m:r>
                      <a:rPr lang="es-ES" b="0" i="1" smtClean="0">
                        <a:solidFill>
                          <a:srgbClr val="FFFF00"/>
                        </a:solidFill>
                        <a:latin typeface="Cambria Math" panose="02040503050406030204" pitchFamily="18" charset="0"/>
                        <a:ea typeface="Cambria Math" panose="02040503050406030204" pitchFamily="18" charset="0"/>
                      </a:rPr>
                      <m:t>=</m:t>
                    </m:r>
                    <m:f>
                      <m:fPr>
                        <m:ctrlPr>
                          <a:rPr lang="es-ES" b="0" i="1" smtClean="0">
                            <a:solidFill>
                              <a:srgbClr val="FFFF00"/>
                            </a:solidFill>
                            <a:latin typeface="Cambria Math" panose="02040503050406030204" pitchFamily="18" charset="0"/>
                            <a:ea typeface="Cambria Math" panose="02040503050406030204" pitchFamily="18" charset="0"/>
                          </a:rPr>
                        </m:ctrlPr>
                      </m:fPr>
                      <m:num>
                        <m:r>
                          <a:rPr lang="es-ES" i="1" smtClean="0">
                            <a:solidFill>
                              <a:srgbClr val="FFFF00"/>
                            </a:solidFill>
                            <a:latin typeface="Cambria Math" panose="02040503050406030204" pitchFamily="18" charset="0"/>
                            <a:ea typeface="Cambria Math" panose="02040503050406030204" pitchFamily="18" charset="0"/>
                          </a:rPr>
                          <m:t>2</m:t>
                        </m:r>
                        <m:sSubSup>
                          <m:sSubSupPr>
                            <m:ctrlPr>
                              <a:rPr lang="es-ES" i="1" smtClean="0">
                                <a:solidFill>
                                  <a:srgbClr val="FFFF00"/>
                                </a:solidFill>
                                <a:latin typeface="Cambria Math" panose="02040503050406030204" pitchFamily="18" charset="0"/>
                                <a:ea typeface="Cambria Math" panose="02040503050406030204" pitchFamily="18" charset="0"/>
                              </a:rPr>
                            </m:ctrlPr>
                          </m:sSubSupPr>
                          <m:e>
                            <m:r>
                              <a:rPr lang="es-ES" b="0" i="1" smtClean="0">
                                <a:solidFill>
                                  <a:srgbClr val="FFFF00"/>
                                </a:solidFill>
                                <a:latin typeface="Cambria Math" panose="02040503050406030204" pitchFamily="18" charset="0"/>
                                <a:ea typeface="Cambria Math" panose="02040503050406030204" pitchFamily="18" charset="0"/>
                              </a:rPr>
                              <m:t>𝑞</m:t>
                            </m:r>
                          </m:e>
                          <m:sub>
                            <m:r>
                              <a:rPr lang="es-ES" b="0" i="1" smtClean="0">
                                <a:solidFill>
                                  <a:srgbClr val="FFFF00"/>
                                </a:solidFill>
                                <a:latin typeface="Cambria Math" panose="02040503050406030204" pitchFamily="18" charset="0"/>
                                <a:ea typeface="Cambria Math" panose="02040503050406030204" pitchFamily="18" charset="0"/>
                              </a:rPr>
                              <m:t>0</m:t>
                            </m:r>
                          </m:sub>
                          <m:sup>
                            <m:r>
                              <a:rPr lang="es-ES" b="0" i="1" smtClean="0">
                                <a:solidFill>
                                  <a:srgbClr val="FFFF00"/>
                                </a:solidFill>
                                <a:latin typeface="Cambria Math" panose="02040503050406030204" pitchFamily="18" charset="0"/>
                                <a:ea typeface="Cambria Math" panose="02040503050406030204" pitchFamily="18" charset="0"/>
                              </a:rPr>
                              <m:t>′′</m:t>
                            </m:r>
                          </m:sup>
                        </m:sSubSup>
                        <m:sSup>
                          <m:sSupPr>
                            <m:ctrlPr>
                              <a:rPr lang="es-ES" b="0" i="1" smtClean="0">
                                <a:solidFill>
                                  <a:srgbClr val="FFFF00"/>
                                </a:solidFill>
                                <a:latin typeface="Cambria Math" panose="02040503050406030204" pitchFamily="18" charset="0"/>
                                <a:ea typeface="Cambria Math" panose="02040503050406030204" pitchFamily="18" charset="0"/>
                              </a:rPr>
                            </m:ctrlPr>
                          </m:sSupPr>
                          <m:e>
                            <m:d>
                              <m:dPr>
                                <m:ctrlPr>
                                  <a:rPr lang="es-ES" i="1" smtClean="0">
                                    <a:solidFill>
                                      <a:srgbClr val="FFFF00"/>
                                    </a:solidFill>
                                    <a:latin typeface="Cambria Math" panose="02040503050406030204" pitchFamily="18" charset="0"/>
                                    <a:ea typeface="Cambria Math" panose="02040503050406030204" pitchFamily="18" charset="0"/>
                                  </a:rPr>
                                </m:ctrlPr>
                              </m:dPr>
                              <m:e>
                                <m:f>
                                  <m:fPr>
                                    <m:ctrlPr>
                                      <a:rPr lang="es-ES" b="0" i="1" smtClean="0">
                                        <a:solidFill>
                                          <a:srgbClr val="FFFF00"/>
                                        </a:solidFill>
                                        <a:latin typeface="Cambria Math" panose="02040503050406030204" pitchFamily="18" charset="0"/>
                                        <a:ea typeface="Cambria Math" panose="02040503050406030204" pitchFamily="18" charset="0"/>
                                      </a:rPr>
                                    </m:ctrlPr>
                                  </m:fPr>
                                  <m:num>
                                    <m:r>
                                      <a:rPr lang="es-ES" i="1">
                                        <a:solidFill>
                                          <a:srgbClr val="FFFF00"/>
                                        </a:solidFill>
                                        <a:latin typeface="Cambria Math" panose="02040503050406030204" pitchFamily="18" charset="0"/>
                                        <a:ea typeface="Cambria Math" panose="02040503050406030204" pitchFamily="18" charset="0"/>
                                      </a:rPr>
                                      <m:t>𝛼</m:t>
                                    </m:r>
                                    <m:r>
                                      <a:rPr lang="es-ES" i="1">
                                        <a:solidFill>
                                          <a:srgbClr val="FFFF00"/>
                                        </a:solidFill>
                                        <a:latin typeface="Cambria Math" panose="02040503050406030204" pitchFamily="18" charset="0"/>
                                        <a:ea typeface="Cambria Math" panose="02040503050406030204" pitchFamily="18" charset="0"/>
                                      </a:rPr>
                                      <m:t>𝑡</m:t>
                                    </m:r>
                                  </m:num>
                                  <m:den>
                                    <m:r>
                                      <a:rPr lang="es-ES" b="0" i="1" smtClean="0">
                                        <a:solidFill>
                                          <a:srgbClr val="FFFF00"/>
                                        </a:solidFill>
                                        <a:latin typeface="Cambria Math" panose="02040503050406030204" pitchFamily="18" charset="0"/>
                                        <a:ea typeface="Cambria Math" panose="02040503050406030204" pitchFamily="18" charset="0"/>
                                      </a:rPr>
                                      <m:t>𝜋</m:t>
                                    </m:r>
                                  </m:den>
                                </m:f>
                              </m:e>
                            </m:d>
                          </m:e>
                          <m:sup>
                            <m:f>
                              <m:fPr>
                                <m:ctrlPr>
                                  <a:rPr lang="es-ES" b="0" i="1" smtClean="0">
                                    <a:solidFill>
                                      <a:srgbClr val="FFFF00"/>
                                    </a:solidFill>
                                    <a:latin typeface="Cambria Math" panose="02040503050406030204" pitchFamily="18" charset="0"/>
                                    <a:ea typeface="Cambria Math" panose="02040503050406030204" pitchFamily="18" charset="0"/>
                                  </a:rPr>
                                </m:ctrlPr>
                              </m:fPr>
                              <m:num>
                                <m:r>
                                  <a:rPr lang="es-ES" b="0" i="1" smtClean="0">
                                    <a:solidFill>
                                      <a:srgbClr val="FFFF00"/>
                                    </a:solidFill>
                                    <a:latin typeface="Cambria Math" panose="02040503050406030204" pitchFamily="18" charset="0"/>
                                    <a:ea typeface="Cambria Math" panose="02040503050406030204" pitchFamily="18" charset="0"/>
                                  </a:rPr>
                                  <m:t>1</m:t>
                                </m:r>
                              </m:num>
                              <m:den>
                                <m:r>
                                  <a:rPr lang="es-ES" b="0" i="1" smtClean="0">
                                    <a:solidFill>
                                      <a:srgbClr val="FFFF00"/>
                                    </a:solidFill>
                                    <a:latin typeface="Cambria Math" panose="02040503050406030204" pitchFamily="18" charset="0"/>
                                    <a:ea typeface="Cambria Math" panose="02040503050406030204" pitchFamily="18" charset="0"/>
                                  </a:rPr>
                                  <m:t>2</m:t>
                                </m:r>
                              </m:den>
                            </m:f>
                          </m:sup>
                        </m:sSup>
                      </m:num>
                      <m:den>
                        <m:r>
                          <a:rPr lang="es-ES" b="0" i="1" smtClean="0">
                            <a:solidFill>
                              <a:srgbClr val="FFFF00"/>
                            </a:solidFill>
                            <a:latin typeface="Cambria Math" panose="02040503050406030204" pitchFamily="18" charset="0"/>
                            <a:ea typeface="Cambria Math" panose="02040503050406030204" pitchFamily="18" charset="0"/>
                          </a:rPr>
                          <m:t>𝑘</m:t>
                        </m:r>
                      </m:den>
                    </m:f>
                    <m:func>
                      <m:funcPr>
                        <m:ctrlPr>
                          <a:rPr lang="es-ES" b="0" i="1" smtClean="0">
                            <a:solidFill>
                              <a:srgbClr val="FFFF00"/>
                            </a:solidFill>
                            <a:latin typeface="Cambria Math" panose="02040503050406030204" pitchFamily="18" charset="0"/>
                            <a:ea typeface="Cambria Math" panose="02040503050406030204" pitchFamily="18" charset="0"/>
                          </a:rPr>
                        </m:ctrlPr>
                      </m:funcPr>
                      <m:fName>
                        <m:r>
                          <m:rPr>
                            <m:sty m:val="p"/>
                          </m:rPr>
                          <a:rPr lang="es-ES" b="0" i="0" smtClean="0">
                            <a:solidFill>
                              <a:srgbClr val="FFFF00"/>
                            </a:solidFill>
                            <a:latin typeface="Cambria Math" panose="02040503050406030204" pitchFamily="18" charset="0"/>
                            <a:ea typeface="Cambria Math" panose="02040503050406030204" pitchFamily="18" charset="0"/>
                          </a:rPr>
                          <m:t>exp</m:t>
                        </m:r>
                      </m:fName>
                      <m:e>
                        <m:d>
                          <m:dPr>
                            <m:ctrlPr>
                              <a:rPr lang="es-ES" b="0" i="1" smtClean="0">
                                <a:solidFill>
                                  <a:srgbClr val="FFFF00"/>
                                </a:solidFill>
                                <a:latin typeface="Cambria Math" panose="02040503050406030204" pitchFamily="18" charset="0"/>
                                <a:ea typeface="Cambria Math" panose="02040503050406030204" pitchFamily="18" charset="0"/>
                              </a:rPr>
                            </m:ctrlPr>
                          </m:dPr>
                          <m:e>
                            <m:r>
                              <a:rPr lang="es-ES" b="0" i="1" smtClean="0">
                                <a:solidFill>
                                  <a:srgbClr val="FFFF00"/>
                                </a:solidFill>
                                <a:latin typeface="Cambria Math" panose="02040503050406030204" pitchFamily="18" charset="0"/>
                                <a:ea typeface="Cambria Math" panose="02040503050406030204" pitchFamily="18" charset="0"/>
                              </a:rPr>
                              <m:t>−</m:t>
                            </m:r>
                            <m:f>
                              <m:fPr>
                                <m:ctrlPr>
                                  <a:rPr lang="es-ES" b="0" i="1" smtClean="0">
                                    <a:solidFill>
                                      <a:srgbClr val="FFFF00"/>
                                    </a:solidFill>
                                    <a:latin typeface="Cambria Math" panose="02040503050406030204" pitchFamily="18" charset="0"/>
                                    <a:ea typeface="Cambria Math" panose="02040503050406030204" pitchFamily="18" charset="0"/>
                                  </a:rPr>
                                </m:ctrlPr>
                              </m:fPr>
                              <m:num>
                                <m:sSup>
                                  <m:sSupPr>
                                    <m:ctrlPr>
                                      <a:rPr lang="es-ES" b="0" i="1" smtClean="0">
                                        <a:solidFill>
                                          <a:srgbClr val="FFFF00"/>
                                        </a:solidFill>
                                        <a:latin typeface="Cambria Math" panose="02040503050406030204" pitchFamily="18" charset="0"/>
                                        <a:ea typeface="Cambria Math" panose="02040503050406030204" pitchFamily="18" charset="0"/>
                                      </a:rPr>
                                    </m:ctrlPr>
                                  </m:sSupPr>
                                  <m:e>
                                    <m:r>
                                      <a:rPr lang="es-ES" b="0" i="1" smtClean="0">
                                        <a:solidFill>
                                          <a:srgbClr val="FFFF00"/>
                                        </a:solidFill>
                                        <a:latin typeface="Cambria Math" panose="02040503050406030204" pitchFamily="18" charset="0"/>
                                        <a:ea typeface="Cambria Math" panose="02040503050406030204" pitchFamily="18" charset="0"/>
                                      </a:rPr>
                                      <m:t>𝑥</m:t>
                                    </m:r>
                                  </m:e>
                                  <m:sup>
                                    <m:r>
                                      <a:rPr lang="es-ES" b="0" i="1" smtClean="0">
                                        <a:solidFill>
                                          <a:srgbClr val="FFFF00"/>
                                        </a:solidFill>
                                        <a:latin typeface="Cambria Math" panose="02040503050406030204" pitchFamily="18" charset="0"/>
                                        <a:ea typeface="Cambria Math" panose="02040503050406030204" pitchFamily="18" charset="0"/>
                                      </a:rPr>
                                      <m:t>2</m:t>
                                    </m:r>
                                  </m:sup>
                                </m:sSup>
                              </m:num>
                              <m:den>
                                <m:r>
                                  <a:rPr lang="es-ES" i="1">
                                    <a:solidFill>
                                      <a:srgbClr val="FFFF00"/>
                                    </a:solidFill>
                                    <a:latin typeface="Cambria Math" panose="02040503050406030204" pitchFamily="18" charset="0"/>
                                    <a:ea typeface="Cambria Math" panose="02040503050406030204" pitchFamily="18" charset="0"/>
                                  </a:rPr>
                                  <m:t>4</m:t>
                                </m:r>
                                <m:r>
                                  <a:rPr lang="es-ES" i="1">
                                    <a:solidFill>
                                      <a:srgbClr val="FFFF00"/>
                                    </a:solidFill>
                                    <a:latin typeface="Cambria Math" panose="02040503050406030204" pitchFamily="18" charset="0"/>
                                    <a:ea typeface="Cambria Math" panose="02040503050406030204" pitchFamily="18" charset="0"/>
                                  </a:rPr>
                                  <m:t>𝛼</m:t>
                                </m:r>
                                <m:r>
                                  <a:rPr lang="es-ES" i="1">
                                    <a:solidFill>
                                      <a:srgbClr val="FFFF00"/>
                                    </a:solidFill>
                                    <a:latin typeface="Cambria Math" panose="02040503050406030204" pitchFamily="18" charset="0"/>
                                    <a:ea typeface="Cambria Math" panose="02040503050406030204" pitchFamily="18" charset="0"/>
                                  </a:rPr>
                                  <m:t>𝑡</m:t>
                                </m:r>
                              </m:den>
                            </m:f>
                          </m:e>
                        </m:d>
                      </m:e>
                    </m:func>
                    <m:r>
                      <a:rPr lang="es-ES" b="0" i="1" smtClean="0">
                        <a:solidFill>
                          <a:srgbClr val="FFFF00"/>
                        </a:solidFill>
                        <a:latin typeface="Cambria Math" panose="02040503050406030204" pitchFamily="18" charset="0"/>
                        <a:ea typeface="Cambria Math" panose="02040503050406030204" pitchFamily="18" charset="0"/>
                      </a:rPr>
                      <m:t>−</m:t>
                    </m:r>
                    <m:f>
                      <m:fPr>
                        <m:ctrlPr>
                          <a:rPr lang="es-ES" b="0" i="1" smtClean="0">
                            <a:solidFill>
                              <a:srgbClr val="FFFF00"/>
                            </a:solidFill>
                            <a:latin typeface="Cambria Math" panose="02040503050406030204" pitchFamily="18" charset="0"/>
                            <a:ea typeface="Cambria Math" panose="02040503050406030204" pitchFamily="18" charset="0"/>
                          </a:rPr>
                        </m:ctrlPr>
                      </m:fPr>
                      <m:num>
                        <m:sSubSup>
                          <m:sSubSupPr>
                            <m:ctrlPr>
                              <a:rPr lang="es-ES" i="1">
                                <a:solidFill>
                                  <a:srgbClr val="FFFF00"/>
                                </a:solidFill>
                                <a:latin typeface="Cambria Math" panose="02040503050406030204" pitchFamily="18" charset="0"/>
                                <a:ea typeface="Cambria Math" panose="02040503050406030204" pitchFamily="18" charset="0"/>
                              </a:rPr>
                            </m:ctrlPr>
                          </m:sSubSupPr>
                          <m:e>
                            <m:r>
                              <a:rPr lang="es-ES" i="1">
                                <a:solidFill>
                                  <a:srgbClr val="FFFF00"/>
                                </a:solidFill>
                                <a:latin typeface="Cambria Math" panose="02040503050406030204" pitchFamily="18" charset="0"/>
                                <a:ea typeface="Cambria Math" panose="02040503050406030204" pitchFamily="18" charset="0"/>
                              </a:rPr>
                              <m:t>𝑞</m:t>
                            </m:r>
                          </m:e>
                          <m:sub>
                            <m:r>
                              <a:rPr lang="es-ES" i="1">
                                <a:solidFill>
                                  <a:srgbClr val="FFFF00"/>
                                </a:solidFill>
                                <a:latin typeface="Cambria Math" panose="02040503050406030204" pitchFamily="18" charset="0"/>
                                <a:ea typeface="Cambria Math" panose="02040503050406030204" pitchFamily="18" charset="0"/>
                              </a:rPr>
                              <m:t>0</m:t>
                            </m:r>
                          </m:sub>
                          <m:sup>
                            <m:r>
                              <a:rPr lang="es-ES" i="1">
                                <a:solidFill>
                                  <a:srgbClr val="FFFF00"/>
                                </a:solidFill>
                                <a:latin typeface="Cambria Math" panose="02040503050406030204" pitchFamily="18" charset="0"/>
                                <a:ea typeface="Cambria Math" panose="02040503050406030204" pitchFamily="18" charset="0"/>
                              </a:rPr>
                              <m:t>′′</m:t>
                            </m:r>
                          </m:sup>
                        </m:sSubSup>
                        <m:r>
                          <a:rPr lang="es-ES" b="0" i="1" smtClean="0">
                            <a:solidFill>
                              <a:srgbClr val="FFFF00"/>
                            </a:solidFill>
                            <a:latin typeface="Cambria Math" panose="02040503050406030204" pitchFamily="18" charset="0"/>
                            <a:ea typeface="Cambria Math" panose="02040503050406030204" pitchFamily="18" charset="0"/>
                          </a:rPr>
                          <m:t>𝑥</m:t>
                        </m:r>
                      </m:num>
                      <m:den>
                        <m:r>
                          <a:rPr lang="es-ES" b="0" i="1" smtClean="0">
                            <a:solidFill>
                              <a:srgbClr val="FFFF00"/>
                            </a:solidFill>
                            <a:latin typeface="Cambria Math" panose="02040503050406030204" pitchFamily="18" charset="0"/>
                            <a:ea typeface="Cambria Math" panose="02040503050406030204" pitchFamily="18" charset="0"/>
                          </a:rPr>
                          <m:t>𝑘</m:t>
                        </m:r>
                      </m:den>
                    </m:f>
                    <m:r>
                      <m:rPr>
                        <m:sty m:val="p"/>
                      </m:rPr>
                      <a:rPr lang="es-ES" b="0" i="0" smtClean="0">
                        <a:solidFill>
                          <a:srgbClr val="FFFF00"/>
                        </a:solidFill>
                        <a:latin typeface="Cambria Math" panose="02040503050406030204" pitchFamily="18" charset="0"/>
                        <a:ea typeface="Cambria Math" panose="02040503050406030204" pitchFamily="18" charset="0"/>
                      </a:rPr>
                      <m:t>erfc</m:t>
                    </m:r>
                    <m:r>
                      <a:rPr lang="es-ES" b="0" i="1" smtClean="0">
                        <a:solidFill>
                          <a:srgbClr val="FFFF00"/>
                        </a:solidFill>
                        <a:latin typeface="Cambria Math" panose="02040503050406030204" pitchFamily="18" charset="0"/>
                        <a:ea typeface="Cambria Math" panose="02040503050406030204" pitchFamily="18" charset="0"/>
                      </a:rPr>
                      <m:t>⁡(</m:t>
                    </m:r>
                    <m:f>
                      <m:fPr>
                        <m:ctrlPr>
                          <a:rPr lang="es-ES" b="0" i="1" smtClean="0">
                            <a:solidFill>
                              <a:srgbClr val="FFFF00"/>
                            </a:solidFill>
                            <a:latin typeface="Cambria Math" panose="02040503050406030204" pitchFamily="18" charset="0"/>
                            <a:ea typeface="Cambria Math" panose="02040503050406030204" pitchFamily="18" charset="0"/>
                          </a:rPr>
                        </m:ctrlPr>
                      </m:fPr>
                      <m:num>
                        <m:r>
                          <a:rPr lang="es-ES" b="0" i="1" smtClean="0">
                            <a:solidFill>
                              <a:srgbClr val="FFFF00"/>
                            </a:solidFill>
                            <a:latin typeface="Cambria Math" panose="02040503050406030204" pitchFamily="18" charset="0"/>
                            <a:ea typeface="Cambria Math" panose="02040503050406030204" pitchFamily="18" charset="0"/>
                          </a:rPr>
                          <m:t>𝑥</m:t>
                        </m:r>
                      </m:num>
                      <m:den>
                        <m:r>
                          <a:rPr lang="es-ES" b="0" i="1" smtClean="0">
                            <a:solidFill>
                              <a:srgbClr val="FFFF00"/>
                            </a:solidFill>
                            <a:latin typeface="Cambria Math" panose="02040503050406030204" pitchFamily="18" charset="0"/>
                            <a:ea typeface="Cambria Math" panose="02040503050406030204" pitchFamily="18" charset="0"/>
                          </a:rPr>
                          <m:t>2</m:t>
                        </m:r>
                        <m:rad>
                          <m:radPr>
                            <m:degHide m:val="on"/>
                            <m:ctrlPr>
                              <a:rPr lang="es-ES" b="0" i="1" smtClean="0">
                                <a:solidFill>
                                  <a:srgbClr val="FFFF00"/>
                                </a:solidFill>
                                <a:latin typeface="Cambria Math" panose="02040503050406030204" pitchFamily="18" charset="0"/>
                                <a:ea typeface="Cambria Math" panose="02040503050406030204" pitchFamily="18" charset="0"/>
                              </a:rPr>
                            </m:ctrlPr>
                          </m:radPr>
                          <m:deg/>
                          <m:e>
                            <m:r>
                              <a:rPr lang="es-ES" b="0" i="1" smtClean="0">
                                <a:solidFill>
                                  <a:srgbClr val="FFFF00"/>
                                </a:solidFill>
                                <a:latin typeface="Cambria Math" panose="02040503050406030204" pitchFamily="18" charset="0"/>
                                <a:ea typeface="Cambria Math" panose="02040503050406030204" pitchFamily="18" charset="0"/>
                              </a:rPr>
                              <m:t>𝛼</m:t>
                            </m:r>
                            <m:r>
                              <a:rPr lang="es-ES" b="0" i="1" smtClean="0">
                                <a:solidFill>
                                  <a:srgbClr val="FFFF00"/>
                                </a:solidFill>
                                <a:latin typeface="Cambria Math" panose="02040503050406030204" pitchFamily="18" charset="0"/>
                                <a:ea typeface="Cambria Math" panose="02040503050406030204" pitchFamily="18" charset="0"/>
                              </a:rPr>
                              <m:t>𝑡</m:t>
                            </m:r>
                          </m:e>
                        </m:rad>
                      </m:den>
                    </m:f>
                    <m:r>
                      <a:rPr lang="es-ES" b="0" i="1" smtClean="0">
                        <a:solidFill>
                          <a:srgbClr val="FFFF00"/>
                        </a:solidFill>
                        <a:latin typeface="Cambria Math" panose="02040503050406030204" pitchFamily="18" charset="0"/>
                        <a:ea typeface="Cambria Math" panose="02040503050406030204" pitchFamily="18" charset="0"/>
                      </a:rPr>
                      <m:t>)</m:t>
                    </m:r>
                  </m:oMath>
                </a14:m>
                <a:endParaRPr lang="es-CL" dirty="0"/>
              </a:p>
              <a:p>
                <a:r>
                  <a:rPr lang="es-CL" dirty="0"/>
                  <a:t>Caso 3: Convección en la superficie.</a:t>
                </a:r>
              </a:p>
              <a:p>
                <a14:m>
                  <m:oMath xmlns:m="http://schemas.openxmlformats.org/officeDocument/2006/math">
                    <m:f>
                      <m:fPr>
                        <m:ctrlPr>
                          <a:rPr lang="es-ES" i="1">
                            <a:solidFill>
                              <a:srgbClr val="FFFF00"/>
                            </a:solidFill>
                            <a:latin typeface="Cambria Math" panose="02040503050406030204" pitchFamily="18" charset="0"/>
                            <a:ea typeface="Cambria Math" panose="02040503050406030204" pitchFamily="18" charset="0"/>
                          </a:rPr>
                        </m:ctrlPr>
                      </m:fPr>
                      <m:num>
                        <m:r>
                          <a:rPr lang="es-ES" i="1">
                            <a:solidFill>
                              <a:srgbClr val="FFFF00"/>
                            </a:solidFill>
                            <a:latin typeface="Cambria Math" panose="02040503050406030204" pitchFamily="18" charset="0"/>
                            <a:ea typeface="Cambria Math" panose="02040503050406030204" pitchFamily="18" charset="0"/>
                          </a:rPr>
                          <m:t>𝑇</m:t>
                        </m:r>
                        <m:d>
                          <m:dPr>
                            <m:ctrlPr>
                              <a:rPr lang="es-ES" i="1">
                                <a:solidFill>
                                  <a:srgbClr val="FFFF00"/>
                                </a:solidFill>
                                <a:latin typeface="Cambria Math" panose="02040503050406030204" pitchFamily="18" charset="0"/>
                                <a:ea typeface="Cambria Math" panose="02040503050406030204" pitchFamily="18" charset="0"/>
                              </a:rPr>
                            </m:ctrlPr>
                          </m:dPr>
                          <m:e>
                            <m:r>
                              <a:rPr lang="es-ES" i="1">
                                <a:solidFill>
                                  <a:srgbClr val="FFFF00"/>
                                </a:solidFill>
                                <a:latin typeface="Cambria Math" panose="02040503050406030204" pitchFamily="18" charset="0"/>
                                <a:ea typeface="Cambria Math" panose="02040503050406030204" pitchFamily="18" charset="0"/>
                              </a:rPr>
                              <m:t>𝑥</m:t>
                            </m:r>
                            <m:r>
                              <a:rPr lang="es-ES" i="1">
                                <a:solidFill>
                                  <a:srgbClr val="FFFF00"/>
                                </a:solidFill>
                                <a:latin typeface="Cambria Math" panose="02040503050406030204" pitchFamily="18" charset="0"/>
                                <a:ea typeface="Cambria Math" panose="02040503050406030204" pitchFamily="18" charset="0"/>
                              </a:rPr>
                              <m:t>,</m:t>
                            </m:r>
                            <m:r>
                              <a:rPr lang="es-ES" i="1">
                                <a:solidFill>
                                  <a:srgbClr val="FFFF00"/>
                                </a:solidFill>
                                <a:latin typeface="Cambria Math" panose="02040503050406030204" pitchFamily="18" charset="0"/>
                                <a:ea typeface="Cambria Math" panose="02040503050406030204" pitchFamily="18" charset="0"/>
                              </a:rPr>
                              <m:t>𝑡</m:t>
                            </m:r>
                          </m:e>
                        </m:d>
                        <m:r>
                          <a:rPr lang="es-ES" i="1">
                            <a:solidFill>
                              <a:srgbClr val="FFFF00"/>
                            </a:solidFill>
                            <a:latin typeface="Cambria Math" panose="02040503050406030204" pitchFamily="18" charset="0"/>
                            <a:ea typeface="Cambria Math" panose="02040503050406030204" pitchFamily="18" charset="0"/>
                          </a:rPr>
                          <m:t>−</m:t>
                        </m:r>
                        <m:r>
                          <a:rPr lang="es-ES" i="1">
                            <a:solidFill>
                              <a:srgbClr val="FFFF00"/>
                            </a:solidFill>
                            <a:latin typeface="Cambria Math" panose="02040503050406030204" pitchFamily="18" charset="0"/>
                            <a:ea typeface="Cambria Math" panose="02040503050406030204" pitchFamily="18" charset="0"/>
                          </a:rPr>
                          <m:t>𝑇𝑖</m:t>
                        </m:r>
                      </m:num>
                      <m:den>
                        <m:r>
                          <a:rPr lang="es-ES" i="1">
                            <a:solidFill>
                              <a:srgbClr val="FFFF00"/>
                            </a:solidFill>
                            <a:latin typeface="Cambria Math" panose="02040503050406030204" pitchFamily="18" charset="0"/>
                            <a:ea typeface="Cambria Math" panose="02040503050406030204" pitchFamily="18" charset="0"/>
                          </a:rPr>
                          <m:t>𝑇</m:t>
                        </m:r>
                        <m:r>
                          <a:rPr lang="es-ES" i="1" smtClean="0">
                            <a:solidFill>
                              <a:srgbClr val="FFFF00"/>
                            </a:solidFill>
                            <a:latin typeface="Cambria Math" panose="02040503050406030204" pitchFamily="18" charset="0"/>
                            <a:ea typeface="Cambria Math" panose="02040503050406030204" pitchFamily="18" charset="0"/>
                          </a:rPr>
                          <m:t>∞</m:t>
                        </m:r>
                        <m:r>
                          <a:rPr lang="es-ES" i="1">
                            <a:solidFill>
                              <a:srgbClr val="FFFF00"/>
                            </a:solidFill>
                            <a:latin typeface="Cambria Math" panose="02040503050406030204" pitchFamily="18" charset="0"/>
                            <a:ea typeface="Cambria Math" panose="02040503050406030204" pitchFamily="18" charset="0"/>
                          </a:rPr>
                          <m:t> −</m:t>
                        </m:r>
                        <m:r>
                          <a:rPr lang="es-ES" i="1">
                            <a:solidFill>
                              <a:srgbClr val="FFFF00"/>
                            </a:solidFill>
                            <a:latin typeface="Cambria Math" panose="02040503050406030204" pitchFamily="18" charset="0"/>
                            <a:ea typeface="Cambria Math" panose="02040503050406030204" pitchFamily="18" charset="0"/>
                          </a:rPr>
                          <m:t>𝑇𝑖</m:t>
                        </m:r>
                      </m:den>
                    </m:f>
                    <m:r>
                      <a:rPr lang="es-ES" b="0" i="1" smtClean="0">
                        <a:solidFill>
                          <a:srgbClr val="FFFF00"/>
                        </a:solidFill>
                        <a:latin typeface="Cambria Math" panose="02040503050406030204" pitchFamily="18" charset="0"/>
                        <a:ea typeface="Cambria Math" panose="02040503050406030204" pitchFamily="18" charset="0"/>
                      </a:rPr>
                      <m:t>=</m:t>
                    </m:r>
                    <m:r>
                      <m:rPr>
                        <m:sty m:val="p"/>
                      </m:rPr>
                      <a:rPr lang="es-ES">
                        <a:solidFill>
                          <a:srgbClr val="FFFF00"/>
                        </a:solidFill>
                        <a:latin typeface="Cambria Math" panose="02040503050406030204" pitchFamily="18" charset="0"/>
                        <a:ea typeface="Cambria Math" panose="02040503050406030204" pitchFamily="18" charset="0"/>
                      </a:rPr>
                      <m:t>erf</m:t>
                    </m:r>
                    <m:r>
                      <a:rPr lang="es-ES" i="1">
                        <a:solidFill>
                          <a:srgbClr val="FFFF00"/>
                        </a:solidFill>
                        <a:latin typeface="Cambria Math" panose="02040503050406030204" pitchFamily="18" charset="0"/>
                        <a:ea typeface="Cambria Math" panose="02040503050406030204" pitchFamily="18" charset="0"/>
                      </a:rPr>
                      <m:t>⁡(</m:t>
                    </m:r>
                    <m:f>
                      <m:fPr>
                        <m:ctrlPr>
                          <a:rPr lang="es-ES" i="1">
                            <a:solidFill>
                              <a:srgbClr val="FFFF00"/>
                            </a:solidFill>
                            <a:latin typeface="Cambria Math" panose="02040503050406030204" pitchFamily="18" charset="0"/>
                            <a:ea typeface="Cambria Math" panose="02040503050406030204" pitchFamily="18" charset="0"/>
                          </a:rPr>
                        </m:ctrlPr>
                      </m:fPr>
                      <m:num>
                        <m:r>
                          <a:rPr lang="es-ES" i="1">
                            <a:solidFill>
                              <a:srgbClr val="FFFF00"/>
                            </a:solidFill>
                            <a:latin typeface="Cambria Math" panose="02040503050406030204" pitchFamily="18" charset="0"/>
                            <a:ea typeface="Cambria Math" panose="02040503050406030204" pitchFamily="18" charset="0"/>
                          </a:rPr>
                          <m:t>𝑥</m:t>
                        </m:r>
                      </m:num>
                      <m:den>
                        <m:r>
                          <a:rPr lang="es-ES" i="1">
                            <a:solidFill>
                              <a:srgbClr val="FFFF00"/>
                            </a:solidFill>
                            <a:latin typeface="Cambria Math" panose="02040503050406030204" pitchFamily="18" charset="0"/>
                            <a:ea typeface="Cambria Math" panose="02040503050406030204" pitchFamily="18" charset="0"/>
                          </a:rPr>
                          <m:t>2</m:t>
                        </m:r>
                        <m:rad>
                          <m:radPr>
                            <m:degHide m:val="on"/>
                            <m:ctrlPr>
                              <a:rPr lang="es-ES" i="1">
                                <a:solidFill>
                                  <a:srgbClr val="FFFF00"/>
                                </a:solidFill>
                                <a:latin typeface="Cambria Math" panose="02040503050406030204" pitchFamily="18" charset="0"/>
                                <a:ea typeface="Cambria Math" panose="02040503050406030204" pitchFamily="18" charset="0"/>
                              </a:rPr>
                            </m:ctrlPr>
                          </m:radPr>
                          <m:deg/>
                          <m:e>
                            <m:r>
                              <a:rPr lang="es-ES" i="1">
                                <a:solidFill>
                                  <a:srgbClr val="FFFF00"/>
                                </a:solidFill>
                                <a:latin typeface="Cambria Math" panose="02040503050406030204" pitchFamily="18" charset="0"/>
                                <a:ea typeface="Cambria Math" panose="02040503050406030204" pitchFamily="18" charset="0"/>
                              </a:rPr>
                              <m:t>𝛼</m:t>
                            </m:r>
                            <m:r>
                              <a:rPr lang="es-ES" i="1">
                                <a:solidFill>
                                  <a:srgbClr val="FFFF00"/>
                                </a:solidFill>
                                <a:latin typeface="Cambria Math" panose="02040503050406030204" pitchFamily="18" charset="0"/>
                                <a:ea typeface="Cambria Math" panose="02040503050406030204" pitchFamily="18" charset="0"/>
                              </a:rPr>
                              <m:t>𝑡</m:t>
                            </m:r>
                          </m:e>
                        </m:rad>
                      </m:den>
                    </m:f>
                    <m:r>
                      <a:rPr lang="es-ES" i="1">
                        <a:solidFill>
                          <a:srgbClr val="FFFF00"/>
                        </a:solidFill>
                        <a:latin typeface="Cambria Math" panose="02040503050406030204" pitchFamily="18" charset="0"/>
                        <a:ea typeface="Cambria Math" panose="02040503050406030204" pitchFamily="18" charset="0"/>
                      </a:rPr>
                      <m:t>)</m:t>
                    </m:r>
                    <m:r>
                      <a:rPr lang="es-ES" b="0" i="1" smtClean="0">
                        <a:solidFill>
                          <a:srgbClr val="FFFF00"/>
                        </a:solidFill>
                        <a:latin typeface="Cambria Math" panose="02040503050406030204" pitchFamily="18" charset="0"/>
                        <a:ea typeface="Cambria Math" panose="02040503050406030204" pitchFamily="18" charset="0"/>
                      </a:rPr>
                      <m:t>−</m:t>
                    </m:r>
                    <m:r>
                      <a:rPr lang="es-ES" b="0" i="0" smtClean="0">
                        <a:solidFill>
                          <a:srgbClr val="FFFF00"/>
                        </a:solidFill>
                        <a:latin typeface="Cambria Math" panose="02040503050406030204" pitchFamily="18" charset="0"/>
                        <a:ea typeface="Cambria Math" panose="02040503050406030204" pitchFamily="18" charset="0"/>
                      </a:rPr>
                      <m:t>(</m:t>
                    </m:r>
                    <m:r>
                      <m:rPr>
                        <m:sty m:val="p"/>
                      </m:rPr>
                      <a:rPr lang="es-ES" b="0" i="0" smtClean="0">
                        <a:solidFill>
                          <a:srgbClr val="FFFF00"/>
                        </a:solidFill>
                        <a:latin typeface="Cambria Math" panose="02040503050406030204" pitchFamily="18" charset="0"/>
                        <a:ea typeface="Cambria Math" panose="02040503050406030204" pitchFamily="18" charset="0"/>
                      </a:rPr>
                      <m:t>exp</m:t>
                    </m:r>
                    <m:d>
                      <m:dPr>
                        <m:ctrlPr>
                          <a:rPr lang="es-ES" b="0" i="1" smtClean="0">
                            <a:solidFill>
                              <a:srgbClr val="FFFF00"/>
                            </a:solidFill>
                            <a:latin typeface="Cambria Math" panose="02040503050406030204" pitchFamily="18" charset="0"/>
                            <a:ea typeface="Cambria Math" panose="02040503050406030204" pitchFamily="18" charset="0"/>
                          </a:rPr>
                        </m:ctrlPr>
                      </m:dPr>
                      <m:e>
                        <m:f>
                          <m:fPr>
                            <m:ctrlPr>
                              <a:rPr lang="es-ES" b="0" i="1" smtClean="0">
                                <a:solidFill>
                                  <a:srgbClr val="FFFF00"/>
                                </a:solidFill>
                                <a:latin typeface="Cambria Math" panose="02040503050406030204" pitchFamily="18" charset="0"/>
                                <a:ea typeface="Cambria Math" panose="02040503050406030204" pitchFamily="18" charset="0"/>
                              </a:rPr>
                            </m:ctrlPr>
                          </m:fPr>
                          <m:num>
                            <m:r>
                              <m:rPr>
                                <m:sty m:val="p"/>
                              </m:rPr>
                              <a:rPr lang="es-ES" b="0" i="0" smtClean="0">
                                <a:solidFill>
                                  <a:srgbClr val="FFFF00"/>
                                </a:solidFill>
                                <a:latin typeface="Cambria Math" panose="02040503050406030204" pitchFamily="18" charset="0"/>
                                <a:ea typeface="Cambria Math" panose="02040503050406030204" pitchFamily="18" charset="0"/>
                              </a:rPr>
                              <m:t>hx</m:t>
                            </m:r>
                          </m:num>
                          <m:den>
                            <m:r>
                              <m:rPr>
                                <m:sty m:val="p"/>
                              </m:rPr>
                              <a:rPr lang="es-ES" b="0" i="0" smtClean="0">
                                <a:solidFill>
                                  <a:srgbClr val="FFFF00"/>
                                </a:solidFill>
                                <a:latin typeface="Cambria Math" panose="02040503050406030204" pitchFamily="18" charset="0"/>
                                <a:ea typeface="Cambria Math" panose="02040503050406030204" pitchFamily="18" charset="0"/>
                              </a:rPr>
                              <m:t>k</m:t>
                            </m:r>
                          </m:den>
                        </m:f>
                        <m:r>
                          <a:rPr lang="es-ES" b="0" i="0" smtClean="0">
                            <a:solidFill>
                              <a:srgbClr val="FFFF00"/>
                            </a:solidFill>
                            <a:latin typeface="Cambria Math" panose="02040503050406030204" pitchFamily="18" charset="0"/>
                            <a:ea typeface="Cambria Math" panose="02040503050406030204" pitchFamily="18" charset="0"/>
                          </a:rPr>
                          <m:t>+</m:t>
                        </m:r>
                        <m:f>
                          <m:fPr>
                            <m:ctrlPr>
                              <a:rPr lang="es-ES" b="0" i="1" smtClean="0">
                                <a:solidFill>
                                  <a:srgbClr val="FFFF00"/>
                                </a:solidFill>
                                <a:latin typeface="Cambria Math" panose="02040503050406030204" pitchFamily="18" charset="0"/>
                                <a:ea typeface="Cambria Math" panose="02040503050406030204" pitchFamily="18" charset="0"/>
                              </a:rPr>
                            </m:ctrlPr>
                          </m:fPr>
                          <m:num>
                            <m:sSup>
                              <m:sSupPr>
                                <m:ctrlPr>
                                  <a:rPr lang="es-ES" b="0" i="1" smtClean="0">
                                    <a:solidFill>
                                      <a:srgbClr val="FFFF00"/>
                                    </a:solidFill>
                                    <a:latin typeface="Cambria Math" panose="02040503050406030204" pitchFamily="18" charset="0"/>
                                    <a:ea typeface="Cambria Math" panose="02040503050406030204" pitchFamily="18" charset="0"/>
                                  </a:rPr>
                                </m:ctrlPr>
                              </m:sSupPr>
                              <m:e>
                                <m:r>
                                  <m:rPr>
                                    <m:sty m:val="p"/>
                                  </m:rPr>
                                  <a:rPr lang="es-ES" b="0" i="0" smtClean="0">
                                    <a:solidFill>
                                      <a:srgbClr val="FFFF00"/>
                                    </a:solidFill>
                                    <a:latin typeface="Cambria Math" panose="02040503050406030204" pitchFamily="18" charset="0"/>
                                    <a:ea typeface="Cambria Math" panose="02040503050406030204" pitchFamily="18" charset="0"/>
                                  </a:rPr>
                                  <m:t>h</m:t>
                                </m:r>
                              </m:e>
                              <m:sup>
                                <m:r>
                                  <a:rPr lang="es-ES" b="0" i="0" smtClean="0">
                                    <a:solidFill>
                                      <a:srgbClr val="FFFF00"/>
                                    </a:solidFill>
                                    <a:latin typeface="Cambria Math" panose="02040503050406030204" pitchFamily="18" charset="0"/>
                                    <a:ea typeface="Cambria Math" panose="02040503050406030204" pitchFamily="18" charset="0"/>
                                  </a:rPr>
                                  <m:t>2</m:t>
                                </m:r>
                              </m:sup>
                            </m:sSup>
                            <m:r>
                              <m:rPr>
                                <m:sty m:val="p"/>
                              </m:rPr>
                              <a:rPr lang="el-GR" b="0" i="1" smtClean="0">
                                <a:solidFill>
                                  <a:srgbClr val="FFFF00"/>
                                </a:solidFill>
                                <a:latin typeface="Cambria Math" panose="02040503050406030204" pitchFamily="18" charset="0"/>
                                <a:ea typeface="Cambria Math" panose="02040503050406030204" pitchFamily="18" charset="0"/>
                              </a:rPr>
                              <m:t>α</m:t>
                            </m:r>
                            <m:r>
                              <a:rPr lang="es-ES" b="0" i="1" smtClean="0">
                                <a:solidFill>
                                  <a:srgbClr val="FFFF00"/>
                                </a:solidFill>
                                <a:latin typeface="Cambria Math" panose="02040503050406030204" pitchFamily="18" charset="0"/>
                                <a:ea typeface="Cambria Math" panose="02040503050406030204" pitchFamily="18" charset="0"/>
                              </a:rPr>
                              <m:t>𝑡</m:t>
                            </m:r>
                          </m:num>
                          <m:den>
                            <m:sSup>
                              <m:sSupPr>
                                <m:ctrlPr>
                                  <a:rPr lang="es-ES" b="0" i="1" smtClean="0">
                                    <a:solidFill>
                                      <a:srgbClr val="FFFF00"/>
                                    </a:solidFill>
                                    <a:latin typeface="Cambria Math" panose="02040503050406030204" pitchFamily="18" charset="0"/>
                                    <a:ea typeface="Cambria Math" panose="02040503050406030204" pitchFamily="18" charset="0"/>
                                  </a:rPr>
                                </m:ctrlPr>
                              </m:sSupPr>
                              <m:e>
                                <m:r>
                                  <a:rPr lang="es-ES" b="0" i="1" smtClean="0">
                                    <a:solidFill>
                                      <a:srgbClr val="FFFF00"/>
                                    </a:solidFill>
                                    <a:latin typeface="Cambria Math" panose="02040503050406030204" pitchFamily="18" charset="0"/>
                                    <a:ea typeface="Cambria Math" panose="02040503050406030204" pitchFamily="18" charset="0"/>
                                  </a:rPr>
                                  <m:t>𝑘</m:t>
                                </m:r>
                              </m:e>
                              <m:sup>
                                <m:r>
                                  <a:rPr lang="es-ES" b="0" i="1" smtClean="0">
                                    <a:solidFill>
                                      <a:srgbClr val="FFFF00"/>
                                    </a:solidFill>
                                    <a:latin typeface="Cambria Math" panose="02040503050406030204" pitchFamily="18" charset="0"/>
                                    <a:ea typeface="Cambria Math" panose="02040503050406030204" pitchFamily="18" charset="0"/>
                                  </a:rPr>
                                  <m:t>2</m:t>
                                </m:r>
                              </m:sup>
                            </m:sSup>
                          </m:den>
                        </m:f>
                      </m:e>
                    </m:d>
                    <m:r>
                      <a:rPr lang="es-ES" b="0" i="1" smtClean="0">
                        <a:solidFill>
                          <a:srgbClr val="FFFF00"/>
                        </a:solidFill>
                        <a:latin typeface="Cambria Math" panose="02040503050406030204" pitchFamily="18" charset="0"/>
                        <a:ea typeface="Cambria Math" panose="02040503050406030204" pitchFamily="18" charset="0"/>
                      </a:rPr>
                      <m:t>∗</m:t>
                    </m:r>
                    <m:func>
                      <m:funcPr>
                        <m:ctrlPr>
                          <a:rPr lang="es-ES" b="0" i="1" smtClean="0">
                            <a:solidFill>
                              <a:srgbClr val="FFFF00"/>
                            </a:solidFill>
                            <a:latin typeface="Cambria Math" panose="02040503050406030204" pitchFamily="18" charset="0"/>
                            <a:ea typeface="Cambria Math" panose="02040503050406030204" pitchFamily="18" charset="0"/>
                          </a:rPr>
                        </m:ctrlPr>
                      </m:funcPr>
                      <m:fName>
                        <m:r>
                          <m:rPr>
                            <m:sty m:val="p"/>
                          </m:rPr>
                          <a:rPr lang="es-ES" b="0" i="0" smtClean="0">
                            <a:solidFill>
                              <a:srgbClr val="FFFF00"/>
                            </a:solidFill>
                            <a:latin typeface="Cambria Math" panose="02040503050406030204" pitchFamily="18" charset="0"/>
                            <a:ea typeface="Cambria Math" panose="02040503050406030204" pitchFamily="18" charset="0"/>
                          </a:rPr>
                          <m:t>erfc</m:t>
                        </m:r>
                      </m:fName>
                      <m:e>
                        <m:d>
                          <m:dPr>
                            <m:ctrlPr>
                              <a:rPr lang="es-ES" b="0" i="1" smtClean="0">
                                <a:solidFill>
                                  <a:srgbClr val="FFFF00"/>
                                </a:solidFill>
                                <a:latin typeface="Cambria Math" panose="02040503050406030204" pitchFamily="18" charset="0"/>
                                <a:ea typeface="Cambria Math" panose="02040503050406030204" pitchFamily="18" charset="0"/>
                              </a:rPr>
                            </m:ctrlPr>
                          </m:dPr>
                          <m:e>
                            <m:f>
                              <m:fPr>
                                <m:ctrlPr>
                                  <a:rPr lang="es-ES" b="0" i="1" smtClean="0">
                                    <a:solidFill>
                                      <a:srgbClr val="FFFF00"/>
                                    </a:solidFill>
                                    <a:latin typeface="Cambria Math" panose="02040503050406030204" pitchFamily="18" charset="0"/>
                                    <a:ea typeface="Cambria Math" panose="02040503050406030204" pitchFamily="18" charset="0"/>
                                  </a:rPr>
                                </m:ctrlPr>
                              </m:fPr>
                              <m:num>
                                <m:r>
                                  <a:rPr lang="es-ES" b="0" i="1" smtClean="0">
                                    <a:solidFill>
                                      <a:srgbClr val="FFFF00"/>
                                    </a:solidFill>
                                    <a:latin typeface="Cambria Math" panose="02040503050406030204" pitchFamily="18" charset="0"/>
                                    <a:ea typeface="Cambria Math" panose="02040503050406030204" pitchFamily="18" charset="0"/>
                                  </a:rPr>
                                  <m:t>𝑥</m:t>
                                </m:r>
                              </m:num>
                              <m:den>
                                <m:r>
                                  <a:rPr lang="es-ES" b="0" i="1" smtClean="0">
                                    <a:solidFill>
                                      <a:srgbClr val="FFFF00"/>
                                    </a:solidFill>
                                    <a:latin typeface="Cambria Math" panose="02040503050406030204" pitchFamily="18" charset="0"/>
                                    <a:ea typeface="Cambria Math" panose="02040503050406030204" pitchFamily="18" charset="0"/>
                                  </a:rPr>
                                  <m:t>2</m:t>
                                </m:r>
                                <m:rad>
                                  <m:radPr>
                                    <m:degHide m:val="on"/>
                                    <m:ctrlPr>
                                      <a:rPr lang="es-ES" b="0" i="1" smtClean="0">
                                        <a:solidFill>
                                          <a:srgbClr val="FFFF00"/>
                                        </a:solidFill>
                                        <a:latin typeface="Cambria Math" panose="02040503050406030204" pitchFamily="18" charset="0"/>
                                        <a:ea typeface="Cambria Math" panose="02040503050406030204" pitchFamily="18" charset="0"/>
                                      </a:rPr>
                                    </m:ctrlPr>
                                  </m:radPr>
                                  <m:deg/>
                                  <m:e>
                                    <m:r>
                                      <a:rPr lang="es-ES" b="0" i="1" smtClean="0">
                                        <a:solidFill>
                                          <a:srgbClr val="FFFF00"/>
                                        </a:solidFill>
                                        <a:latin typeface="Cambria Math" panose="02040503050406030204" pitchFamily="18" charset="0"/>
                                        <a:ea typeface="Cambria Math" panose="02040503050406030204" pitchFamily="18" charset="0"/>
                                      </a:rPr>
                                      <m:t>𝛼</m:t>
                                    </m:r>
                                    <m:r>
                                      <a:rPr lang="es-ES" b="0" i="1" smtClean="0">
                                        <a:solidFill>
                                          <a:srgbClr val="FFFF00"/>
                                        </a:solidFill>
                                        <a:latin typeface="Cambria Math" panose="02040503050406030204" pitchFamily="18" charset="0"/>
                                        <a:ea typeface="Cambria Math" panose="02040503050406030204" pitchFamily="18" charset="0"/>
                                      </a:rPr>
                                      <m:t>𝑡</m:t>
                                    </m:r>
                                  </m:e>
                                </m:rad>
                              </m:den>
                            </m:f>
                            <m:r>
                              <a:rPr lang="es-ES" b="0" i="1" smtClean="0">
                                <a:solidFill>
                                  <a:srgbClr val="FFFF00"/>
                                </a:solidFill>
                                <a:latin typeface="Cambria Math" panose="02040503050406030204" pitchFamily="18" charset="0"/>
                                <a:ea typeface="Cambria Math" panose="02040503050406030204" pitchFamily="18" charset="0"/>
                              </a:rPr>
                              <m:t>+</m:t>
                            </m:r>
                            <m:f>
                              <m:fPr>
                                <m:ctrlPr>
                                  <a:rPr lang="es-ES" b="0" i="1" smtClean="0">
                                    <a:solidFill>
                                      <a:srgbClr val="FFFF00"/>
                                    </a:solidFill>
                                    <a:latin typeface="Cambria Math" panose="02040503050406030204" pitchFamily="18" charset="0"/>
                                    <a:ea typeface="Cambria Math" panose="02040503050406030204" pitchFamily="18" charset="0"/>
                                  </a:rPr>
                                </m:ctrlPr>
                              </m:fPr>
                              <m:num>
                                <m:r>
                                  <a:rPr lang="es-ES" b="0" i="1" smtClean="0">
                                    <a:solidFill>
                                      <a:srgbClr val="FFFF00"/>
                                    </a:solidFill>
                                    <a:latin typeface="Cambria Math" panose="02040503050406030204" pitchFamily="18" charset="0"/>
                                    <a:ea typeface="Cambria Math" panose="02040503050406030204" pitchFamily="18" charset="0"/>
                                  </a:rPr>
                                  <m:t>h</m:t>
                                </m:r>
                                <m:rad>
                                  <m:radPr>
                                    <m:degHide m:val="on"/>
                                    <m:ctrlPr>
                                      <a:rPr lang="es-ES" b="0" i="1" smtClean="0">
                                        <a:solidFill>
                                          <a:srgbClr val="FFFF00"/>
                                        </a:solidFill>
                                        <a:latin typeface="Cambria Math" panose="02040503050406030204" pitchFamily="18" charset="0"/>
                                        <a:ea typeface="Cambria Math" panose="02040503050406030204" pitchFamily="18" charset="0"/>
                                      </a:rPr>
                                    </m:ctrlPr>
                                  </m:radPr>
                                  <m:deg/>
                                  <m:e>
                                    <m:r>
                                      <a:rPr lang="es-ES" b="0" i="1" smtClean="0">
                                        <a:solidFill>
                                          <a:srgbClr val="FFFF00"/>
                                        </a:solidFill>
                                        <a:latin typeface="Cambria Math" panose="02040503050406030204" pitchFamily="18" charset="0"/>
                                        <a:ea typeface="Cambria Math" panose="02040503050406030204" pitchFamily="18" charset="0"/>
                                      </a:rPr>
                                      <m:t>𝛼</m:t>
                                    </m:r>
                                    <m:r>
                                      <a:rPr lang="es-ES" b="0" i="1" smtClean="0">
                                        <a:solidFill>
                                          <a:srgbClr val="FFFF00"/>
                                        </a:solidFill>
                                        <a:latin typeface="Cambria Math" panose="02040503050406030204" pitchFamily="18" charset="0"/>
                                        <a:ea typeface="Cambria Math" panose="02040503050406030204" pitchFamily="18" charset="0"/>
                                      </a:rPr>
                                      <m:t>𝑡</m:t>
                                    </m:r>
                                  </m:e>
                                </m:rad>
                              </m:num>
                              <m:den>
                                <m:r>
                                  <a:rPr lang="es-ES" b="0" i="1" smtClean="0">
                                    <a:solidFill>
                                      <a:srgbClr val="FFFF00"/>
                                    </a:solidFill>
                                    <a:latin typeface="Cambria Math" panose="02040503050406030204" pitchFamily="18" charset="0"/>
                                    <a:ea typeface="Cambria Math" panose="02040503050406030204" pitchFamily="18" charset="0"/>
                                  </a:rPr>
                                  <m:t>𝑘</m:t>
                                </m:r>
                              </m:den>
                            </m:f>
                          </m:e>
                        </m:d>
                      </m:e>
                    </m:func>
                    <m:r>
                      <a:rPr lang="es-ES" b="0" i="1" smtClean="0">
                        <a:solidFill>
                          <a:srgbClr val="FFFF00"/>
                        </a:solidFill>
                        <a:latin typeface="Cambria Math" panose="02040503050406030204" pitchFamily="18" charset="0"/>
                        <a:ea typeface="Cambria Math" panose="02040503050406030204" pitchFamily="18" charset="0"/>
                      </a:rPr>
                      <m:t>)</m:t>
                    </m:r>
                  </m:oMath>
                </a14:m>
                <a:endParaRPr lang="es-CL" dirty="0"/>
              </a:p>
            </p:txBody>
          </p:sp>
        </mc:Choice>
        <mc:Fallback xmlns="">
          <p:sp>
            <p:nvSpPr>
              <p:cNvPr id="3" name="Marcador de contenido 2">
                <a:extLst>
                  <a:ext uri="{FF2B5EF4-FFF2-40B4-BE49-F238E27FC236}">
                    <a16:creationId xmlns:a16="http://schemas.microsoft.com/office/drawing/2014/main" id="{AAAF682F-F23A-4B91-9919-B1D4AF4E5B55}"/>
                  </a:ext>
                </a:extLst>
              </p:cNvPr>
              <p:cNvSpPr>
                <a:spLocks noGrp="1" noRot="1" noChangeAspect="1" noMove="1" noResize="1" noEditPoints="1" noAdjustHandles="1" noChangeArrowheads="1" noChangeShapeType="1" noTextEdit="1"/>
              </p:cNvSpPr>
              <p:nvPr>
                <p:ph idx="1"/>
              </p:nvPr>
            </p:nvSpPr>
            <p:spPr>
              <a:xfrm>
                <a:off x="838200" y="506027"/>
                <a:ext cx="10515600" cy="5670936"/>
              </a:xfrm>
              <a:blipFill>
                <a:blip r:embed="rId2"/>
                <a:stretch>
                  <a:fillRect l="-928" t="-2688" r="-522"/>
                </a:stretch>
              </a:blipFill>
            </p:spPr>
            <p:txBody>
              <a:bodyPr/>
              <a:lstStyle/>
              <a:p>
                <a:r>
                  <a:rPr lang="es-CL">
                    <a:noFill/>
                  </a:rPr>
                  <a:t> </a:t>
                </a:r>
              </a:p>
            </p:txBody>
          </p:sp>
        </mc:Fallback>
      </mc:AlternateContent>
    </p:spTree>
    <p:extLst>
      <p:ext uri="{BB962C8B-B14F-4D97-AF65-F5344CB8AC3E}">
        <p14:creationId xmlns:p14="http://schemas.microsoft.com/office/powerpoint/2010/main" val="1144624985"/>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7D867261-809E-4AF4-A357-E34AB8DC71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81198" y="781174"/>
            <a:ext cx="4901304" cy="245065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ERFC function calculator and graph">
            <a:extLst>
              <a:ext uri="{FF2B5EF4-FFF2-40B4-BE49-F238E27FC236}">
                <a16:creationId xmlns:a16="http://schemas.microsoft.com/office/drawing/2014/main" id="{D27C5124-DF52-4850-ACF7-7921AFB4B0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27865" y="3607108"/>
            <a:ext cx="4286250" cy="2857500"/>
          </a:xfrm>
          <a:prstGeom prst="rect">
            <a:avLst/>
          </a:prstGeom>
          <a:noFill/>
          <a:extLst>
            <a:ext uri="{909E8E84-426E-40DD-AFC4-6F175D3DCCD1}">
              <a14:hiddenFill xmlns:a14="http://schemas.microsoft.com/office/drawing/2010/main">
                <a:solidFill>
                  <a:srgbClr val="FFFFFF"/>
                </a:solidFill>
              </a14:hiddenFill>
            </a:ext>
          </a:extLst>
        </p:spPr>
      </p:pic>
      <p:sp>
        <p:nvSpPr>
          <p:cNvPr id="4" name="CuadroTexto 3">
            <a:extLst>
              <a:ext uri="{FF2B5EF4-FFF2-40B4-BE49-F238E27FC236}">
                <a16:creationId xmlns:a16="http://schemas.microsoft.com/office/drawing/2014/main" id="{AA048942-20DA-4C80-AD74-D04A2CF6FD95}"/>
              </a:ext>
            </a:extLst>
          </p:cNvPr>
          <p:cNvSpPr txBox="1"/>
          <p:nvPr/>
        </p:nvSpPr>
        <p:spPr>
          <a:xfrm>
            <a:off x="5260109" y="3234801"/>
            <a:ext cx="543482" cy="369332"/>
          </a:xfrm>
          <a:prstGeom prst="rect">
            <a:avLst/>
          </a:prstGeom>
          <a:noFill/>
        </p:spPr>
        <p:txBody>
          <a:bodyPr wrap="none" rtlCol="0">
            <a:spAutoFit/>
          </a:bodyPr>
          <a:lstStyle/>
          <a:p>
            <a:r>
              <a:rPr lang="es-ES" dirty="0" err="1"/>
              <a:t>erfc</a:t>
            </a:r>
            <a:endParaRPr lang="es-CL" dirty="0"/>
          </a:p>
        </p:txBody>
      </p:sp>
      <p:sp>
        <p:nvSpPr>
          <p:cNvPr id="8" name="CuadroTexto 7">
            <a:extLst>
              <a:ext uri="{FF2B5EF4-FFF2-40B4-BE49-F238E27FC236}">
                <a16:creationId xmlns:a16="http://schemas.microsoft.com/office/drawing/2014/main" id="{C51557B2-A40F-40E7-A98B-904487AD5EC3}"/>
              </a:ext>
            </a:extLst>
          </p:cNvPr>
          <p:cNvSpPr txBox="1"/>
          <p:nvPr/>
        </p:nvSpPr>
        <p:spPr>
          <a:xfrm>
            <a:off x="1544714" y="262069"/>
            <a:ext cx="9614517" cy="369332"/>
          </a:xfrm>
          <a:prstGeom prst="rect">
            <a:avLst/>
          </a:prstGeom>
          <a:noFill/>
        </p:spPr>
        <p:txBody>
          <a:bodyPr wrap="square">
            <a:spAutoFit/>
          </a:bodyPr>
          <a:lstStyle/>
          <a:p>
            <a:r>
              <a:rPr lang="es-CL" dirty="0"/>
              <a:t>Donde </a:t>
            </a:r>
            <a:r>
              <a:rPr lang="es-CL" dirty="0" err="1"/>
              <a:t>erf</a:t>
            </a:r>
            <a:r>
              <a:rPr lang="es-CL" dirty="0"/>
              <a:t> y </a:t>
            </a:r>
            <a:r>
              <a:rPr lang="es-CL" dirty="0" err="1"/>
              <a:t>erfc</a:t>
            </a:r>
            <a:r>
              <a:rPr lang="es-CL" dirty="0"/>
              <a:t> son la función error y la función error complementaria respectivamente.</a:t>
            </a:r>
          </a:p>
        </p:txBody>
      </p:sp>
      <mc:AlternateContent xmlns:mc="http://schemas.openxmlformats.org/markup-compatibility/2006" xmlns:a14="http://schemas.microsoft.com/office/drawing/2010/main">
        <mc:Choice Requires="a14">
          <p:sp>
            <p:nvSpPr>
              <p:cNvPr id="10" name="CuadroTexto 9">
                <a:extLst>
                  <a:ext uri="{FF2B5EF4-FFF2-40B4-BE49-F238E27FC236}">
                    <a16:creationId xmlns:a16="http://schemas.microsoft.com/office/drawing/2014/main" id="{B95DE173-FA75-43BD-A71C-97B84FCA09BF}"/>
                  </a:ext>
                </a:extLst>
              </p:cNvPr>
              <p:cNvSpPr txBox="1"/>
              <p:nvPr/>
            </p:nvSpPr>
            <p:spPr>
              <a:xfrm>
                <a:off x="8196308" y="1830965"/>
                <a:ext cx="3344663" cy="521105"/>
              </a:xfrm>
              <a:prstGeom prst="rect">
                <a:avLst/>
              </a:prstGeom>
              <a:noFill/>
            </p:spPr>
            <p:txBody>
              <a:bodyPr wrap="square">
                <a:spAutoFit/>
              </a:bodyPr>
              <a:lstStyle/>
              <a:p>
                <a:r>
                  <a:rPr lang="es-CL" b="1" dirty="0">
                    <a:effectLst/>
                    <a:ea typeface="Times New Roman" panose="02020603050405020304" pitchFamily="18" charset="0"/>
                    <a:cs typeface="Times New Roman" panose="02020603050405020304" pitchFamily="18" charset="0"/>
                  </a:rPr>
                  <a:t> </a:t>
                </a:r>
                <a14:m>
                  <m:oMath xmlns:m="http://schemas.openxmlformats.org/officeDocument/2006/math">
                    <m:r>
                      <a:rPr lang="es-ES" b="1" i="0" smtClean="0">
                        <a:effectLst/>
                        <a:latin typeface="Cambria Math" panose="02040503050406030204" pitchFamily="18" charset="0"/>
                        <a:ea typeface="Times New Roman" panose="02020603050405020304" pitchFamily="18" charset="0"/>
                        <a:cs typeface="Times New Roman" panose="02020603050405020304" pitchFamily="18" charset="0"/>
                      </a:rPr>
                      <m:t>𝐞𝐫𝐟</m:t>
                    </m:r>
                    <m:r>
                      <a:rPr lang="es-ES" b="1" i="0" smtClean="0">
                        <a:effectLst/>
                        <a:latin typeface="Cambria Math" panose="02040503050406030204" pitchFamily="18" charset="0"/>
                        <a:ea typeface="Times New Roman" panose="02020603050405020304" pitchFamily="18" charset="0"/>
                        <a:cs typeface="Times New Roman" panose="02020603050405020304" pitchFamily="18" charset="0"/>
                      </a:rPr>
                      <m:t>=</m:t>
                    </m:r>
                    <m:f>
                      <m:fPr>
                        <m:ctrlPr>
                          <a:rPr lang="es-CL" b="1" i="1" smtClean="0">
                            <a:effectLst/>
                            <a:latin typeface="Cambria Math" panose="02040503050406030204" pitchFamily="18" charset="0"/>
                            <a:ea typeface="Times New Roman" panose="02020603050405020304" pitchFamily="18" charset="0"/>
                            <a:cs typeface="Times New Roman" panose="02020603050405020304" pitchFamily="18" charset="0"/>
                          </a:rPr>
                        </m:ctrlPr>
                      </m:fPr>
                      <m:num>
                        <m:r>
                          <a:rPr lang="es-CL" b="1" i="1">
                            <a:effectLst/>
                            <a:latin typeface="Cambria Math" panose="02040503050406030204" pitchFamily="18" charset="0"/>
                            <a:ea typeface="Times New Roman" panose="02020603050405020304" pitchFamily="18" charset="0"/>
                            <a:cs typeface="Times New Roman" panose="02020603050405020304" pitchFamily="18" charset="0"/>
                          </a:rPr>
                          <m:t>𝟐</m:t>
                        </m:r>
                      </m:num>
                      <m:den>
                        <m:rad>
                          <m:radPr>
                            <m:degHide m:val="on"/>
                            <m:ctrlPr>
                              <a:rPr lang="es-CL" b="1" i="1">
                                <a:effectLst/>
                                <a:latin typeface="Cambria Math" panose="02040503050406030204" pitchFamily="18" charset="0"/>
                                <a:ea typeface="Times New Roman" panose="02020603050405020304" pitchFamily="18" charset="0"/>
                                <a:cs typeface="Times New Roman" panose="02020603050405020304" pitchFamily="18" charset="0"/>
                              </a:rPr>
                            </m:ctrlPr>
                          </m:radPr>
                          <m:deg/>
                          <m:e>
                            <m:r>
                              <a:rPr lang="es-CL" b="1" i="1">
                                <a:effectLst/>
                                <a:latin typeface="Cambria Math" panose="02040503050406030204" pitchFamily="18" charset="0"/>
                                <a:ea typeface="Times New Roman" panose="02020603050405020304" pitchFamily="18" charset="0"/>
                                <a:cs typeface="Times New Roman" panose="02020603050405020304" pitchFamily="18" charset="0"/>
                              </a:rPr>
                              <m:t>𝝅</m:t>
                            </m:r>
                          </m:e>
                        </m:rad>
                      </m:den>
                    </m:f>
                    <m:nary>
                      <m:naryPr>
                        <m:limLoc m:val="subSup"/>
                        <m:ctrlPr>
                          <a:rPr lang="es-CL" b="1" i="1">
                            <a:effectLst/>
                            <a:latin typeface="Cambria Math" panose="02040503050406030204" pitchFamily="18" charset="0"/>
                            <a:ea typeface="Times New Roman" panose="02020603050405020304" pitchFamily="18" charset="0"/>
                            <a:cs typeface="Times New Roman" panose="02020603050405020304" pitchFamily="18" charset="0"/>
                          </a:rPr>
                        </m:ctrlPr>
                      </m:naryPr>
                      <m:sub>
                        <m:r>
                          <a:rPr lang="es-CL" b="1" i="1">
                            <a:effectLst/>
                            <a:latin typeface="Cambria Math" panose="02040503050406030204" pitchFamily="18" charset="0"/>
                            <a:ea typeface="Times New Roman" panose="02020603050405020304" pitchFamily="18" charset="0"/>
                            <a:cs typeface="Times New Roman" panose="02020603050405020304" pitchFamily="18" charset="0"/>
                          </a:rPr>
                          <m:t>𝟎</m:t>
                        </m:r>
                      </m:sub>
                      <m:sup>
                        <m:r>
                          <a:rPr lang="es-CL" b="1" i="1">
                            <a:effectLst/>
                            <a:latin typeface="Cambria Math" panose="02040503050406030204" pitchFamily="18" charset="0"/>
                            <a:ea typeface="Times New Roman" panose="02020603050405020304" pitchFamily="18" charset="0"/>
                            <a:cs typeface="Times New Roman" panose="02020603050405020304" pitchFamily="18" charset="0"/>
                          </a:rPr>
                          <m:t>𝒙</m:t>
                        </m:r>
                      </m:sup>
                      <m:e>
                        <m:sSup>
                          <m:sSupPr>
                            <m:ctrlPr>
                              <a:rPr lang="es-CL" b="1" i="1">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s-CL" b="1" i="1">
                                <a:effectLst/>
                                <a:latin typeface="Cambria Math" panose="02040503050406030204" pitchFamily="18" charset="0"/>
                                <a:ea typeface="Times New Roman" panose="02020603050405020304" pitchFamily="18" charset="0"/>
                                <a:cs typeface="Times New Roman" panose="02020603050405020304" pitchFamily="18" charset="0"/>
                              </a:rPr>
                              <m:t>𝒆</m:t>
                            </m:r>
                          </m:e>
                          <m:sup>
                            <m:r>
                              <a:rPr lang="es-CL" b="1" i="1">
                                <a:effectLst/>
                                <a:latin typeface="Cambria Math" panose="02040503050406030204" pitchFamily="18" charset="0"/>
                                <a:ea typeface="Times New Roman" panose="02020603050405020304" pitchFamily="18" charset="0"/>
                                <a:cs typeface="Times New Roman" panose="02020603050405020304" pitchFamily="18" charset="0"/>
                              </a:rPr>
                              <m:t>−</m:t>
                            </m:r>
                            <m:sSup>
                              <m:sSupPr>
                                <m:ctrlPr>
                                  <a:rPr lang="es-CL" b="1" i="1">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s-CL" b="1" i="1">
                                    <a:effectLst/>
                                    <a:latin typeface="Cambria Math" panose="02040503050406030204" pitchFamily="18" charset="0"/>
                                    <a:ea typeface="Times New Roman" panose="02020603050405020304" pitchFamily="18" charset="0"/>
                                    <a:cs typeface="Times New Roman" panose="02020603050405020304" pitchFamily="18" charset="0"/>
                                  </a:rPr>
                                  <m:t>𝒛</m:t>
                                </m:r>
                              </m:e>
                              <m:sup>
                                <m:r>
                                  <a:rPr lang="es-CL" b="1" i="1">
                                    <a:effectLst/>
                                    <a:latin typeface="Cambria Math" panose="02040503050406030204" pitchFamily="18" charset="0"/>
                                    <a:ea typeface="Times New Roman" panose="02020603050405020304" pitchFamily="18" charset="0"/>
                                    <a:cs typeface="Times New Roman" panose="02020603050405020304" pitchFamily="18" charset="0"/>
                                  </a:rPr>
                                  <m:t>𝟐</m:t>
                                </m:r>
                              </m:sup>
                            </m:sSup>
                          </m:sup>
                        </m:sSup>
                        <m:r>
                          <a:rPr lang="es-CL" b="1" i="1">
                            <a:effectLst/>
                            <a:latin typeface="Cambria Math" panose="02040503050406030204" pitchFamily="18" charset="0"/>
                            <a:ea typeface="Times New Roman" panose="02020603050405020304" pitchFamily="18" charset="0"/>
                            <a:cs typeface="Times New Roman" panose="02020603050405020304" pitchFamily="18" charset="0"/>
                          </a:rPr>
                          <m:t>𝒅𝒛</m:t>
                        </m:r>
                      </m:e>
                    </m:nary>
                  </m:oMath>
                </a14:m>
                <a:endParaRPr lang="es-CL" dirty="0"/>
              </a:p>
            </p:txBody>
          </p:sp>
        </mc:Choice>
        <mc:Fallback xmlns="">
          <p:sp>
            <p:nvSpPr>
              <p:cNvPr id="10" name="CuadroTexto 9">
                <a:extLst>
                  <a:ext uri="{FF2B5EF4-FFF2-40B4-BE49-F238E27FC236}">
                    <a16:creationId xmlns:a16="http://schemas.microsoft.com/office/drawing/2014/main" id="{B95DE173-FA75-43BD-A71C-97B84FCA09BF}"/>
                  </a:ext>
                </a:extLst>
              </p:cNvPr>
              <p:cNvSpPr txBox="1">
                <a:spLocks noRot="1" noChangeAspect="1" noMove="1" noResize="1" noEditPoints="1" noAdjustHandles="1" noChangeArrowheads="1" noChangeShapeType="1" noTextEdit="1"/>
              </p:cNvSpPr>
              <p:nvPr/>
            </p:nvSpPr>
            <p:spPr>
              <a:xfrm>
                <a:off x="8196308" y="1830965"/>
                <a:ext cx="3344663" cy="521105"/>
              </a:xfrm>
              <a:prstGeom prst="rect">
                <a:avLst/>
              </a:prstGeom>
              <a:blipFill>
                <a:blip r:embed="rId4"/>
                <a:stretch>
                  <a:fillRect t="-93023" b="-141860"/>
                </a:stretch>
              </a:blipFill>
            </p:spPr>
            <p:txBody>
              <a:bodyPr/>
              <a:lstStyle/>
              <a:p>
                <a:r>
                  <a:rPr lang="es-CL">
                    <a:noFill/>
                  </a:rPr>
                  <a:t> </a:t>
                </a:r>
              </a:p>
            </p:txBody>
          </p:sp>
        </mc:Fallback>
      </mc:AlternateContent>
      <mc:AlternateContent xmlns:mc="http://schemas.openxmlformats.org/markup-compatibility/2006" xmlns:a14="http://schemas.microsoft.com/office/drawing/2010/main">
        <mc:Choice Requires="a14">
          <p:sp>
            <p:nvSpPr>
              <p:cNvPr id="12" name="CuadroTexto 11">
                <a:extLst>
                  <a:ext uri="{FF2B5EF4-FFF2-40B4-BE49-F238E27FC236}">
                    <a16:creationId xmlns:a16="http://schemas.microsoft.com/office/drawing/2014/main" id="{AA96FACF-166E-403C-BDE8-4EA47B27760F}"/>
                  </a:ext>
                </a:extLst>
              </p:cNvPr>
              <p:cNvSpPr txBox="1"/>
              <p:nvPr/>
            </p:nvSpPr>
            <p:spPr>
              <a:xfrm>
                <a:off x="5803591" y="4766482"/>
                <a:ext cx="609452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s-ES" b="1" i="0" smtClean="0">
                          <a:effectLst/>
                          <a:latin typeface="Cambria Math" panose="02040503050406030204" pitchFamily="18" charset="0"/>
                          <a:ea typeface="Times New Roman" panose="02020603050405020304" pitchFamily="18" charset="0"/>
                          <a:cs typeface="Times New Roman" panose="02020603050405020304" pitchFamily="18" charset="0"/>
                        </a:rPr>
                        <m:t>𝐞𝐫𝐟𝐜</m:t>
                      </m:r>
                      <m:r>
                        <a:rPr lang="es-ES" b="1" i="0" smtClean="0">
                          <a:effectLst/>
                          <a:latin typeface="Cambria Math" panose="02040503050406030204" pitchFamily="18" charset="0"/>
                          <a:ea typeface="Times New Roman" panose="02020603050405020304" pitchFamily="18" charset="0"/>
                          <a:cs typeface="Times New Roman" panose="02020603050405020304" pitchFamily="18" charset="0"/>
                        </a:rPr>
                        <m:t>=</m:t>
                      </m:r>
                      <m:r>
                        <a:rPr lang="es-ES" b="1" i="0" smtClean="0">
                          <a:effectLst/>
                          <a:latin typeface="Cambria Math" panose="02040503050406030204" pitchFamily="18" charset="0"/>
                          <a:ea typeface="Times New Roman" panose="02020603050405020304" pitchFamily="18" charset="0"/>
                          <a:cs typeface="Times New Roman" panose="02020603050405020304" pitchFamily="18" charset="0"/>
                        </a:rPr>
                        <m:t>𝟏</m:t>
                      </m:r>
                      <m:r>
                        <a:rPr lang="es-ES" b="1" i="0" smtClean="0">
                          <a:effectLst/>
                          <a:latin typeface="Cambria Math" panose="02040503050406030204" pitchFamily="18" charset="0"/>
                          <a:ea typeface="Times New Roman" panose="02020603050405020304" pitchFamily="18" charset="0"/>
                          <a:cs typeface="Times New Roman" panose="02020603050405020304" pitchFamily="18" charset="0"/>
                        </a:rPr>
                        <m:t> −</m:t>
                      </m:r>
                      <m:r>
                        <a:rPr lang="es-ES" b="1" i="0" smtClean="0">
                          <a:effectLst/>
                          <a:latin typeface="Cambria Math" panose="02040503050406030204" pitchFamily="18" charset="0"/>
                          <a:ea typeface="Times New Roman" panose="02020603050405020304" pitchFamily="18" charset="0"/>
                          <a:cs typeface="Times New Roman" panose="02020603050405020304" pitchFamily="18" charset="0"/>
                        </a:rPr>
                        <m:t>𝐞𝐫𝐟</m:t>
                      </m:r>
                    </m:oMath>
                  </m:oMathPara>
                </a14:m>
                <a:endParaRPr lang="es-CL" dirty="0"/>
              </a:p>
            </p:txBody>
          </p:sp>
        </mc:Choice>
        <mc:Fallback xmlns="">
          <p:sp>
            <p:nvSpPr>
              <p:cNvPr id="12" name="CuadroTexto 11">
                <a:extLst>
                  <a:ext uri="{FF2B5EF4-FFF2-40B4-BE49-F238E27FC236}">
                    <a16:creationId xmlns:a16="http://schemas.microsoft.com/office/drawing/2014/main" id="{AA96FACF-166E-403C-BDE8-4EA47B27760F}"/>
                  </a:ext>
                </a:extLst>
              </p:cNvPr>
              <p:cNvSpPr txBox="1">
                <a:spLocks noRot="1" noChangeAspect="1" noMove="1" noResize="1" noEditPoints="1" noAdjustHandles="1" noChangeArrowheads="1" noChangeShapeType="1" noTextEdit="1"/>
              </p:cNvSpPr>
              <p:nvPr/>
            </p:nvSpPr>
            <p:spPr>
              <a:xfrm>
                <a:off x="5803591" y="4766482"/>
                <a:ext cx="6094520" cy="369332"/>
              </a:xfrm>
              <a:prstGeom prst="rect">
                <a:avLst/>
              </a:prstGeom>
              <a:blipFill>
                <a:blip r:embed="rId5"/>
                <a:stretch>
                  <a:fillRect/>
                </a:stretch>
              </a:blipFill>
            </p:spPr>
            <p:txBody>
              <a:bodyPr/>
              <a:lstStyle/>
              <a:p>
                <a:r>
                  <a:rPr lang="es-CL">
                    <a:noFill/>
                  </a:rPr>
                  <a:t> </a:t>
                </a:r>
              </a:p>
            </p:txBody>
          </p:sp>
        </mc:Fallback>
      </mc:AlternateContent>
    </p:spTree>
    <p:extLst>
      <p:ext uri="{BB962C8B-B14F-4D97-AF65-F5344CB8AC3E}">
        <p14:creationId xmlns:p14="http://schemas.microsoft.com/office/powerpoint/2010/main" val="321099220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165B66D-5945-48C6-8DF3-C47E42C5F626}"/>
              </a:ext>
            </a:extLst>
          </p:cNvPr>
          <p:cNvSpPr>
            <a:spLocks noGrp="1"/>
          </p:cNvSpPr>
          <p:nvPr>
            <p:ph type="title"/>
          </p:nvPr>
        </p:nvSpPr>
        <p:spPr/>
        <p:txBody>
          <a:bodyPr/>
          <a:lstStyle/>
          <a:p>
            <a:r>
              <a:rPr lang="es-ES" dirty="0"/>
              <a:t>Finalizando</a:t>
            </a:r>
            <a:endParaRPr lang="es-CL" dirty="0"/>
          </a:p>
        </p:txBody>
      </p:sp>
      <p:sp>
        <p:nvSpPr>
          <p:cNvPr id="3" name="Marcador de contenido 2">
            <a:extLst>
              <a:ext uri="{FF2B5EF4-FFF2-40B4-BE49-F238E27FC236}">
                <a16:creationId xmlns:a16="http://schemas.microsoft.com/office/drawing/2014/main" id="{6FA452D5-D428-4BA2-8190-930A136B2922}"/>
              </a:ext>
            </a:extLst>
          </p:cNvPr>
          <p:cNvSpPr>
            <a:spLocks noGrp="1"/>
          </p:cNvSpPr>
          <p:nvPr>
            <p:ph idx="1"/>
          </p:nvPr>
        </p:nvSpPr>
        <p:spPr>
          <a:xfrm>
            <a:off x="838200" y="1825625"/>
            <a:ext cx="5575300" cy="4351338"/>
          </a:xfrm>
        </p:spPr>
        <p:txBody>
          <a:bodyPr/>
          <a:lstStyle/>
          <a:p>
            <a:r>
              <a:rPr lang="es-ES" dirty="0"/>
              <a:t>Para la casa: Ver que pasa cuando son puestos en contacto dos sólidos semi infinitos a distintas temperaturas.</a:t>
            </a:r>
          </a:p>
          <a:p>
            <a:r>
              <a:rPr lang="es-ES" dirty="0"/>
              <a:t>Estudiar influencia de la geometría</a:t>
            </a:r>
          </a:p>
          <a:p>
            <a:r>
              <a:rPr lang="es-ES" dirty="0"/>
              <a:t>Estudiar como cambia la solución cuando el calentamiento es periódico (</a:t>
            </a:r>
            <a:r>
              <a:rPr lang="es-ES" dirty="0" err="1"/>
              <a:t>ej</a:t>
            </a:r>
            <a:r>
              <a:rPr lang="es-ES" dirty="0"/>
              <a:t>: en un panel solar o en una deposición de laser pulsado)</a:t>
            </a:r>
            <a:endParaRPr lang="es-CL" dirty="0"/>
          </a:p>
        </p:txBody>
      </p:sp>
      <p:pic>
        <p:nvPicPr>
          <p:cNvPr id="2050" name="Picture 2" descr="Schematic of the pulsed laser deposition setup for growing MoS 2 , hBN,...  | Download Scientific Diagram">
            <a:extLst>
              <a:ext uri="{FF2B5EF4-FFF2-40B4-BE49-F238E27FC236}">
                <a16:creationId xmlns:a16="http://schemas.microsoft.com/office/drawing/2014/main" id="{3D7FD4F3-4016-4B43-88FC-4FD868B6E3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13500" y="0"/>
            <a:ext cx="57785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3208640"/>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6F88FD-F1FE-43E1-ABDB-F3197C1B76D8}"/>
              </a:ext>
            </a:extLst>
          </p:cNvPr>
          <p:cNvSpPr>
            <a:spLocks noGrp="1"/>
          </p:cNvSpPr>
          <p:nvPr>
            <p:ph type="title"/>
          </p:nvPr>
        </p:nvSpPr>
        <p:spPr/>
        <p:txBody>
          <a:bodyPr/>
          <a:lstStyle/>
          <a:p>
            <a:r>
              <a:rPr lang="es-ES" dirty="0"/>
              <a:t>Método de las diferencias finitas</a:t>
            </a:r>
            <a:endParaRPr lang="es-CL" dirty="0"/>
          </a:p>
        </p:txBody>
      </p:sp>
      <p:sp>
        <p:nvSpPr>
          <p:cNvPr id="3" name="Marcador de contenido 2">
            <a:extLst>
              <a:ext uri="{FF2B5EF4-FFF2-40B4-BE49-F238E27FC236}">
                <a16:creationId xmlns:a16="http://schemas.microsoft.com/office/drawing/2014/main" id="{0A2AEE70-20EF-4F2F-B9AA-42F6E0593D77}"/>
              </a:ext>
            </a:extLst>
          </p:cNvPr>
          <p:cNvSpPr>
            <a:spLocks noGrp="1"/>
          </p:cNvSpPr>
          <p:nvPr>
            <p:ph idx="1"/>
          </p:nvPr>
        </p:nvSpPr>
        <p:spPr/>
        <p:txBody>
          <a:bodyPr/>
          <a:lstStyle/>
          <a:p>
            <a:r>
              <a:rPr lang="es-ES" dirty="0"/>
              <a:t>¿Cuál es el problema con las soluciones analíticas?</a:t>
            </a:r>
            <a:endParaRPr lang="es-CL" dirty="0"/>
          </a:p>
        </p:txBody>
      </p:sp>
    </p:spTree>
    <p:extLst>
      <p:ext uri="{BB962C8B-B14F-4D97-AF65-F5344CB8AC3E}">
        <p14:creationId xmlns:p14="http://schemas.microsoft.com/office/powerpoint/2010/main" val="19109798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1223889" y="480950"/>
            <a:ext cx="10044333" cy="3700244"/>
          </a:xfrm>
          <a:prstGeom prst="rect">
            <a:avLst/>
          </a:prstGeom>
        </p:spPr>
        <p:txBody>
          <a:bodyPr wrap="square">
            <a:spAutoFit/>
          </a:bodyPr>
          <a:lstStyle/>
          <a:p>
            <a:pPr algn="just">
              <a:lnSpc>
                <a:spcPct val="107000"/>
              </a:lnSpc>
              <a:spcAft>
                <a:spcPts val="0"/>
              </a:spcAft>
            </a:pPr>
            <a:r>
              <a:rPr lang="es-CL" sz="2000" dirty="0">
                <a:effectLst/>
                <a:ea typeface="Times New Roman" panose="02020603050405020304" pitchFamily="18" charset="0"/>
                <a:cs typeface="Times New Roman" panose="02020603050405020304" pitchFamily="18" charset="0"/>
              </a:rPr>
              <a:t>Sin embargo, debido a que no toda la conducción térmica es debida a los electrones, sino que también hay aporte de los </a:t>
            </a:r>
            <a:r>
              <a:rPr lang="es-CL" sz="2000" dirty="0" err="1">
                <a:effectLst/>
                <a:ea typeface="Times New Roman" panose="02020603050405020304" pitchFamily="18" charset="0"/>
                <a:cs typeface="Times New Roman" panose="02020603050405020304" pitchFamily="18" charset="0"/>
              </a:rPr>
              <a:t>fonones</a:t>
            </a:r>
            <a:r>
              <a:rPr lang="es-CL" sz="2000" dirty="0">
                <a:effectLst/>
                <a:ea typeface="Times New Roman" panose="02020603050405020304" pitchFamily="18" charset="0"/>
                <a:cs typeface="Times New Roman" panose="02020603050405020304" pitchFamily="18" charset="0"/>
              </a:rPr>
              <a:t>, L depende del material. Así se tiene:</a:t>
            </a:r>
            <a:endParaRPr lang="es-CL" sz="2000" dirty="0">
              <a:effectLst/>
              <a:ea typeface="Calibri" panose="020F0502020204030204" pitchFamily="34" charset="0"/>
              <a:cs typeface="Times New Roman" panose="02020603050405020304" pitchFamily="18" charset="0"/>
            </a:endParaRPr>
          </a:p>
          <a:p>
            <a:pPr algn="just">
              <a:lnSpc>
                <a:spcPct val="107000"/>
              </a:lnSpc>
              <a:spcAft>
                <a:spcPts val="0"/>
              </a:spcAft>
            </a:pPr>
            <a:r>
              <a:rPr lang="es-CL" sz="2000" dirty="0">
                <a:effectLst/>
                <a:ea typeface="Times New Roman" panose="02020603050405020304" pitchFamily="18" charset="0"/>
                <a:cs typeface="Times New Roman" panose="02020603050405020304" pitchFamily="18" charset="0"/>
              </a:rPr>
              <a:t> </a:t>
            </a:r>
            <a:endParaRPr lang="es-CL" sz="2000" dirty="0">
              <a:effectLst/>
              <a:ea typeface="Calibri" panose="020F0502020204030204" pitchFamily="34" charset="0"/>
              <a:cs typeface="Times New Roman" panose="02020603050405020304" pitchFamily="18" charset="0"/>
            </a:endParaRPr>
          </a:p>
          <a:p>
            <a:pPr algn="ctr">
              <a:lnSpc>
                <a:spcPct val="107000"/>
              </a:lnSpc>
              <a:spcAft>
                <a:spcPts val="0"/>
              </a:spcAft>
            </a:pPr>
            <a:r>
              <a:rPr lang="es-CL" sz="2000" dirty="0">
                <a:effectLst/>
                <a:ea typeface="Times New Roman" panose="02020603050405020304" pitchFamily="18" charset="0"/>
                <a:cs typeface="Times New Roman" panose="02020603050405020304" pitchFamily="18" charset="0"/>
              </a:rPr>
              <a:t>L = 2,23∙10</a:t>
            </a:r>
            <a:r>
              <a:rPr lang="es-CL" sz="2000" baseline="30000" dirty="0">
                <a:effectLst/>
                <a:ea typeface="Times New Roman" panose="02020603050405020304" pitchFamily="18" charset="0"/>
                <a:cs typeface="Times New Roman" panose="02020603050405020304" pitchFamily="18" charset="0"/>
              </a:rPr>
              <a:t>-8</a:t>
            </a:r>
            <a:r>
              <a:rPr lang="es-CL" sz="2000" dirty="0">
                <a:effectLst/>
                <a:ea typeface="Times New Roman" panose="02020603050405020304" pitchFamily="18" charset="0"/>
                <a:cs typeface="Times New Roman" panose="02020603050405020304" pitchFamily="18" charset="0"/>
              </a:rPr>
              <a:t> (W∙Ω/K</a:t>
            </a:r>
            <a:r>
              <a:rPr lang="es-CL" sz="2000" baseline="30000" dirty="0">
                <a:effectLst/>
                <a:ea typeface="Times New Roman" panose="02020603050405020304" pitchFamily="18" charset="0"/>
                <a:cs typeface="Times New Roman" panose="02020603050405020304" pitchFamily="18" charset="0"/>
              </a:rPr>
              <a:t>2</a:t>
            </a:r>
            <a:r>
              <a:rPr lang="es-CL" sz="2000" dirty="0">
                <a:effectLst/>
                <a:ea typeface="Times New Roman" panose="02020603050405020304" pitchFamily="18" charset="0"/>
                <a:cs typeface="Times New Roman" panose="02020603050405020304" pitchFamily="18" charset="0"/>
              </a:rPr>
              <a:t>)   para el Cu</a:t>
            </a:r>
            <a:endParaRPr lang="es-CL" sz="2000" dirty="0">
              <a:effectLst/>
              <a:ea typeface="Calibri" panose="020F0502020204030204" pitchFamily="34" charset="0"/>
              <a:cs typeface="Times New Roman" panose="02020603050405020304" pitchFamily="18" charset="0"/>
            </a:endParaRPr>
          </a:p>
          <a:p>
            <a:pPr algn="ctr">
              <a:lnSpc>
                <a:spcPct val="107000"/>
              </a:lnSpc>
              <a:spcAft>
                <a:spcPts val="0"/>
              </a:spcAft>
            </a:pPr>
            <a:r>
              <a:rPr lang="es-CL" sz="2000" dirty="0">
                <a:effectLst/>
                <a:ea typeface="Times New Roman" panose="02020603050405020304" pitchFamily="18" charset="0"/>
                <a:cs typeface="Times New Roman" panose="02020603050405020304" pitchFamily="18" charset="0"/>
              </a:rPr>
              <a:t>L = 3,04∙10</a:t>
            </a:r>
            <a:r>
              <a:rPr lang="es-CL" sz="2000" baseline="30000" dirty="0">
                <a:effectLst/>
                <a:ea typeface="Times New Roman" panose="02020603050405020304" pitchFamily="18" charset="0"/>
                <a:cs typeface="Times New Roman" panose="02020603050405020304" pitchFamily="18" charset="0"/>
              </a:rPr>
              <a:t>-8 </a:t>
            </a:r>
            <a:r>
              <a:rPr lang="es-CL" sz="2000" dirty="0">
                <a:effectLst/>
                <a:ea typeface="Times New Roman" panose="02020603050405020304" pitchFamily="18" charset="0"/>
                <a:cs typeface="Times New Roman" panose="02020603050405020304" pitchFamily="18" charset="0"/>
              </a:rPr>
              <a:t>(W∙Ω/K</a:t>
            </a:r>
            <a:r>
              <a:rPr lang="es-CL" sz="2000" baseline="30000" dirty="0">
                <a:effectLst/>
                <a:ea typeface="Times New Roman" panose="02020603050405020304" pitchFamily="18" charset="0"/>
                <a:cs typeface="Times New Roman" panose="02020603050405020304" pitchFamily="18" charset="0"/>
              </a:rPr>
              <a:t>2</a:t>
            </a:r>
            <a:r>
              <a:rPr lang="es-CL" sz="2000" dirty="0">
                <a:effectLst/>
                <a:ea typeface="Times New Roman" panose="02020603050405020304" pitchFamily="18" charset="0"/>
                <a:cs typeface="Times New Roman" panose="02020603050405020304" pitchFamily="18" charset="0"/>
              </a:rPr>
              <a:t>)   para el W</a:t>
            </a:r>
            <a:endParaRPr lang="es-CL" sz="2000" dirty="0">
              <a:effectLst/>
              <a:ea typeface="Calibri" panose="020F0502020204030204" pitchFamily="34" charset="0"/>
              <a:cs typeface="Times New Roman" panose="02020603050405020304" pitchFamily="18" charset="0"/>
            </a:endParaRPr>
          </a:p>
          <a:p>
            <a:pPr algn="ctr">
              <a:lnSpc>
                <a:spcPct val="107000"/>
              </a:lnSpc>
              <a:spcAft>
                <a:spcPts val="0"/>
              </a:spcAft>
            </a:pPr>
            <a:r>
              <a:rPr lang="es-CL" sz="2000" dirty="0">
                <a:effectLst/>
                <a:ea typeface="Times New Roman" panose="02020603050405020304" pitchFamily="18" charset="0"/>
                <a:cs typeface="Times New Roman" panose="02020603050405020304" pitchFamily="18" charset="0"/>
              </a:rPr>
              <a:t> </a:t>
            </a:r>
            <a:endParaRPr lang="es-CL" sz="2000" dirty="0">
              <a:effectLst/>
              <a:ea typeface="Calibri" panose="020F0502020204030204" pitchFamily="34" charset="0"/>
              <a:cs typeface="Times New Roman" panose="02020603050405020304" pitchFamily="18" charset="0"/>
            </a:endParaRPr>
          </a:p>
          <a:p>
            <a:pPr algn="just">
              <a:lnSpc>
                <a:spcPct val="107000"/>
              </a:lnSpc>
              <a:spcAft>
                <a:spcPts val="0"/>
              </a:spcAft>
            </a:pPr>
            <a:r>
              <a:rPr lang="es-CL" sz="2000" dirty="0">
                <a:effectLst/>
                <a:ea typeface="Times New Roman" panose="02020603050405020304" pitchFamily="18" charset="0"/>
                <a:cs typeface="Times New Roman" panose="02020603050405020304" pitchFamily="18" charset="0"/>
              </a:rPr>
              <a:t>Debido a las vibraciones térmicas de la red, que se oponen al avance de los electrones libres, y por otra parte debido a las impurezas y a los defectos cristalinos, puede haber una disminución notable de la conductividad térmica. En consecuencia, los metales industriales tendrán una conductividad térmica menor a los metales puros.</a:t>
            </a:r>
            <a:endParaRPr lang="es-CL" sz="2000" dirty="0">
              <a:effectLst/>
              <a:ea typeface="Calibri" panose="020F0502020204030204" pitchFamily="34" charset="0"/>
              <a:cs typeface="Times New Roman" panose="02020603050405020304" pitchFamily="18" charset="0"/>
            </a:endParaRPr>
          </a:p>
          <a:p>
            <a:pPr algn="just">
              <a:lnSpc>
                <a:spcPct val="107000"/>
              </a:lnSpc>
              <a:spcAft>
                <a:spcPts val="0"/>
              </a:spcAft>
            </a:pPr>
            <a:r>
              <a:rPr lang="es-CL" sz="2000" dirty="0">
                <a:effectLst/>
                <a:ea typeface="Times New Roman" panose="02020603050405020304" pitchFamily="18" charset="0"/>
                <a:cs typeface="Times New Roman" panose="02020603050405020304" pitchFamily="18" charset="0"/>
              </a:rPr>
              <a:t> </a:t>
            </a:r>
            <a:endParaRPr lang="es-CL" sz="2000" dirty="0">
              <a:effectLst/>
              <a:ea typeface="Calibri" panose="020F0502020204030204" pitchFamily="34" charset="0"/>
              <a:cs typeface="Times New Roman" panose="02020603050405020304" pitchFamily="18" charset="0"/>
            </a:endParaRPr>
          </a:p>
        </p:txBody>
      </p:sp>
      <p:graphicFrame>
        <p:nvGraphicFramePr>
          <p:cNvPr id="3" name="Tabla 3">
            <a:extLst>
              <a:ext uri="{FF2B5EF4-FFF2-40B4-BE49-F238E27FC236}">
                <a16:creationId xmlns:a16="http://schemas.microsoft.com/office/drawing/2014/main" id="{903A2296-47A9-4026-AFD1-40D63E98AEB4}"/>
              </a:ext>
            </a:extLst>
          </p:cNvPr>
          <p:cNvGraphicFramePr>
            <a:graphicFrameLocks noGrp="1"/>
          </p:cNvGraphicFramePr>
          <p:nvPr>
            <p:extLst>
              <p:ext uri="{D42A27DB-BD31-4B8C-83A1-F6EECF244321}">
                <p14:modId xmlns:p14="http://schemas.microsoft.com/office/powerpoint/2010/main" val="895945688"/>
              </p:ext>
            </p:extLst>
          </p:nvPr>
        </p:nvGraphicFramePr>
        <p:xfrm>
          <a:off x="2032000" y="4492676"/>
          <a:ext cx="8128000" cy="148336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2382320583"/>
                    </a:ext>
                  </a:extLst>
                </a:gridCol>
                <a:gridCol w="4064000">
                  <a:extLst>
                    <a:ext uri="{9D8B030D-6E8A-4147-A177-3AD203B41FA5}">
                      <a16:colId xmlns:a16="http://schemas.microsoft.com/office/drawing/2014/main" val="2899345602"/>
                    </a:ext>
                  </a:extLst>
                </a:gridCol>
              </a:tblGrid>
              <a:tr h="370840">
                <a:tc>
                  <a:txBody>
                    <a:bodyPr/>
                    <a:lstStyle/>
                    <a:p>
                      <a:r>
                        <a:rPr lang="es-ES" dirty="0"/>
                        <a:t>Metal</a:t>
                      </a:r>
                      <a:endParaRPr lang="es-CL"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L" sz="1800" b="1" dirty="0">
                          <a:effectLst/>
                          <a:ea typeface="Times New Roman" panose="02020603050405020304" pitchFamily="18" charset="0"/>
                          <a:cs typeface="Times New Roman" panose="02020603050405020304" pitchFamily="18" charset="0"/>
                        </a:rPr>
                        <a:t>k a 20°C (kcal/</a:t>
                      </a:r>
                      <a:r>
                        <a:rPr lang="es-CL" sz="1800" b="1" dirty="0" err="1">
                          <a:effectLst/>
                          <a:ea typeface="Times New Roman" panose="02020603050405020304" pitchFamily="18" charset="0"/>
                          <a:cs typeface="Times New Roman" panose="02020603050405020304" pitchFamily="18" charset="0"/>
                        </a:rPr>
                        <a:t>hr∙m∙°C</a:t>
                      </a:r>
                      <a:r>
                        <a:rPr lang="es-CL" sz="1800" b="1" dirty="0">
                          <a:effectLst/>
                          <a:ea typeface="Times New Roman" panose="02020603050405020304" pitchFamily="18" charset="0"/>
                          <a:cs typeface="Times New Roman" panose="02020603050405020304" pitchFamily="18" charset="0"/>
                        </a:rPr>
                        <a:t>)</a:t>
                      </a:r>
                      <a:endParaRPr lang="es-CL" dirty="0"/>
                    </a:p>
                  </a:txBody>
                  <a:tcPr/>
                </a:tc>
                <a:extLst>
                  <a:ext uri="{0D108BD9-81ED-4DB2-BD59-A6C34878D82A}">
                    <a16:rowId xmlns:a16="http://schemas.microsoft.com/office/drawing/2014/main" val="419801621"/>
                  </a:ext>
                </a:extLst>
              </a:tr>
              <a:tr h="370840">
                <a:tc>
                  <a:txBody>
                    <a:bodyPr/>
                    <a:lstStyle/>
                    <a:p>
                      <a:r>
                        <a:rPr lang="es-ES" dirty="0"/>
                        <a:t>Ag</a:t>
                      </a:r>
                      <a:endParaRPr lang="es-CL" dirty="0"/>
                    </a:p>
                  </a:txBody>
                  <a:tcPr/>
                </a:tc>
                <a:tc>
                  <a:txBody>
                    <a:bodyPr/>
                    <a:lstStyle/>
                    <a:p>
                      <a:r>
                        <a:rPr lang="es-ES" dirty="0"/>
                        <a:t>365</a:t>
                      </a:r>
                      <a:endParaRPr lang="es-CL" dirty="0"/>
                    </a:p>
                  </a:txBody>
                  <a:tcPr/>
                </a:tc>
                <a:extLst>
                  <a:ext uri="{0D108BD9-81ED-4DB2-BD59-A6C34878D82A}">
                    <a16:rowId xmlns:a16="http://schemas.microsoft.com/office/drawing/2014/main" val="1667781106"/>
                  </a:ext>
                </a:extLst>
              </a:tr>
              <a:tr h="370840">
                <a:tc>
                  <a:txBody>
                    <a:bodyPr/>
                    <a:lstStyle/>
                    <a:p>
                      <a:r>
                        <a:rPr lang="es-ES" dirty="0"/>
                        <a:t>Cu</a:t>
                      </a:r>
                      <a:endParaRPr lang="es-CL" dirty="0"/>
                    </a:p>
                  </a:txBody>
                  <a:tcPr/>
                </a:tc>
                <a:tc>
                  <a:txBody>
                    <a:bodyPr/>
                    <a:lstStyle/>
                    <a:p>
                      <a:r>
                        <a:rPr lang="es-ES" dirty="0"/>
                        <a:t>330</a:t>
                      </a:r>
                      <a:endParaRPr lang="es-CL" dirty="0"/>
                    </a:p>
                  </a:txBody>
                  <a:tcPr/>
                </a:tc>
                <a:extLst>
                  <a:ext uri="{0D108BD9-81ED-4DB2-BD59-A6C34878D82A}">
                    <a16:rowId xmlns:a16="http://schemas.microsoft.com/office/drawing/2014/main" val="3249794318"/>
                  </a:ext>
                </a:extLst>
              </a:tr>
              <a:tr h="370840">
                <a:tc>
                  <a:txBody>
                    <a:bodyPr/>
                    <a:lstStyle/>
                    <a:p>
                      <a:r>
                        <a:rPr lang="es-ES" dirty="0"/>
                        <a:t>Al</a:t>
                      </a:r>
                      <a:endParaRPr lang="es-CL" dirty="0"/>
                    </a:p>
                  </a:txBody>
                  <a:tcPr/>
                </a:tc>
                <a:tc>
                  <a:txBody>
                    <a:bodyPr/>
                    <a:lstStyle/>
                    <a:p>
                      <a:r>
                        <a:rPr lang="es-ES" dirty="0"/>
                        <a:t>196</a:t>
                      </a:r>
                      <a:endParaRPr lang="es-CL" dirty="0"/>
                    </a:p>
                  </a:txBody>
                  <a:tcPr/>
                </a:tc>
                <a:extLst>
                  <a:ext uri="{0D108BD9-81ED-4DB2-BD59-A6C34878D82A}">
                    <a16:rowId xmlns:a16="http://schemas.microsoft.com/office/drawing/2014/main" val="154252164"/>
                  </a:ext>
                </a:extLst>
              </a:tr>
            </a:tbl>
          </a:graphicData>
        </a:graphic>
      </p:graphicFrame>
    </p:spTree>
    <p:extLst>
      <p:ext uri="{BB962C8B-B14F-4D97-AF65-F5344CB8AC3E}">
        <p14:creationId xmlns:p14="http://schemas.microsoft.com/office/powerpoint/2010/main" val="1719648450"/>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1066801" y="708550"/>
            <a:ext cx="10187354" cy="1296124"/>
          </a:xfrm>
          <a:prstGeom prst="rect">
            <a:avLst/>
          </a:prstGeom>
        </p:spPr>
        <p:txBody>
          <a:bodyPr wrap="square">
            <a:spAutoFit/>
          </a:bodyPr>
          <a:lstStyle/>
          <a:p>
            <a:pPr marL="342900" lvl="0" indent="-342900" algn="just">
              <a:lnSpc>
                <a:spcPct val="107000"/>
              </a:lnSpc>
              <a:spcAft>
                <a:spcPts val="0"/>
              </a:spcAft>
              <a:buFont typeface="+mj-lt"/>
              <a:buAutoNum type="alphaLcParenR"/>
              <a:tabLst>
                <a:tab pos="4352925" algn="l"/>
              </a:tabLst>
            </a:pPr>
            <a:r>
              <a:rPr lang="es-CL" sz="2800" b="1" u="sng" dirty="0">
                <a:latin typeface="Times New Roman" panose="02020603050405020304" pitchFamily="18" charset="0"/>
                <a:ea typeface="Times New Roman" panose="02020603050405020304" pitchFamily="18" charset="0"/>
                <a:cs typeface="Times New Roman" panose="02020603050405020304" pitchFamily="18" charset="0"/>
              </a:rPr>
              <a:t>Régimen permanente</a:t>
            </a:r>
            <a:endParaRPr lang="es-CL" sz="28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0"/>
              </a:spcAft>
              <a:tabLst>
                <a:tab pos="4352925" algn="l"/>
              </a:tabLst>
            </a:pPr>
            <a:r>
              <a:rPr lang="es-CL" sz="1000" b="1" dirty="0">
                <a:latin typeface="Times New Roman" panose="02020603050405020304" pitchFamily="18" charset="0"/>
                <a:ea typeface="Times New Roman" panose="02020603050405020304" pitchFamily="18" charset="0"/>
                <a:cs typeface="Times New Roman" panose="02020603050405020304" pitchFamily="18" charset="0"/>
              </a:rPr>
              <a:t> </a:t>
            </a:r>
            <a:endParaRPr lang="es-CL" sz="10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0"/>
              </a:spcAft>
              <a:tabLst>
                <a:tab pos="4352925" algn="l"/>
              </a:tabLst>
            </a:pPr>
            <a:r>
              <a:rPr lang="es-CL" dirty="0">
                <a:latin typeface="Times New Roman" panose="02020603050405020304" pitchFamily="18" charset="0"/>
                <a:ea typeface="Times New Roman" panose="02020603050405020304" pitchFamily="18" charset="0"/>
                <a:cs typeface="Times New Roman" panose="02020603050405020304" pitchFamily="18" charset="0"/>
              </a:rPr>
              <a:t>En la práctica se transmite calor por conducción en el sólido y se disipa calor en la superficie por convección y/o radiación. </a:t>
            </a:r>
            <a:endParaRPr lang="es-CL" sz="16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3" name="Imagen 2"/>
          <p:cNvPicPr/>
          <p:nvPr/>
        </p:nvPicPr>
        <p:blipFill>
          <a:blip r:embed="rId2">
            <a:extLst>
              <a:ext uri="{28A0092B-C50C-407E-A947-70E740481C1C}">
                <a14:useLocalDpi xmlns:a14="http://schemas.microsoft.com/office/drawing/2010/main" val="0"/>
              </a:ext>
            </a:extLst>
          </a:blip>
          <a:srcRect/>
          <a:stretch>
            <a:fillRect/>
          </a:stretch>
        </p:blipFill>
        <p:spPr bwMode="auto">
          <a:xfrm>
            <a:off x="3285932" y="2204186"/>
            <a:ext cx="6512586" cy="4065562"/>
          </a:xfrm>
          <a:prstGeom prst="rect">
            <a:avLst/>
          </a:prstGeom>
          <a:noFill/>
          <a:ln>
            <a:noFill/>
          </a:ln>
        </p:spPr>
      </p:pic>
    </p:spTree>
    <p:extLst>
      <p:ext uri="{BB962C8B-B14F-4D97-AF65-F5344CB8AC3E}">
        <p14:creationId xmlns:p14="http://schemas.microsoft.com/office/powerpoint/2010/main" val="3785401552"/>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1477108" y="535058"/>
            <a:ext cx="6096000" cy="948529"/>
          </a:xfrm>
          <a:prstGeom prst="rect">
            <a:avLst/>
          </a:prstGeom>
        </p:spPr>
        <p:txBody>
          <a:bodyPr>
            <a:spAutoFit/>
          </a:bodyPr>
          <a:lstStyle/>
          <a:p>
            <a:pPr algn="just">
              <a:lnSpc>
                <a:spcPct val="107000"/>
              </a:lnSpc>
              <a:spcAft>
                <a:spcPts val="0"/>
              </a:spcAft>
              <a:tabLst>
                <a:tab pos="4352925" algn="l"/>
              </a:tabLst>
            </a:pPr>
            <a:r>
              <a:rPr lang="es-CL" sz="2400" b="1" i="1" dirty="0">
                <a:latin typeface="Times New Roman" panose="02020603050405020304" pitchFamily="18" charset="0"/>
                <a:ea typeface="Times New Roman" panose="02020603050405020304" pitchFamily="18" charset="0"/>
                <a:cs typeface="Times New Roman" panose="02020603050405020304" pitchFamily="18" charset="0"/>
              </a:rPr>
              <a:t>Caso de una pared</a:t>
            </a:r>
            <a:endParaRPr lang="es-CL" sz="24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0"/>
              </a:spcAft>
              <a:tabLst>
                <a:tab pos="4352925" algn="l"/>
              </a:tabLst>
            </a:pPr>
            <a:r>
              <a:rPr lang="es-CL" sz="1000" b="1" i="1" dirty="0">
                <a:latin typeface="Times New Roman" panose="02020603050405020304" pitchFamily="18" charset="0"/>
                <a:ea typeface="Times New Roman" panose="02020603050405020304" pitchFamily="18" charset="0"/>
                <a:cs typeface="Times New Roman" panose="02020603050405020304" pitchFamily="18" charset="0"/>
              </a:rPr>
              <a:t> </a:t>
            </a:r>
            <a:endParaRPr lang="es-CL" sz="10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0"/>
              </a:spcAft>
              <a:tabLst>
                <a:tab pos="4352925" algn="l"/>
              </a:tabLst>
            </a:pPr>
            <a:r>
              <a:rPr lang="es-CL" dirty="0">
                <a:latin typeface="Times New Roman" panose="02020603050405020304" pitchFamily="18" charset="0"/>
                <a:ea typeface="Times New Roman" panose="02020603050405020304" pitchFamily="18" charset="0"/>
                <a:cs typeface="Times New Roman" panose="02020603050405020304" pitchFamily="18" charset="0"/>
              </a:rPr>
              <a:t>Si se considera igualmente un retículo de malla</a:t>
            </a:r>
            <a:endParaRPr lang="es-CL" sz="1600" dirty="0">
              <a:effectLst/>
              <a:latin typeface="Calibri" panose="020F0502020204030204" pitchFamily="34" charset="0"/>
              <a:ea typeface="Calibri" panose="020F0502020204030204" pitchFamily="34"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Rectángulo 3"/>
              <p:cNvSpPr/>
              <p:nvPr/>
            </p:nvSpPr>
            <p:spPr>
              <a:xfrm>
                <a:off x="1395045" y="4607169"/>
                <a:ext cx="8979877" cy="1502399"/>
              </a:xfrm>
              <a:prstGeom prst="rect">
                <a:avLst/>
              </a:prstGeom>
            </p:spPr>
            <p:txBody>
              <a:bodyPr wrap="square">
                <a:spAutoFit/>
              </a:bodyPr>
              <a:lstStyle/>
              <a:p>
                <a:pPr algn="just">
                  <a:lnSpc>
                    <a:spcPct val="107000"/>
                  </a:lnSpc>
                  <a:spcAft>
                    <a:spcPts val="0"/>
                  </a:spcAft>
                  <a:tabLst>
                    <a:tab pos="4352925" algn="l"/>
                  </a:tabLst>
                </a:pPr>
                <a:r>
                  <a:rPr lang="es-CL" dirty="0">
                    <a:latin typeface="Times New Roman" panose="02020603050405020304" pitchFamily="18" charset="0"/>
                    <a:ea typeface="Times New Roman" panose="02020603050405020304" pitchFamily="18" charset="0"/>
                    <a:cs typeface="Times New Roman" panose="02020603050405020304" pitchFamily="18" charset="0"/>
                  </a:rPr>
                  <a:t>En régimen permanente, en la superficie la transmisión de calor desde el interior (ecuación de Fourier) será:</a:t>
                </a:r>
                <a:endParaRPr lang="es-CL" sz="16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0"/>
                  </a:spcAft>
                  <a:tabLst>
                    <a:tab pos="4352925" algn="l"/>
                  </a:tabLst>
                </a:pPr>
                <a:r>
                  <a:rPr lang="es-CL"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s-CL" sz="16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0"/>
                  </a:spcAft>
                  <a:tabLst>
                    <a:tab pos="4352925" algn="l"/>
                  </a:tabLst>
                </a:pPr>
                <a14:m>
                  <m:oMath xmlns:m="http://schemas.openxmlformats.org/officeDocument/2006/math">
                    <m:sSub>
                      <m:sSubPr>
                        <m:ctrlPr>
                          <a:rPr lang="es-CL" sz="2000" b="1"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CL" sz="2000" b="1" i="1">
                            <a:effectLst/>
                            <a:latin typeface="Cambria Math" panose="02040503050406030204" pitchFamily="18" charset="0"/>
                            <a:ea typeface="Times New Roman" panose="02020603050405020304" pitchFamily="18" charset="0"/>
                            <a:cs typeface="Times New Roman" panose="02020603050405020304" pitchFamily="18" charset="0"/>
                          </a:rPr>
                          <m:t>𝒒</m:t>
                        </m:r>
                      </m:e>
                      <m:sub>
                        <m:r>
                          <a:rPr lang="es-CL" sz="2000" b="1" i="1">
                            <a:effectLst/>
                            <a:latin typeface="Cambria Math" panose="02040503050406030204" pitchFamily="18" charset="0"/>
                            <a:ea typeface="Times New Roman" panose="02020603050405020304" pitchFamily="18" charset="0"/>
                            <a:cs typeface="Times New Roman" panose="02020603050405020304" pitchFamily="18" charset="0"/>
                          </a:rPr>
                          <m:t>𝒙</m:t>
                        </m:r>
                      </m:sub>
                    </m:sSub>
                    <m:r>
                      <a:rPr lang="es-CL" sz="2000" b="1" i="1">
                        <a:effectLst/>
                        <a:latin typeface="Cambria Math" panose="02040503050406030204" pitchFamily="18" charset="0"/>
                        <a:ea typeface="Times New Roman" panose="02020603050405020304" pitchFamily="18" charset="0"/>
                        <a:cs typeface="Times New Roman" panose="02020603050405020304" pitchFamily="18" charset="0"/>
                      </a:rPr>
                      <m:t>= −</m:t>
                    </m:r>
                    <m:r>
                      <a:rPr lang="es-CL" sz="2000" b="1" i="1">
                        <a:effectLst/>
                        <a:latin typeface="Cambria Math" panose="02040503050406030204" pitchFamily="18" charset="0"/>
                        <a:ea typeface="Times New Roman" panose="02020603050405020304" pitchFamily="18" charset="0"/>
                        <a:cs typeface="Times New Roman" panose="02020603050405020304" pitchFamily="18" charset="0"/>
                      </a:rPr>
                      <m:t>𝒌</m:t>
                    </m:r>
                    <m:r>
                      <a:rPr lang="es-ES" sz="2000" b="1" i="1" smtClean="0">
                        <a:effectLst/>
                        <a:latin typeface="Cambria Math" panose="02040503050406030204" pitchFamily="18" charset="0"/>
                        <a:ea typeface="Times New Roman" panose="02020603050405020304" pitchFamily="18" charset="0"/>
                        <a:cs typeface="Times New Roman" panose="02020603050405020304" pitchFamily="18" charset="0"/>
                      </a:rPr>
                      <m:t>(</m:t>
                    </m:r>
                    <m:r>
                      <a:rPr lang="es-CL" sz="2000" b="1" i="1">
                        <a:effectLst/>
                        <a:latin typeface="Cambria Math" panose="02040503050406030204" pitchFamily="18" charset="0"/>
                        <a:ea typeface="Times New Roman" panose="02020603050405020304" pitchFamily="18" charset="0"/>
                        <a:cs typeface="Times New Roman" panose="02020603050405020304" pitchFamily="18" charset="0"/>
                      </a:rPr>
                      <m:t>𝜟</m:t>
                    </m:r>
                    <m:r>
                      <a:rPr lang="es-CL" sz="2000" b="1" i="1">
                        <a:effectLst/>
                        <a:latin typeface="Cambria Math" panose="02040503050406030204" pitchFamily="18" charset="0"/>
                        <a:ea typeface="Times New Roman" panose="02020603050405020304" pitchFamily="18" charset="0"/>
                        <a:cs typeface="Times New Roman" panose="02020603050405020304" pitchFamily="18" charset="0"/>
                      </a:rPr>
                      <m:t>𝒚</m:t>
                    </m:r>
                    <m:r>
                      <a:rPr lang="es-ES" sz="2000" b="1" i="1" smtClean="0">
                        <a:effectLst/>
                        <a:latin typeface="Cambria Math" panose="02040503050406030204" pitchFamily="18" charset="0"/>
                        <a:ea typeface="Times New Roman" panose="02020603050405020304" pitchFamily="18" charset="0"/>
                        <a:cs typeface="Times New Roman" panose="02020603050405020304" pitchFamily="18" charset="0"/>
                      </a:rPr>
                      <m:t>∗</m:t>
                    </m:r>
                    <m:r>
                      <a:rPr lang="es-ES" sz="2000" b="1" i="1" smtClean="0">
                        <a:effectLst/>
                        <a:latin typeface="Cambria Math" panose="02040503050406030204" pitchFamily="18" charset="0"/>
                        <a:ea typeface="Times New Roman" panose="02020603050405020304" pitchFamily="18" charset="0"/>
                        <a:cs typeface="Times New Roman" panose="02020603050405020304" pitchFamily="18" charset="0"/>
                      </a:rPr>
                      <m:t>𝟏</m:t>
                    </m:r>
                    <m:r>
                      <a:rPr lang="es-ES" sz="2000" b="1" i="1" smtClean="0">
                        <a:effectLst/>
                        <a:latin typeface="Cambria Math" panose="02040503050406030204" pitchFamily="18" charset="0"/>
                        <a:ea typeface="Times New Roman" panose="02020603050405020304" pitchFamily="18" charset="0"/>
                        <a:cs typeface="Times New Roman" panose="02020603050405020304" pitchFamily="18" charset="0"/>
                      </a:rPr>
                      <m:t>)</m:t>
                    </m:r>
                    <m:f>
                      <m:fPr>
                        <m:ctrlPr>
                          <a:rPr lang="es-CL" sz="2000" b="1" i="1">
                            <a:effectLst/>
                            <a:latin typeface="Cambria Math" panose="02040503050406030204" pitchFamily="18" charset="0"/>
                            <a:ea typeface="Times New Roman" panose="02020603050405020304" pitchFamily="18" charset="0"/>
                            <a:cs typeface="Times New Roman" panose="02020603050405020304" pitchFamily="18" charset="0"/>
                          </a:rPr>
                        </m:ctrlPr>
                      </m:fPr>
                      <m:num>
                        <m:r>
                          <a:rPr lang="es-CL" sz="2000" b="1" i="1">
                            <a:effectLst/>
                            <a:latin typeface="Cambria Math" panose="02040503050406030204" pitchFamily="18" charset="0"/>
                            <a:ea typeface="Times New Roman" panose="02020603050405020304" pitchFamily="18" charset="0"/>
                            <a:cs typeface="Times New Roman" panose="02020603050405020304" pitchFamily="18" charset="0"/>
                          </a:rPr>
                          <m:t>𝜹</m:t>
                        </m:r>
                        <m:r>
                          <a:rPr lang="es-CL" sz="2000" b="1" i="1">
                            <a:effectLst/>
                            <a:latin typeface="Cambria Math" panose="02040503050406030204" pitchFamily="18" charset="0"/>
                            <a:ea typeface="Times New Roman" panose="02020603050405020304" pitchFamily="18" charset="0"/>
                            <a:cs typeface="Times New Roman" panose="02020603050405020304" pitchFamily="18" charset="0"/>
                          </a:rPr>
                          <m:t>𝑻</m:t>
                        </m:r>
                      </m:num>
                      <m:den>
                        <m:r>
                          <a:rPr lang="es-CL" sz="2000" b="1" i="1">
                            <a:effectLst/>
                            <a:latin typeface="Cambria Math" panose="02040503050406030204" pitchFamily="18" charset="0"/>
                            <a:ea typeface="Times New Roman" panose="02020603050405020304" pitchFamily="18" charset="0"/>
                            <a:cs typeface="Times New Roman" panose="02020603050405020304" pitchFamily="18" charset="0"/>
                          </a:rPr>
                          <m:t>𝜹</m:t>
                        </m:r>
                        <m:r>
                          <a:rPr lang="es-CL" sz="2000" b="1" i="1">
                            <a:effectLst/>
                            <a:latin typeface="Cambria Math" panose="02040503050406030204" pitchFamily="18" charset="0"/>
                            <a:ea typeface="Times New Roman" panose="02020603050405020304" pitchFamily="18" charset="0"/>
                            <a:cs typeface="Times New Roman" panose="02020603050405020304" pitchFamily="18" charset="0"/>
                          </a:rPr>
                          <m:t>𝒙</m:t>
                        </m:r>
                      </m:den>
                    </m:f>
                  </m:oMath>
                </a14:m>
                <a:r>
                  <a:rPr lang="es-CL" sz="2000" b="1" dirty="0">
                    <a:effectLst/>
                    <a:latin typeface="Times New Roman" panose="02020603050405020304" pitchFamily="18" charset="0"/>
                    <a:ea typeface="Times New Roman" panose="02020603050405020304" pitchFamily="18" charset="0"/>
                    <a:cs typeface="Times New Roman" panose="02020603050405020304" pitchFamily="18" charset="0"/>
                  </a:rPr>
                  <a:t>               </a:t>
                </a:r>
                <a14:m>
                  <m:oMath xmlns:m="http://schemas.openxmlformats.org/officeDocument/2006/math">
                    <m:r>
                      <a:rPr lang="es-CL" sz="2000" b="1" i="1">
                        <a:effectLst/>
                        <a:latin typeface="Cambria Math" panose="02040503050406030204" pitchFamily="18" charset="0"/>
                        <a:ea typeface="Times New Roman" panose="02020603050405020304" pitchFamily="18" charset="0"/>
                        <a:cs typeface="Times New Roman" panose="02020603050405020304" pitchFamily="18" charset="0"/>
                      </a:rPr>
                      <m:t>       </m:t>
                    </m:r>
                    <m:sSub>
                      <m:sSubPr>
                        <m:ctrlPr>
                          <a:rPr lang="es-CL" sz="2000" b="1"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CL" sz="2000" b="1" i="1">
                            <a:effectLst/>
                            <a:latin typeface="Cambria Math" panose="02040503050406030204" pitchFamily="18" charset="0"/>
                            <a:ea typeface="Times New Roman" panose="02020603050405020304" pitchFamily="18" charset="0"/>
                            <a:cs typeface="Times New Roman" panose="02020603050405020304" pitchFamily="18" charset="0"/>
                          </a:rPr>
                          <m:t>𝒒</m:t>
                        </m:r>
                      </m:e>
                      <m:sub>
                        <m:r>
                          <a:rPr lang="es-CL" sz="2000" b="1" i="1">
                            <a:effectLst/>
                            <a:latin typeface="Cambria Math" panose="02040503050406030204" pitchFamily="18" charset="0"/>
                            <a:ea typeface="Times New Roman" panose="02020603050405020304" pitchFamily="18" charset="0"/>
                            <a:cs typeface="Times New Roman" panose="02020603050405020304" pitchFamily="18" charset="0"/>
                          </a:rPr>
                          <m:t>𝒚</m:t>
                        </m:r>
                      </m:sub>
                    </m:sSub>
                    <m:r>
                      <a:rPr lang="es-CL" sz="2000" b="1" i="1">
                        <a:effectLst/>
                        <a:latin typeface="Cambria Math" panose="02040503050406030204" pitchFamily="18" charset="0"/>
                        <a:ea typeface="Times New Roman" panose="02020603050405020304" pitchFamily="18" charset="0"/>
                        <a:cs typeface="Times New Roman" panose="02020603050405020304" pitchFamily="18" charset="0"/>
                      </a:rPr>
                      <m:t>= −</m:t>
                    </m:r>
                    <m:r>
                      <a:rPr lang="es-CL" sz="2000" b="1" i="1">
                        <a:effectLst/>
                        <a:latin typeface="Cambria Math" panose="02040503050406030204" pitchFamily="18" charset="0"/>
                        <a:ea typeface="Times New Roman" panose="02020603050405020304" pitchFamily="18" charset="0"/>
                        <a:cs typeface="Times New Roman" panose="02020603050405020304" pitchFamily="18" charset="0"/>
                      </a:rPr>
                      <m:t>𝒌</m:t>
                    </m:r>
                    <m:r>
                      <a:rPr lang="es-ES" sz="2000" b="1" i="1" smtClean="0">
                        <a:effectLst/>
                        <a:latin typeface="Cambria Math" panose="02040503050406030204" pitchFamily="18" charset="0"/>
                        <a:ea typeface="Times New Roman" panose="02020603050405020304" pitchFamily="18" charset="0"/>
                        <a:cs typeface="Times New Roman" panose="02020603050405020304" pitchFamily="18" charset="0"/>
                      </a:rPr>
                      <m:t>(</m:t>
                    </m:r>
                    <m:r>
                      <a:rPr lang="es-CL" sz="2000" b="1" i="1">
                        <a:effectLst/>
                        <a:latin typeface="Cambria Math" panose="02040503050406030204" pitchFamily="18" charset="0"/>
                        <a:ea typeface="Times New Roman" panose="02020603050405020304" pitchFamily="18" charset="0"/>
                        <a:cs typeface="Times New Roman" panose="02020603050405020304" pitchFamily="18" charset="0"/>
                      </a:rPr>
                      <m:t>𝜟</m:t>
                    </m:r>
                    <m:r>
                      <a:rPr lang="es-CL" sz="2000" b="1" i="1">
                        <a:effectLst/>
                        <a:latin typeface="Cambria Math" panose="02040503050406030204" pitchFamily="18" charset="0"/>
                        <a:ea typeface="Times New Roman" panose="02020603050405020304" pitchFamily="18" charset="0"/>
                        <a:cs typeface="Times New Roman" panose="02020603050405020304" pitchFamily="18" charset="0"/>
                      </a:rPr>
                      <m:t>𝒙</m:t>
                    </m:r>
                    <m:r>
                      <a:rPr lang="es-ES" sz="2000" b="1" i="1" smtClean="0">
                        <a:effectLst/>
                        <a:latin typeface="Cambria Math" panose="02040503050406030204" pitchFamily="18" charset="0"/>
                        <a:ea typeface="Times New Roman" panose="02020603050405020304" pitchFamily="18" charset="0"/>
                        <a:cs typeface="Times New Roman" panose="02020603050405020304" pitchFamily="18" charset="0"/>
                      </a:rPr>
                      <m:t>∗</m:t>
                    </m:r>
                    <m:r>
                      <a:rPr lang="es-ES" sz="2000" b="1" i="1" smtClean="0">
                        <a:effectLst/>
                        <a:latin typeface="Cambria Math" panose="02040503050406030204" pitchFamily="18" charset="0"/>
                        <a:ea typeface="Times New Roman" panose="02020603050405020304" pitchFamily="18" charset="0"/>
                        <a:cs typeface="Times New Roman" panose="02020603050405020304" pitchFamily="18" charset="0"/>
                      </a:rPr>
                      <m:t>𝟏</m:t>
                    </m:r>
                    <m:r>
                      <a:rPr lang="es-ES" sz="2000" b="1" i="1" smtClean="0">
                        <a:effectLst/>
                        <a:latin typeface="Cambria Math" panose="02040503050406030204" pitchFamily="18" charset="0"/>
                        <a:ea typeface="Times New Roman" panose="02020603050405020304" pitchFamily="18" charset="0"/>
                        <a:cs typeface="Times New Roman" panose="02020603050405020304" pitchFamily="18" charset="0"/>
                      </a:rPr>
                      <m:t>)</m:t>
                    </m:r>
                    <m:f>
                      <m:fPr>
                        <m:ctrlPr>
                          <a:rPr lang="es-CL" sz="2000" b="1" i="1">
                            <a:effectLst/>
                            <a:latin typeface="Cambria Math" panose="02040503050406030204" pitchFamily="18" charset="0"/>
                            <a:ea typeface="Times New Roman" panose="02020603050405020304" pitchFamily="18" charset="0"/>
                            <a:cs typeface="Times New Roman" panose="02020603050405020304" pitchFamily="18" charset="0"/>
                          </a:rPr>
                        </m:ctrlPr>
                      </m:fPr>
                      <m:num>
                        <m:r>
                          <a:rPr lang="es-CL" sz="2000" b="1" i="1">
                            <a:effectLst/>
                            <a:latin typeface="Cambria Math" panose="02040503050406030204" pitchFamily="18" charset="0"/>
                            <a:ea typeface="Times New Roman" panose="02020603050405020304" pitchFamily="18" charset="0"/>
                            <a:cs typeface="Times New Roman" panose="02020603050405020304" pitchFamily="18" charset="0"/>
                          </a:rPr>
                          <m:t>𝜹</m:t>
                        </m:r>
                        <m:r>
                          <a:rPr lang="es-CL" sz="2000" b="1" i="1">
                            <a:effectLst/>
                            <a:latin typeface="Cambria Math" panose="02040503050406030204" pitchFamily="18" charset="0"/>
                            <a:ea typeface="Times New Roman" panose="02020603050405020304" pitchFamily="18" charset="0"/>
                            <a:cs typeface="Times New Roman" panose="02020603050405020304" pitchFamily="18" charset="0"/>
                          </a:rPr>
                          <m:t>𝑻</m:t>
                        </m:r>
                      </m:num>
                      <m:den>
                        <m:r>
                          <a:rPr lang="es-CL" sz="2000" b="1" i="1">
                            <a:effectLst/>
                            <a:latin typeface="Cambria Math" panose="02040503050406030204" pitchFamily="18" charset="0"/>
                            <a:ea typeface="Times New Roman" panose="02020603050405020304" pitchFamily="18" charset="0"/>
                            <a:cs typeface="Times New Roman" panose="02020603050405020304" pitchFamily="18" charset="0"/>
                          </a:rPr>
                          <m:t>𝜹</m:t>
                        </m:r>
                        <m:r>
                          <a:rPr lang="es-CL" sz="2000" b="1" i="1">
                            <a:effectLst/>
                            <a:latin typeface="Cambria Math" panose="02040503050406030204" pitchFamily="18" charset="0"/>
                            <a:ea typeface="Times New Roman" panose="02020603050405020304" pitchFamily="18" charset="0"/>
                            <a:cs typeface="Times New Roman" panose="02020603050405020304" pitchFamily="18" charset="0"/>
                          </a:rPr>
                          <m:t>𝒚</m:t>
                        </m:r>
                      </m:den>
                    </m:f>
                  </m:oMath>
                </a14:m>
                <a:r>
                  <a:rPr lang="es-CL" sz="2000" b="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s-CL" b="1" dirty="0">
                    <a:effectLst/>
                    <a:latin typeface="Cambria Math" panose="02040503050406030204" pitchFamily="18" charset="0"/>
                    <a:ea typeface="Times New Roman" panose="02020603050405020304" pitchFamily="18" charset="0"/>
                    <a:cs typeface="Times New Roman" panose="02020603050405020304" pitchFamily="18" charset="0"/>
                  </a:rPr>
                  <a:t>𝛥</a:t>
                </a:r>
                <a:r>
                  <a:rPr lang="es-CL" b="1" dirty="0">
                    <a:effectLst/>
                    <a:latin typeface="Times New Roman" panose="02020603050405020304" pitchFamily="18" charset="0"/>
                    <a:ea typeface="Times New Roman" panose="02020603050405020304" pitchFamily="18" charset="0"/>
                    <a:cs typeface="Times New Roman" panose="02020603050405020304" pitchFamily="18" charset="0"/>
                  </a:rPr>
                  <a:t>z = 1</a:t>
                </a:r>
                <a:endParaRPr lang="es-CL" sz="1600" b="1" dirty="0">
                  <a:effectLst/>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4" name="Rectángulo 3"/>
              <p:cNvSpPr>
                <a:spLocks noRot="1" noChangeAspect="1" noMove="1" noResize="1" noEditPoints="1" noAdjustHandles="1" noChangeArrowheads="1" noChangeShapeType="1" noTextEdit="1"/>
              </p:cNvSpPr>
              <p:nvPr/>
            </p:nvSpPr>
            <p:spPr>
              <a:xfrm>
                <a:off x="1395045" y="4607169"/>
                <a:ext cx="8979877" cy="1502399"/>
              </a:xfrm>
              <a:prstGeom prst="rect">
                <a:avLst/>
              </a:prstGeom>
              <a:blipFill>
                <a:blip r:embed="rId2"/>
                <a:stretch>
                  <a:fillRect l="-611" t="-2439" r="-543"/>
                </a:stretch>
              </a:blipFill>
            </p:spPr>
            <p:txBody>
              <a:bodyPr/>
              <a:lstStyle/>
              <a:p>
                <a:r>
                  <a:rPr lang="es-CL">
                    <a:noFill/>
                  </a:rPr>
                  <a:t> </a:t>
                </a:r>
              </a:p>
            </p:txBody>
          </p:sp>
        </mc:Fallback>
      </mc:AlternateContent>
      <p:pic>
        <p:nvPicPr>
          <p:cNvPr id="6" name="Imagen 5">
            <a:extLst>
              <a:ext uri="{FF2B5EF4-FFF2-40B4-BE49-F238E27FC236}">
                <a16:creationId xmlns:a16="http://schemas.microsoft.com/office/drawing/2014/main" id="{218759E6-EC04-4054-ACE3-21014611B930}"/>
              </a:ext>
            </a:extLst>
          </p:cNvPr>
          <p:cNvPicPr>
            <a:picLocks noChangeAspect="1"/>
          </p:cNvPicPr>
          <p:nvPr/>
        </p:nvPicPr>
        <p:blipFill>
          <a:blip r:embed="rId3"/>
          <a:stretch>
            <a:fillRect/>
          </a:stretch>
        </p:blipFill>
        <p:spPr>
          <a:xfrm>
            <a:off x="6443477" y="1133752"/>
            <a:ext cx="3228975" cy="3276600"/>
          </a:xfrm>
          <a:prstGeom prst="rect">
            <a:avLst/>
          </a:prstGeom>
        </p:spPr>
      </p:pic>
    </p:spTree>
    <p:extLst>
      <p:ext uri="{BB962C8B-B14F-4D97-AF65-F5344CB8AC3E}">
        <p14:creationId xmlns:p14="http://schemas.microsoft.com/office/powerpoint/2010/main" val="3953956370"/>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p:nvPr/>
        </p:nvPicPr>
        <p:blipFill>
          <a:blip r:embed="rId2">
            <a:extLst>
              <a:ext uri="{28A0092B-C50C-407E-A947-70E740481C1C}">
                <a14:useLocalDpi xmlns:a14="http://schemas.microsoft.com/office/drawing/2010/main" val="0"/>
              </a:ext>
            </a:extLst>
          </a:blip>
          <a:srcRect/>
          <a:stretch>
            <a:fillRect/>
          </a:stretch>
        </p:blipFill>
        <p:spPr bwMode="auto">
          <a:xfrm>
            <a:off x="1047017" y="618026"/>
            <a:ext cx="3020890" cy="2066559"/>
          </a:xfrm>
          <a:prstGeom prst="rect">
            <a:avLst/>
          </a:prstGeom>
          <a:noFill/>
          <a:ln>
            <a:noFill/>
          </a:ln>
        </p:spPr>
      </p:pic>
      <mc:AlternateContent xmlns:mc="http://schemas.openxmlformats.org/markup-compatibility/2006" xmlns:a14="http://schemas.microsoft.com/office/drawing/2010/main">
        <mc:Choice Requires="a14">
          <p:sp>
            <p:nvSpPr>
              <p:cNvPr id="3" name="Rectángulo 2"/>
              <p:cNvSpPr/>
              <p:nvPr/>
            </p:nvSpPr>
            <p:spPr>
              <a:xfrm>
                <a:off x="4911970" y="933044"/>
                <a:ext cx="6096000" cy="998094"/>
              </a:xfrm>
              <a:prstGeom prst="rect">
                <a:avLst/>
              </a:prstGeom>
            </p:spPr>
            <p:txBody>
              <a:bodyPr>
                <a:spAutoFit/>
              </a:bodyPr>
              <a:lstStyle/>
              <a:p>
                <a:pPr algn="just">
                  <a:lnSpc>
                    <a:spcPct val="107000"/>
                  </a:lnSpc>
                  <a:spcAft>
                    <a:spcPts val="0"/>
                  </a:spcAft>
                  <a:tabLst>
                    <a:tab pos="4352925" algn="l"/>
                  </a:tabLst>
                </a:pPr>
                <a:r>
                  <a:rPr lang="es-CL" dirty="0">
                    <a:latin typeface="Times New Roman" panose="02020603050405020304" pitchFamily="18" charset="0"/>
                    <a:ea typeface="Times New Roman" panose="02020603050405020304" pitchFamily="18" charset="0"/>
                    <a:cs typeface="Times New Roman" panose="02020603050405020304" pitchFamily="18" charset="0"/>
                  </a:rPr>
                  <a:t>Y la disipada por convección será:</a:t>
                </a:r>
                <a:endParaRPr lang="es-CL" sz="16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0"/>
                  </a:spcAft>
                  <a:tabLst>
                    <a:tab pos="4352925" algn="l"/>
                  </a:tabLst>
                </a:pPr>
                <a:r>
                  <a:rPr lang="es-CL"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s-CL" sz="16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0"/>
                  </a:spcAft>
                  <a:tabLst>
                    <a:tab pos="4352925" algn="l"/>
                  </a:tabLst>
                </a:pPr>
                <a14:m>
                  <m:oMath xmlns:m="http://schemas.openxmlformats.org/officeDocument/2006/math">
                    <m:sSub>
                      <m:sSubPr>
                        <m:ctrlPr>
                          <a:rPr lang="es-CL" sz="20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CL" sz="2000" i="1">
                            <a:effectLst/>
                            <a:latin typeface="Cambria Math" panose="02040503050406030204" pitchFamily="18" charset="0"/>
                            <a:ea typeface="Times New Roman" panose="02020603050405020304" pitchFamily="18" charset="0"/>
                            <a:cs typeface="Times New Roman" panose="02020603050405020304" pitchFamily="18" charset="0"/>
                          </a:rPr>
                          <m:t>𝑞</m:t>
                        </m:r>
                      </m:e>
                      <m:sub>
                        <m:r>
                          <a:rPr lang="es-CL" sz="2000" i="1">
                            <a:effectLst/>
                            <a:latin typeface="Cambria Math" panose="02040503050406030204" pitchFamily="18" charset="0"/>
                            <a:ea typeface="Times New Roman" panose="02020603050405020304" pitchFamily="18" charset="0"/>
                            <a:cs typeface="Times New Roman" panose="02020603050405020304" pitchFamily="18" charset="0"/>
                          </a:rPr>
                          <m:t>h</m:t>
                        </m:r>
                      </m:sub>
                    </m:sSub>
                    <m:r>
                      <a:rPr lang="es-CL" sz="2000" i="1">
                        <a:effectLst/>
                        <a:latin typeface="Cambria Math" panose="02040503050406030204" pitchFamily="18" charset="0"/>
                        <a:ea typeface="Times New Roman" panose="02020603050405020304" pitchFamily="18" charset="0"/>
                        <a:cs typeface="Times New Roman" panose="02020603050405020304" pitchFamily="18" charset="0"/>
                      </a:rPr>
                      <m:t>=</m:t>
                    </m:r>
                    <m:r>
                      <a:rPr lang="es-CL" sz="2000" i="1">
                        <a:effectLst/>
                        <a:latin typeface="Cambria Math" panose="02040503050406030204" pitchFamily="18" charset="0"/>
                        <a:ea typeface="Times New Roman" panose="02020603050405020304" pitchFamily="18" charset="0"/>
                        <a:cs typeface="Times New Roman" panose="02020603050405020304" pitchFamily="18" charset="0"/>
                      </a:rPr>
                      <m:t>h</m:t>
                    </m:r>
                    <m:r>
                      <a:rPr lang="es-CL" sz="2000" i="1">
                        <a:effectLst/>
                        <a:latin typeface="Cambria Math" panose="02040503050406030204" pitchFamily="18" charset="0"/>
                        <a:ea typeface="Times New Roman" panose="02020603050405020304" pitchFamily="18" charset="0"/>
                        <a:cs typeface="Times New Roman" panose="02020603050405020304" pitchFamily="18" charset="0"/>
                      </a:rPr>
                      <m:t>𝛥</m:t>
                    </m:r>
                    <m:r>
                      <a:rPr lang="es-CL" sz="2000" i="1">
                        <a:effectLst/>
                        <a:latin typeface="Cambria Math" panose="02040503050406030204" pitchFamily="18" charset="0"/>
                        <a:ea typeface="Times New Roman" panose="02020603050405020304" pitchFamily="18" charset="0"/>
                        <a:cs typeface="Times New Roman" panose="02020603050405020304" pitchFamily="18" charset="0"/>
                      </a:rPr>
                      <m:t>𝑦</m:t>
                    </m:r>
                    <m:d>
                      <m:dPr>
                        <m:ctrlPr>
                          <a:rPr lang="es-CL" sz="2000" i="1">
                            <a:effectLst/>
                            <a:latin typeface="Cambria Math" panose="02040503050406030204" pitchFamily="18" charset="0"/>
                            <a:ea typeface="Times New Roman" panose="02020603050405020304" pitchFamily="18" charset="0"/>
                            <a:cs typeface="Times New Roman" panose="02020603050405020304" pitchFamily="18" charset="0"/>
                          </a:rPr>
                        </m:ctrlPr>
                      </m:dPr>
                      <m:e>
                        <m:r>
                          <a:rPr lang="es-CL" sz="2000" i="1">
                            <a:effectLst/>
                            <a:latin typeface="Cambria Math" panose="02040503050406030204" pitchFamily="18" charset="0"/>
                            <a:ea typeface="Times New Roman" panose="02020603050405020304" pitchFamily="18" charset="0"/>
                            <a:cs typeface="Times New Roman" panose="02020603050405020304" pitchFamily="18" charset="0"/>
                          </a:rPr>
                          <m:t>𝑇</m:t>
                        </m:r>
                        <m:r>
                          <a:rPr lang="es-CL" sz="2000" i="1">
                            <a:effectLst/>
                            <a:latin typeface="Cambria Math" panose="02040503050406030204" pitchFamily="18" charset="0"/>
                            <a:ea typeface="Times New Roman" panose="02020603050405020304" pitchFamily="18" charset="0"/>
                            <a:cs typeface="Times New Roman" panose="02020603050405020304" pitchFamily="18" charset="0"/>
                          </a:rPr>
                          <m:t>− </m:t>
                        </m:r>
                        <m:sSub>
                          <m:sSubPr>
                            <m:ctrlPr>
                              <a:rPr lang="es-CL" sz="20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CL" sz="2000" i="1">
                                <a:effectLst/>
                                <a:latin typeface="Cambria Math" panose="02040503050406030204" pitchFamily="18" charset="0"/>
                                <a:ea typeface="Times New Roman" panose="02020603050405020304" pitchFamily="18" charset="0"/>
                                <a:cs typeface="Times New Roman" panose="02020603050405020304" pitchFamily="18" charset="0"/>
                              </a:rPr>
                              <m:t>𝑇</m:t>
                            </m:r>
                          </m:e>
                          <m:sub>
                            <m:r>
                              <a:rPr lang="es-CL" sz="2000" i="1" smtClean="0">
                                <a:effectLst/>
                                <a:latin typeface="Cambria Math" panose="02040503050406030204" pitchFamily="18" charset="0"/>
                                <a:ea typeface="Cambria Math" panose="02040503050406030204" pitchFamily="18" charset="0"/>
                                <a:cs typeface="Times New Roman" panose="02020603050405020304" pitchFamily="18" charset="0"/>
                              </a:rPr>
                              <m:t>∞</m:t>
                            </m:r>
                          </m:sub>
                        </m:sSub>
                      </m:e>
                    </m:d>
                  </m:oMath>
                </a14:m>
                <a:r>
                  <a:rPr lang="es-CL" sz="20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s-CL" sz="1600" dirty="0">
                  <a:effectLst/>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3" name="Rectángulo 2"/>
              <p:cNvSpPr>
                <a:spLocks noRot="1" noChangeAspect="1" noMove="1" noResize="1" noEditPoints="1" noAdjustHandles="1" noChangeArrowheads="1" noChangeShapeType="1" noTextEdit="1"/>
              </p:cNvSpPr>
              <p:nvPr/>
            </p:nvSpPr>
            <p:spPr>
              <a:xfrm>
                <a:off x="4911970" y="933044"/>
                <a:ext cx="6096000" cy="998094"/>
              </a:xfrm>
              <a:prstGeom prst="rect">
                <a:avLst/>
              </a:prstGeom>
              <a:blipFill>
                <a:blip r:embed="rId3"/>
                <a:stretch>
                  <a:fillRect l="-900" t="-3049" b="-4878"/>
                </a:stretch>
              </a:blipFill>
            </p:spPr>
            <p:txBody>
              <a:bodyPr/>
              <a:lstStyle/>
              <a:p>
                <a:r>
                  <a:rPr lang="es-CL">
                    <a:noFill/>
                  </a:rPr>
                  <a:t> </a:t>
                </a:r>
              </a:p>
            </p:txBody>
          </p:sp>
        </mc:Fallback>
      </mc:AlternateContent>
      <mc:AlternateContent xmlns:mc="http://schemas.openxmlformats.org/markup-compatibility/2006" xmlns:a14="http://schemas.microsoft.com/office/drawing/2010/main">
        <mc:Choice Requires="a14">
          <p:sp>
            <p:nvSpPr>
              <p:cNvPr id="4" name="Rectángulo 3"/>
              <p:cNvSpPr/>
              <p:nvPr/>
            </p:nvSpPr>
            <p:spPr>
              <a:xfrm>
                <a:off x="621322" y="2839995"/>
                <a:ext cx="10656277" cy="3147721"/>
              </a:xfrm>
              <a:prstGeom prst="rect">
                <a:avLst/>
              </a:prstGeom>
            </p:spPr>
            <p:txBody>
              <a:bodyPr wrap="square">
                <a:spAutoFit/>
              </a:bodyPr>
              <a:lstStyle/>
              <a:p>
                <a:pPr algn="just">
                  <a:lnSpc>
                    <a:spcPct val="107000"/>
                  </a:lnSpc>
                  <a:spcAft>
                    <a:spcPts val="0"/>
                  </a:spcAft>
                  <a:tabLst>
                    <a:tab pos="4352925" algn="l"/>
                  </a:tabLst>
                </a:pPr>
                <a:r>
                  <a:rPr lang="es-CL" dirty="0">
                    <a:latin typeface="Times New Roman" panose="02020603050405020304" pitchFamily="18" charset="0"/>
                    <a:ea typeface="Times New Roman" panose="02020603050405020304" pitchFamily="18" charset="0"/>
                    <a:cs typeface="Times New Roman" panose="02020603050405020304" pitchFamily="18" charset="0"/>
                  </a:rPr>
                  <a:t>El balance de energía a régimen permanente para el nodo (</a:t>
                </a:r>
                <a:r>
                  <a:rPr lang="es-CL" dirty="0" err="1">
                    <a:latin typeface="Times New Roman" panose="02020603050405020304" pitchFamily="18" charset="0"/>
                    <a:ea typeface="Times New Roman" panose="02020603050405020304" pitchFamily="18" charset="0"/>
                    <a:cs typeface="Times New Roman" panose="02020603050405020304" pitchFamily="18" charset="0"/>
                  </a:rPr>
                  <a:t>m,n</a:t>
                </a:r>
                <a:r>
                  <a:rPr lang="es-CL" dirty="0">
                    <a:latin typeface="Times New Roman" panose="02020603050405020304" pitchFamily="18" charset="0"/>
                    <a:ea typeface="Times New Roman" panose="02020603050405020304" pitchFamily="18" charset="0"/>
                    <a:cs typeface="Times New Roman" panose="02020603050405020304" pitchFamily="18" charset="0"/>
                  </a:rPr>
                  <a:t>) será:</a:t>
                </a:r>
                <a:endParaRPr lang="es-CL" sz="16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0"/>
                  </a:spcAft>
                  <a:tabLst>
                    <a:tab pos="4352925" algn="l"/>
                  </a:tabLst>
                </a:pPr>
                <a:r>
                  <a:rPr lang="es-CL" sz="10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s-CL" sz="10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0"/>
                  </a:spcAft>
                  <a:tabLst>
                    <a:tab pos="4352925" algn="l"/>
                  </a:tabLst>
                </a:pPr>
                <a14:m>
                  <m:oMath xmlns:m="http://schemas.openxmlformats.org/officeDocument/2006/math">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m:t>
                    </m:r>
                    <m:r>
                      <a:rPr lang="es-CL" sz="2000" i="1">
                        <a:effectLst/>
                        <a:latin typeface="Cambria Math" panose="02040503050406030204" pitchFamily="18" charset="0"/>
                        <a:ea typeface="Times New Roman" panose="02020603050405020304" pitchFamily="18" charset="0"/>
                        <a:cs typeface="Times New Roman" panose="02020603050405020304" pitchFamily="18" charset="0"/>
                      </a:rPr>
                      <m:t>𝑘</m:t>
                    </m:r>
                    <m:r>
                      <a:rPr lang="es-CL" sz="2000" i="1">
                        <a:effectLst/>
                        <a:latin typeface="Cambria Math" panose="02040503050406030204" pitchFamily="18" charset="0"/>
                        <a:ea typeface="Times New Roman" panose="02020603050405020304" pitchFamily="18" charset="0"/>
                        <a:cs typeface="Times New Roman" panose="02020603050405020304" pitchFamily="18" charset="0"/>
                      </a:rPr>
                      <m:t>𝛥</m:t>
                    </m:r>
                    <m:r>
                      <a:rPr lang="es-CL" sz="2000" i="1">
                        <a:effectLst/>
                        <a:latin typeface="Cambria Math" panose="02040503050406030204" pitchFamily="18" charset="0"/>
                        <a:ea typeface="Times New Roman" panose="02020603050405020304" pitchFamily="18" charset="0"/>
                        <a:cs typeface="Times New Roman" panose="02020603050405020304" pitchFamily="18" charset="0"/>
                      </a:rPr>
                      <m:t>𝑦</m:t>
                    </m:r>
                    <m:d>
                      <m:dPr>
                        <m:ctrlPr>
                          <a:rPr lang="es-CL" sz="2000" i="1">
                            <a:effectLst/>
                            <a:latin typeface="Cambria Math" panose="02040503050406030204" pitchFamily="18" charset="0"/>
                            <a:ea typeface="Times New Roman" panose="02020603050405020304" pitchFamily="18" charset="0"/>
                            <a:cs typeface="Times New Roman" panose="02020603050405020304" pitchFamily="18" charset="0"/>
                          </a:rPr>
                        </m:ctrlPr>
                      </m:dPr>
                      <m:e>
                        <m:f>
                          <m:fPr>
                            <m:ctrlPr>
                              <a:rPr lang="es-CL" sz="2000" i="1">
                                <a:effectLst/>
                                <a:latin typeface="Cambria Math" panose="02040503050406030204" pitchFamily="18" charset="0"/>
                                <a:ea typeface="Times New Roman" panose="02020603050405020304" pitchFamily="18" charset="0"/>
                                <a:cs typeface="Times New Roman" panose="02020603050405020304" pitchFamily="18" charset="0"/>
                              </a:rPr>
                            </m:ctrlPr>
                          </m:fPr>
                          <m:num>
                            <m:sSub>
                              <m:sSubPr>
                                <m:ctrlPr>
                                  <a:rPr lang="es-CL" sz="20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CL" sz="2000" i="1">
                                    <a:effectLst/>
                                    <a:latin typeface="Cambria Math" panose="02040503050406030204" pitchFamily="18" charset="0"/>
                                    <a:ea typeface="Times New Roman" panose="02020603050405020304" pitchFamily="18" charset="0"/>
                                    <a:cs typeface="Times New Roman" panose="02020603050405020304" pitchFamily="18" charset="0"/>
                                  </a:rPr>
                                  <m:t>𝑇</m:t>
                                </m:r>
                              </m:e>
                              <m:sub>
                                <m:r>
                                  <a:rPr lang="es-CL" sz="2000" i="1">
                                    <a:effectLst/>
                                    <a:latin typeface="Cambria Math" panose="02040503050406030204" pitchFamily="18" charset="0"/>
                                    <a:ea typeface="Times New Roman" panose="02020603050405020304" pitchFamily="18" charset="0"/>
                                    <a:cs typeface="Times New Roman" panose="02020603050405020304" pitchFamily="18" charset="0"/>
                                  </a:rPr>
                                  <m:t>𝑚</m:t>
                                </m:r>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m:t>
                                </m:r>
                                <m:r>
                                  <a:rPr lang="es-CL" sz="2000" i="1">
                                    <a:effectLst/>
                                    <a:latin typeface="Cambria Math" panose="02040503050406030204" pitchFamily="18" charset="0"/>
                                    <a:ea typeface="Times New Roman" panose="02020603050405020304" pitchFamily="18" charset="0"/>
                                    <a:cs typeface="Times New Roman" panose="02020603050405020304" pitchFamily="18" charset="0"/>
                                  </a:rPr>
                                  <m:t>𝑛</m:t>
                                </m:r>
                              </m:sub>
                            </m:sSub>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 </m:t>
                            </m:r>
                            <m:sSub>
                              <m:sSubPr>
                                <m:ctrlPr>
                                  <a:rPr lang="es-CL" sz="20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CL" sz="2000" i="1">
                                    <a:effectLst/>
                                    <a:latin typeface="Cambria Math" panose="02040503050406030204" pitchFamily="18" charset="0"/>
                                    <a:ea typeface="Times New Roman" panose="02020603050405020304" pitchFamily="18" charset="0"/>
                                    <a:cs typeface="Times New Roman" panose="02020603050405020304" pitchFamily="18" charset="0"/>
                                  </a:rPr>
                                  <m:t>𝑇</m:t>
                                </m:r>
                              </m:e>
                              <m:sub>
                                <m:r>
                                  <a:rPr lang="es-CL" sz="2000" i="1">
                                    <a:effectLst/>
                                    <a:latin typeface="Cambria Math" panose="02040503050406030204" pitchFamily="18" charset="0"/>
                                    <a:ea typeface="Times New Roman" panose="02020603050405020304" pitchFamily="18" charset="0"/>
                                    <a:cs typeface="Times New Roman" panose="02020603050405020304" pitchFamily="18" charset="0"/>
                                  </a:rPr>
                                  <m:t>𝑚</m:t>
                                </m:r>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−1,</m:t>
                                </m:r>
                                <m:r>
                                  <a:rPr lang="es-CL" sz="2000" i="1">
                                    <a:effectLst/>
                                    <a:latin typeface="Cambria Math" panose="02040503050406030204" pitchFamily="18" charset="0"/>
                                    <a:ea typeface="Times New Roman" panose="02020603050405020304" pitchFamily="18" charset="0"/>
                                    <a:cs typeface="Times New Roman" panose="02020603050405020304" pitchFamily="18" charset="0"/>
                                  </a:rPr>
                                  <m:t>𝑛</m:t>
                                </m:r>
                              </m:sub>
                            </m:sSub>
                          </m:num>
                          <m:den>
                            <m:r>
                              <a:rPr lang="es-CL" sz="2000" i="1">
                                <a:effectLst/>
                                <a:latin typeface="Cambria Math" panose="02040503050406030204" pitchFamily="18" charset="0"/>
                                <a:ea typeface="Times New Roman" panose="02020603050405020304" pitchFamily="18" charset="0"/>
                                <a:cs typeface="Times New Roman" panose="02020603050405020304" pitchFamily="18" charset="0"/>
                              </a:rPr>
                              <m:t>𝛥</m:t>
                            </m:r>
                            <m:r>
                              <a:rPr lang="es-CL" sz="2000" i="1">
                                <a:effectLst/>
                                <a:latin typeface="Cambria Math" panose="02040503050406030204" pitchFamily="18" charset="0"/>
                                <a:ea typeface="Times New Roman" panose="02020603050405020304" pitchFamily="18" charset="0"/>
                                <a:cs typeface="Times New Roman" panose="02020603050405020304" pitchFamily="18" charset="0"/>
                              </a:rPr>
                              <m:t>𝑥</m:t>
                            </m:r>
                          </m:den>
                        </m:f>
                      </m:e>
                    </m:d>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m:t>
                    </m:r>
                    <m:r>
                      <a:rPr lang="es-CL" sz="2000" i="1">
                        <a:effectLst/>
                        <a:latin typeface="Cambria Math" panose="02040503050406030204" pitchFamily="18" charset="0"/>
                        <a:ea typeface="Times New Roman" panose="02020603050405020304" pitchFamily="18" charset="0"/>
                        <a:cs typeface="Times New Roman" panose="02020603050405020304" pitchFamily="18" charset="0"/>
                      </a:rPr>
                      <m:t>𝑘</m:t>
                    </m:r>
                    <m:d>
                      <m:dPr>
                        <m:ctrlPr>
                          <a:rPr lang="es-CL" sz="2000" i="1">
                            <a:effectLst/>
                            <a:latin typeface="Cambria Math" panose="02040503050406030204" pitchFamily="18" charset="0"/>
                            <a:ea typeface="Times New Roman" panose="02020603050405020304" pitchFamily="18" charset="0"/>
                            <a:cs typeface="Times New Roman" panose="02020603050405020304" pitchFamily="18" charset="0"/>
                          </a:rPr>
                        </m:ctrlPr>
                      </m:dPr>
                      <m:e>
                        <m:f>
                          <m:fPr>
                            <m:ctrlPr>
                              <a:rPr lang="es-CL" sz="2000" i="1">
                                <a:effectLst/>
                                <a:latin typeface="Cambria Math" panose="02040503050406030204" pitchFamily="18" charset="0"/>
                                <a:ea typeface="Times New Roman" panose="02020603050405020304" pitchFamily="18" charset="0"/>
                                <a:cs typeface="Times New Roman" panose="02020603050405020304" pitchFamily="18" charset="0"/>
                              </a:rPr>
                            </m:ctrlPr>
                          </m:fPr>
                          <m:num>
                            <m:r>
                              <a:rPr lang="es-CL" sz="2000" i="1">
                                <a:effectLst/>
                                <a:latin typeface="Cambria Math" panose="02040503050406030204" pitchFamily="18" charset="0"/>
                                <a:ea typeface="Times New Roman" panose="02020603050405020304" pitchFamily="18" charset="0"/>
                                <a:cs typeface="Times New Roman" panose="02020603050405020304" pitchFamily="18" charset="0"/>
                              </a:rPr>
                              <m:t>𝛥</m:t>
                            </m:r>
                            <m:r>
                              <a:rPr lang="es-CL" sz="2000" i="1">
                                <a:effectLst/>
                                <a:latin typeface="Cambria Math" panose="02040503050406030204" pitchFamily="18" charset="0"/>
                                <a:ea typeface="Times New Roman" panose="02020603050405020304" pitchFamily="18" charset="0"/>
                                <a:cs typeface="Times New Roman" panose="02020603050405020304" pitchFamily="18" charset="0"/>
                              </a:rPr>
                              <m:t>𝑥</m:t>
                            </m:r>
                          </m:num>
                          <m:den>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2</m:t>
                            </m:r>
                          </m:den>
                        </m:f>
                      </m:e>
                    </m:d>
                    <m:d>
                      <m:dPr>
                        <m:ctrlPr>
                          <a:rPr lang="es-CL" sz="2000" i="1">
                            <a:effectLst/>
                            <a:latin typeface="Cambria Math" panose="02040503050406030204" pitchFamily="18" charset="0"/>
                            <a:ea typeface="Times New Roman" panose="02020603050405020304" pitchFamily="18" charset="0"/>
                            <a:cs typeface="Times New Roman" panose="02020603050405020304" pitchFamily="18" charset="0"/>
                          </a:rPr>
                        </m:ctrlPr>
                      </m:dPr>
                      <m:e>
                        <m:f>
                          <m:fPr>
                            <m:ctrlPr>
                              <a:rPr lang="es-CL" sz="2000" i="1">
                                <a:effectLst/>
                                <a:latin typeface="Cambria Math" panose="02040503050406030204" pitchFamily="18" charset="0"/>
                                <a:ea typeface="Times New Roman" panose="02020603050405020304" pitchFamily="18" charset="0"/>
                                <a:cs typeface="Times New Roman" panose="02020603050405020304" pitchFamily="18" charset="0"/>
                              </a:rPr>
                            </m:ctrlPr>
                          </m:fPr>
                          <m:num>
                            <m:sSub>
                              <m:sSubPr>
                                <m:ctrlPr>
                                  <a:rPr lang="es-CL" sz="20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CL" sz="2000" i="1">
                                    <a:effectLst/>
                                    <a:latin typeface="Cambria Math" panose="02040503050406030204" pitchFamily="18" charset="0"/>
                                    <a:ea typeface="Times New Roman" panose="02020603050405020304" pitchFamily="18" charset="0"/>
                                    <a:cs typeface="Times New Roman" panose="02020603050405020304" pitchFamily="18" charset="0"/>
                                  </a:rPr>
                                  <m:t>𝑇</m:t>
                                </m:r>
                              </m:e>
                              <m:sub>
                                <m:r>
                                  <a:rPr lang="es-CL" sz="2000" i="1">
                                    <a:effectLst/>
                                    <a:latin typeface="Cambria Math" panose="02040503050406030204" pitchFamily="18" charset="0"/>
                                    <a:ea typeface="Times New Roman" panose="02020603050405020304" pitchFamily="18" charset="0"/>
                                    <a:cs typeface="Times New Roman" panose="02020603050405020304" pitchFamily="18" charset="0"/>
                                  </a:rPr>
                                  <m:t>𝑚</m:t>
                                </m:r>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m:t>
                                </m:r>
                                <m:r>
                                  <a:rPr lang="es-CL" sz="2000" i="1">
                                    <a:effectLst/>
                                    <a:latin typeface="Cambria Math" panose="02040503050406030204" pitchFamily="18" charset="0"/>
                                    <a:ea typeface="Times New Roman" panose="02020603050405020304" pitchFamily="18" charset="0"/>
                                    <a:cs typeface="Times New Roman" panose="02020603050405020304" pitchFamily="18" charset="0"/>
                                  </a:rPr>
                                  <m:t>𝑛</m:t>
                                </m:r>
                              </m:sub>
                            </m:sSub>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 </m:t>
                            </m:r>
                            <m:sSub>
                              <m:sSubPr>
                                <m:ctrlPr>
                                  <a:rPr lang="es-CL" sz="20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CL" sz="2000" i="1">
                                    <a:effectLst/>
                                    <a:latin typeface="Cambria Math" panose="02040503050406030204" pitchFamily="18" charset="0"/>
                                    <a:ea typeface="Times New Roman" panose="02020603050405020304" pitchFamily="18" charset="0"/>
                                    <a:cs typeface="Times New Roman" panose="02020603050405020304" pitchFamily="18" charset="0"/>
                                  </a:rPr>
                                  <m:t>𝑇</m:t>
                                </m:r>
                              </m:e>
                              <m:sub>
                                <m:r>
                                  <a:rPr lang="es-CL" sz="2000" i="1">
                                    <a:effectLst/>
                                    <a:latin typeface="Cambria Math" panose="02040503050406030204" pitchFamily="18" charset="0"/>
                                    <a:ea typeface="Times New Roman" panose="02020603050405020304" pitchFamily="18" charset="0"/>
                                    <a:cs typeface="Times New Roman" panose="02020603050405020304" pitchFamily="18" charset="0"/>
                                  </a:rPr>
                                  <m:t>𝑚</m:t>
                                </m:r>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m:t>
                                </m:r>
                                <m:r>
                                  <a:rPr lang="es-CL" sz="2000" i="1">
                                    <a:effectLst/>
                                    <a:latin typeface="Cambria Math" panose="02040503050406030204" pitchFamily="18" charset="0"/>
                                    <a:ea typeface="Times New Roman" panose="02020603050405020304" pitchFamily="18" charset="0"/>
                                    <a:cs typeface="Times New Roman" panose="02020603050405020304" pitchFamily="18" charset="0"/>
                                  </a:rPr>
                                  <m:t>𝑛</m:t>
                                </m:r>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+1</m:t>
                                </m:r>
                              </m:sub>
                            </m:sSub>
                          </m:num>
                          <m:den>
                            <m:r>
                              <a:rPr lang="es-CL" sz="2000" i="1">
                                <a:effectLst/>
                                <a:latin typeface="Cambria Math" panose="02040503050406030204" pitchFamily="18" charset="0"/>
                                <a:ea typeface="Times New Roman" panose="02020603050405020304" pitchFamily="18" charset="0"/>
                                <a:cs typeface="Times New Roman" panose="02020603050405020304" pitchFamily="18" charset="0"/>
                              </a:rPr>
                              <m:t>𝛥</m:t>
                            </m:r>
                            <m:r>
                              <a:rPr lang="es-CL" sz="2000" i="1">
                                <a:effectLst/>
                                <a:latin typeface="Cambria Math" panose="02040503050406030204" pitchFamily="18" charset="0"/>
                                <a:ea typeface="Times New Roman" panose="02020603050405020304" pitchFamily="18" charset="0"/>
                                <a:cs typeface="Times New Roman" panose="02020603050405020304" pitchFamily="18" charset="0"/>
                              </a:rPr>
                              <m:t>𝑦</m:t>
                            </m:r>
                          </m:den>
                        </m:f>
                      </m:e>
                    </m:d>
                  </m:oMath>
                </a14:m>
                <a:r>
                  <a:rPr lang="es-CL" sz="2000" dirty="0">
                    <a:effectLst/>
                    <a:latin typeface="Times New Roman" panose="02020603050405020304" pitchFamily="18" charset="0"/>
                    <a:ea typeface="Times New Roman" panose="02020603050405020304" pitchFamily="18" charset="0"/>
                    <a:cs typeface="Times New Roman" panose="02020603050405020304" pitchFamily="18" charset="0"/>
                  </a:rPr>
                  <a:t> </a:t>
                </a:r>
                <a14:m>
                  <m:oMath xmlns:m="http://schemas.openxmlformats.org/officeDocument/2006/math">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 </m:t>
                    </m:r>
                    <m:r>
                      <a:rPr lang="es-CL" sz="2000" i="1">
                        <a:effectLst/>
                        <a:latin typeface="Cambria Math" panose="02040503050406030204" pitchFamily="18" charset="0"/>
                        <a:ea typeface="Times New Roman" panose="02020603050405020304" pitchFamily="18" charset="0"/>
                        <a:cs typeface="Times New Roman" panose="02020603050405020304" pitchFamily="18" charset="0"/>
                      </a:rPr>
                      <m:t>𝑘</m:t>
                    </m:r>
                    <m:d>
                      <m:dPr>
                        <m:ctrlPr>
                          <a:rPr lang="es-CL" sz="2000" i="1">
                            <a:effectLst/>
                            <a:latin typeface="Cambria Math" panose="02040503050406030204" pitchFamily="18" charset="0"/>
                            <a:ea typeface="Times New Roman" panose="02020603050405020304" pitchFamily="18" charset="0"/>
                            <a:cs typeface="Times New Roman" panose="02020603050405020304" pitchFamily="18" charset="0"/>
                          </a:rPr>
                        </m:ctrlPr>
                      </m:dPr>
                      <m:e>
                        <m:f>
                          <m:fPr>
                            <m:ctrlPr>
                              <a:rPr lang="es-CL" sz="2000" i="1">
                                <a:effectLst/>
                                <a:latin typeface="Cambria Math" panose="02040503050406030204" pitchFamily="18" charset="0"/>
                                <a:ea typeface="Times New Roman" panose="02020603050405020304" pitchFamily="18" charset="0"/>
                                <a:cs typeface="Times New Roman" panose="02020603050405020304" pitchFamily="18" charset="0"/>
                              </a:rPr>
                            </m:ctrlPr>
                          </m:fPr>
                          <m:num>
                            <m:r>
                              <a:rPr lang="es-CL" sz="2000" i="1">
                                <a:effectLst/>
                                <a:latin typeface="Cambria Math" panose="02040503050406030204" pitchFamily="18" charset="0"/>
                                <a:ea typeface="Times New Roman" panose="02020603050405020304" pitchFamily="18" charset="0"/>
                                <a:cs typeface="Times New Roman" panose="02020603050405020304" pitchFamily="18" charset="0"/>
                              </a:rPr>
                              <m:t>𝛥</m:t>
                            </m:r>
                            <m:r>
                              <a:rPr lang="es-CL" sz="2000" i="1">
                                <a:effectLst/>
                                <a:latin typeface="Cambria Math" panose="02040503050406030204" pitchFamily="18" charset="0"/>
                                <a:ea typeface="Times New Roman" panose="02020603050405020304" pitchFamily="18" charset="0"/>
                                <a:cs typeface="Times New Roman" panose="02020603050405020304" pitchFamily="18" charset="0"/>
                              </a:rPr>
                              <m:t>𝑥</m:t>
                            </m:r>
                          </m:num>
                          <m:den>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2</m:t>
                            </m:r>
                          </m:den>
                        </m:f>
                      </m:e>
                    </m:d>
                    <m:d>
                      <m:dPr>
                        <m:ctrlPr>
                          <a:rPr lang="es-CL" sz="2000" i="1">
                            <a:effectLst/>
                            <a:latin typeface="Cambria Math" panose="02040503050406030204" pitchFamily="18" charset="0"/>
                            <a:ea typeface="Times New Roman" panose="02020603050405020304" pitchFamily="18" charset="0"/>
                            <a:cs typeface="Times New Roman" panose="02020603050405020304" pitchFamily="18" charset="0"/>
                          </a:rPr>
                        </m:ctrlPr>
                      </m:dPr>
                      <m:e>
                        <m:f>
                          <m:fPr>
                            <m:ctrlPr>
                              <a:rPr lang="es-CL" sz="2000" i="1">
                                <a:effectLst/>
                                <a:latin typeface="Cambria Math" panose="02040503050406030204" pitchFamily="18" charset="0"/>
                                <a:ea typeface="Times New Roman" panose="02020603050405020304" pitchFamily="18" charset="0"/>
                                <a:cs typeface="Times New Roman" panose="02020603050405020304" pitchFamily="18" charset="0"/>
                              </a:rPr>
                            </m:ctrlPr>
                          </m:fPr>
                          <m:num>
                            <m:sSub>
                              <m:sSubPr>
                                <m:ctrlPr>
                                  <a:rPr lang="es-CL" sz="20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CL" sz="2000" i="1">
                                    <a:effectLst/>
                                    <a:latin typeface="Cambria Math" panose="02040503050406030204" pitchFamily="18" charset="0"/>
                                    <a:ea typeface="Times New Roman" panose="02020603050405020304" pitchFamily="18" charset="0"/>
                                    <a:cs typeface="Times New Roman" panose="02020603050405020304" pitchFamily="18" charset="0"/>
                                  </a:rPr>
                                  <m:t>𝑇</m:t>
                                </m:r>
                              </m:e>
                              <m:sub>
                                <m:r>
                                  <a:rPr lang="es-CL" sz="2000" i="1">
                                    <a:effectLst/>
                                    <a:latin typeface="Cambria Math" panose="02040503050406030204" pitchFamily="18" charset="0"/>
                                    <a:ea typeface="Times New Roman" panose="02020603050405020304" pitchFamily="18" charset="0"/>
                                    <a:cs typeface="Times New Roman" panose="02020603050405020304" pitchFamily="18" charset="0"/>
                                  </a:rPr>
                                  <m:t>𝑚</m:t>
                                </m:r>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m:t>
                                </m:r>
                                <m:r>
                                  <a:rPr lang="es-CL" sz="2000" i="1">
                                    <a:effectLst/>
                                    <a:latin typeface="Cambria Math" panose="02040503050406030204" pitchFamily="18" charset="0"/>
                                    <a:ea typeface="Times New Roman" panose="02020603050405020304" pitchFamily="18" charset="0"/>
                                    <a:cs typeface="Times New Roman" panose="02020603050405020304" pitchFamily="18" charset="0"/>
                                  </a:rPr>
                                  <m:t>𝑛</m:t>
                                </m:r>
                              </m:sub>
                            </m:sSub>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 </m:t>
                            </m:r>
                            <m:sSub>
                              <m:sSubPr>
                                <m:ctrlPr>
                                  <a:rPr lang="es-CL" sz="20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CL" sz="2000" i="1">
                                    <a:effectLst/>
                                    <a:latin typeface="Cambria Math" panose="02040503050406030204" pitchFamily="18" charset="0"/>
                                    <a:ea typeface="Times New Roman" panose="02020603050405020304" pitchFamily="18" charset="0"/>
                                    <a:cs typeface="Times New Roman" panose="02020603050405020304" pitchFamily="18" charset="0"/>
                                  </a:rPr>
                                  <m:t>𝑇</m:t>
                                </m:r>
                              </m:e>
                              <m:sub>
                                <m:r>
                                  <a:rPr lang="es-CL" sz="2000" i="1">
                                    <a:effectLst/>
                                    <a:latin typeface="Cambria Math" panose="02040503050406030204" pitchFamily="18" charset="0"/>
                                    <a:ea typeface="Times New Roman" panose="02020603050405020304" pitchFamily="18" charset="0"/>
                                    <a:cs typeface="Times New Roman" panose="02020603050405020304" pitchFamily="18" charset="0"/>
                                  </a:rPr>
                                  <m:t>𝑚</m:t>
                                </m:r>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m:t>
                                </m:r>
                                <m:r>
                                  <a:rPr lang="es-CL" sz="2000" i="1">
                                    <a:effectLst/>
                                    <a:latin typeface="Cambria Math" panose="02040503050406030204" pitchFamily="18" charset="0"/>
                                    <a:ea typeface="Times New Roman" panose="02020603050405020304" pitchFamily="18" charset="0"/>
                                    <a:cs typeface="Times New Roman" panose="02020603050405020304" pitchFamily="18" charset="0"/>
                                  </a:rPr>
                                  <m:t>𝑛</m:t>
                                </m:r>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−1</m:t>
                                </m:r>
                              </m:sub>
                            </m:sSub>
                          </m:num>
                          <m:den>
                            <m:r>
                              <a:rPr lang="es-CL" sz="2000" i="1">
                                <a:effectLst/>
                                <a:latin typeface="Cambria Math" panose="02040503050406030204" pitchFamily="18" charset="0"/>
                                <a:ea typeface="Times New Roman" panose="02020603050405020304" pitchFamily="18" charset="0"/>
                                <a:cs typeface="Times New Roman" panose="02020603050405020304" pitchFamily="18" charset="0"/>
                              </a:rPr>
                              <m:t>𝛥</m:t>
                            </m:r>
                            <m:r>
                              <a:rPr lang="es-CL" sz="2000" i="1">
                                <a:effectLst/>
                                <a:latin typeface="Cambria Math" panose="02040503050406030204" pitchFamily="18" charset="0"/>
                                <a:ea typeface="Times New Roman" panose="02020603050405020304" pitchFamily="18" charset="0"/>
                                <a:cs typeface="Times New Roman" panose="02020603050405020304" pitchFamily="18" charset="0"/>
                              </a:rPr>
                              <m:t>𝑦</m:t>
                            </m:r>
                          </m:den>
                        </m:f>
                      </m:e>
                    </m:d>
                  </m:oMath>
                </a14:m>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 = h</a:t>
                </a:r>
                <a:r>
                  <a:rPr lang="en-US" sz="2000" dirty="0">
                    <a:effectLst/>
                    <a:latin typeface="Cambria Math" panose="02040503050406030204" pitchFamily="18" charset="0"/>
                    <a:ea typeface="Times New Roman" panose="02020603050405020304" pitchFamily="18" charset="0"/>
                    <a:cs typeface="Times New Roman" panose="02020603050405020304" pitchFamily="18" charset="0"/>
                  </a:rPr>
                  <a:t>𝛥</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y</a:t>
                </a:r>
                <a14:m>
                  <m:oMath xmlns:m="http://schemas.openxmlformats.org/officeDocument/2006/math">
                    <m:d>
                      <m:dPr>
                        <m:ctrlPr>
                          <a:rPr lang="es-CL" sz="2000" i="1">
                            <a:effectLst/>
                            <a:latin typeface="Cambria Math" panose="02040503050406030204" pitchFamily="18" charset="0"/>
                            <a:ea typeface="Times New Roman" panose="02020603050405020304" pitchFamily="18" charset="0"/>
                            <a:cs typeface="Times New Roman" panose="02020603050405020304" pitchFamily="18" charset="0"/>
                          </a:rPr>
                        </m:ctrlPr>
                      </m:dPr>
                      <m:e>
                        <m:sSub>
                          <m:sSubPr>
                            <m:ctrlPr>
                              <a:rPr lang="es-CL" sz="20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𝑇</m:t>
                            </m:r>
                          </m:e>
                          <m:sub>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𝑚</m:t>
                            </m:r>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m:t>
                            </m:r>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𝑛</m:t>
                            </m:r>
                          </m:sub>
                        </m:sSub>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 </m:t>
                        </m:r>
                        <m:sSub>
                          <m:sSubPr>
                            <m:ctrlPr>
                              <a:rPr lang="es-CL" sz="20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𝑇</m:t>
                            </m:r>
                          </m:e>
                          <m:sub>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𝑓</m:t>
                            </m:r>
                          </m:sub>
                        </m:sSub>
                      </m:e>
                    </m:d>
                  </m:oMath>
                </a14:m>
                <a:endParaRPr lang="es-CL" sz="20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0"/>
                  </a:spcAft>
                  <a:tabLst>
                    <a:tab pos="4352925" algn="l"/>
                  </a:tabLst>
                </a:pPr>
                <a:r>
                  <a:rPr lang="en-US" sz="10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s-CL" sz="10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0"/>
                  </a:spcAft>
                  <a:tabLst>
                    <a:tab pos="4352925" algn="l"/>
                  </a:tabLst>
                </a:pPr>
                <a:r>
                  <a:rPr lang="es-CL" dirty="0">
                    <a:effectLst/>
                    <a:latin typeface="Times New Roman" panose="02020603050405020304" pitchFamily="18" charset="0"/>
                    <a:ea typeface="Times New Roman" panose="02020603050405020304" pitchFamily="18" charset="0"/>
                    <a:cs typeface="Times New Roman" panose="02020603050405020304" pitchFamily="18" charset="0"/>
                  </a:rPr>
                  <a:t>Si </a:t>
                </a:r>
                <a:r>
                  <a:rPr lang="en-US" dirty="0">
                    <a:effectLst/>
                    <a:latin typeface="Cambria Math" panose="02040503050406030204" pitchFamily="18" charset="0"/>
                    <a:ea typeface="Times New Roman" panose="02020603050405020304" pitchFamily="18" charset="0"/>
                    <a:cs typeface="Times New Roman" panose="02020603050405020304" pitchFamily="18" charset="0"/>
                  </a:rPr>
                  <a:t>𝛥</a:t>
                </a:r>
                <a:r>
                  <a:rPr lang="es-CL" dirty="0">
                    <a:effectLst/>
                    <a:latin typeface="Times New Roman" panose="02020603050405020304" pitchFamily="18" charset="0"/>
                    <a:ea typeface="Times New Roman" panose="02020603050405020304" pitchFamily="18" charset="0"/>
                    <a:cs typeface="Times New Roman" panose="02020603050405020304" pitchFamily="18" charset="0"/>
                  </a:rPr>
                  <a:t>x = </a:t>
                </a:r>
                <a:r>
                  <a:rPr lang="en-US" dirty="0">
                    <a:effectLst/>
                    <a:latin typeface="Cambria Math" panose="02040503050406030204" pitchFamily="18" charset="0"/>
                    <a:ea typeface="Times New Roman" panose="02020603050405020304" pitchFamily="18" charset="0"/>
                    <a:cs typeface="Times New Roman" panose="02020603050405020304" pitchFamily="18" charset="0"/>
                  </a:rPr>
                  <a:t>𝛥</a:t>
                </a:r>
                <a:r>
                  <a:rPr lang="es-CL" dirty="0">
                    <a:effectLst/>
                    <a:latin typeface="Times New Roman" panose="02020603050405020304" pitchFamily="18" charset="0"/>
                    <a:ea typeface="Times New Roman" panose="02020603050405020304" pitchFamily="18" charset="0"/>
                    <a:cs typeface="Times New Roman" panose="02020603050405020304" pitchFamily="18" charset="0"/>
                  </a:rPr>
                  <a:t>y  la temperatura en la superficie queda dada en la forma:</a:t>
                </a:r>
                <a:endParaRPr lang="es-CL" sz="16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0"/>
                  </a:spcAft>
                  <a:tabLst>
                    <a:tab pos="4352925" algn="l"/>
                  </a:tabLst>
                </a:pPr>
                <a:r>
                  <a:rPr lang="es-CL" sz="10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s-CL" sz="10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0"/>
                  </a:spcAft>
                  <a:tabLst>
                    <a:tab pos="4352925" algn="l"/>
                  </a:tabLst>
                </a:pPr>
                <a14:m>
                  <m:oMathPara xmlns:m="http://schemas.openxmlformats.org/officeDocument/2006/math">
                    <m:oMathParaPr>
                      <m:jc m:val="centerGroup"/>
                    </m:oMathParaPr>
                    <m:oMath xmlns:m="http://schemas.openxmlformats.org/officeDocument/2006/math">
                      <m:sSub>
                        <m:sSubPr>
                          <m:ctrlPr>
                            <a:rPr lang="es-CL" sz="2000" b="1"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CL" sz="2000" b="1" i="1">
                              <a:effectLst/>
                              <a:latin typeface="Cambria Math" panose="02040503050406030204" pitchFamily="18" charset="0"/>
                              <a:ea typeface="Times New Roman" panose="02020603050405020304" pitchFamily="18" charset="0"/>
                              <a:cs typeface="Times New Roman" panose="02020603050405020304" pitchFamily="18" charset="0"/>
                            </a:rPr>
                            <m:t>𝑻</m:t>
                          </m:r>
                        </m:e>
                        <m:sub>
                          <m:r>
                            <a:rPr lang="es-CL" sz="2000" b="1" i="1">
                              <a:effectLst/>
                              <a:latin typeface="Cambria Math" panose="02040503050406030204" pitchFamily="18" charset="0"/>
                              <a:ea typeface="Times New Roman" panose="02020603050405020304" pitchFamily="18" charset="0"/>
                              <a:cs typeface="Times New Roman" panose="02020603050405020304" pitchFamily="18" charset="0"/>
                            </a:rPr>
                            <m:t>𝒎</m:t>
                          </m:r>
                          <m:r>
                            <a:rPr lang="es-CL" sz="2000" b="1" i="1">
                              <a:effectLst/>
                              <a:latin typeface="Cambria Math" panose="02040503050406030204" pitchFamily="18" charset="0"/>
                              <a:ea typeface="Times New Roman" panose="02020603050405020304" pitchFamily="18" charset="0"/>
                              <a:cs typeface="Times New Roman" panose="02020603050405020304" pitchFamily="18" charset="0"/>
                            </a:rPr>
                            <m:t>,</m:t>
                          </m:r>
                          <m:r>
                            <a:rPr lang="es-CL" sz="2000" b="1" i="1">
                              <a:effectLst/>
                              <a:latin typeface="Cambria Math" panose="02040503050406030204" pitchFamily="18" charset="0"/>
                              <a:ea typeface="Times New Roman" panose="02020603050405020304" pitchFamily="18" charset="0"/>
                              <a:cs typeface="Times New Roman" panose="02020603050405020304" pitchFamily="18" charset="0"/>
                            </a:rPr>
                            <m:t>𝒏</m:t>
                          </m:r>
                        </m:sub>
                      </m:sSub>
                      <m:d>
                        <m:dPr>
                          <m:ctrlPr>
                            <a:rPr lang="es-CL" sz="2000" b="1" i="1">
                              <a:effectLst/>
                              <a:latin typeface="Cambria Math" panose="02040503050406030204" pitchFamily="18" charset="0"/>
                              <a:ea typeface="Times New Roman" panose="02020603050405020304" pitchFamily="18" charset="0"/>
                              <a:cs typeface="Times New Roman" panose="02020603050405020304" pitchFamily="18" charset="0"/>
                            </a:rPr>
                          </m:ctrlPr>
                        </m:dPr>
                        <m:e>
                          <m:f>
                            <m:fPr>
                              <m:ctrlPr>
                                <a:rPr lang="es-CL" sz="2000" b="1" i="1">
                                  <a:effectLst/>
                                  <a:latin typeface="Cambria Math" panose="02040503050406030204" pitchFamily="18" charset="0"/>
                                  <a:ea typeface="Times New Roman" panose="02020603050405020304" pitchFamily="18" charset="0"/>
                                  <a:cs typeface="Times New Roman" panose="02020603050405020304" pitchFamily="18" charset="0"/>
                                </a:rPr>
                              </m:ctrlPr>
                            </m:fPr>
                            <m:num>
                              <m:r>
                                <a:rPr lang="es-CL" sz="2000" b="1" i="1">
                                  <a:effectLst/>
                                  <a:latin typeface="Cambria Math" panose="02040503050406030204" pitchFamily="18" charset="0"/>
                                  <a:ea typeface="Times New Roman" panose="02020603050405020304" pitchFamily="18" charset="0"/>
                                  <a:cs typeface="Times New Roman" panose="02020603050405020304" pitchFamily="18" charset="0"/>
                                </a:rPr>
                                <m:t>𝒉</m:t>
                              </m:r>
                              <m:r>
                                <a:rPr lang="es-CL" sz="2000" b="1" i="1">
                                  <a:effectLst/>
                                  <a:latin typeface="Cambria Math" panose="02040503050406030204" pitchFamily="18" charset="0"/>
                                  <a:ea typeface="Times New Roman" panose="02020603050405020304" pitchFamily="18" charset="0"/>
                                  <a:cs typeface="Times New Roman" panose="02020603050405020304" pitchFamily="18" charset="0"/>
                                </a:rPr>
                                <m:t>𝜟</m:t>
                              </m:r>
                              <m:r>
                                <a:rPr lang="es-CL" sz="2000" b="1" i="1">
                                  <a:effectLst/>
                                  <a:latin typeface="Cambria Math" panose="02040503050406030204" pitchFamily="18" charset="0"/>
                                  <a:ea typeface="Times New Roman" panose="02020603050405020304" pitchFamily="18" charset="0"/>
                                  <a:cs typeface="Times New Roman" panose="02020603050405020304" pitchFamily="18" charset="0"/>
                                </a:rPr>
                                <m:t>𝒙</m:t>
                              </m:r>
                            </m:num>
                            <m:den>
                              <m:r>
                                <a:rPr lang="es-CL" sz="2000" b="1" i="1">
                                  <a:effectLst/>
                                  <a:latin typeface="Cambria Math" panose="02040503050406030204" pitchFamily="18" charset="0"/>
                                  <a:ea typeface="Times New Roman" panose="02020603050405020304" pitchFamily="18" charset="0"/>
                                  <a:cs typeface="Times New Roman" panose="02020603050405020304" pitchFamily="18" charset="0"/>
                                </a:rPr>
                                <m:t>𝒌</m:t>
                              </m:r>
                            </m:den>
                          </m:f>
                          <m:r>
                            <a:rPr lang="es-CL" sz="2000" b="1" i="1">
                              <a:effectLst/>
                              <a:latin typeface="Cambria Math" panose="02040503050406030204" pitchFamily="18" charset="0"/>
                              <a:ea typeface="Times New Roman" panose="02020603050405020304" pitchFamily="18" charset="0"/>
                              <a:cs typeface="Times New Roman" panose="02020603050405020304" pitchFamily="18" charset="0"/>
                            </a:rPr>
                            <m:t>+</m:t>
                          </m:r>
                          <m:r>
                            <a:rPr lang="es-CL" sz="2000" b="1" i="1">
                              <a:effectLst/>
                              <a:latin typeface="Cambria Math" panose="02040503050406030204" pitchFamily="18" charset="0"/>
                              <a:ea typeface="Times New Roman" panose="02020603050405020304" pitchFamily="18" charset="0"/>
                              <a:cs typeface="Times New Roman" panose="02020603050405020304" pitchFamily="18" charset="0"/>
                            </a:rPr>
                            <m:t>𝟐</m:t>
                          </m:r>
                        </m:e>
                      </m:d>
                      <m:r>
                        <a:rPr lang="es-CL" sz="2000" b="1" i="1">
                          <a:effectLst/>
                          <a:latin typeface="Cambria Math" panose="02040503050406030204" pitchFamily="18" charset="0"/>
                          <a:ea typeface="Times New Roman" panose="02020603050405020304" pitchFamily="18" charset="0"/>
                          <a:cs typeface="Times New Roman" panose="02020603050405020304" pitchFamily="18" charset="0"/>
                        </a:rPr>
                        <m:t>− </m:t>
                      </m:r>
                      <m:f>
                        <m:fPr>
                          <m:ctrlPr>
                            <a:rPr lang="es-CL" sz="2000" b="1" i="1">
                              <a:effectLst/>
                              <a:latin typeface="Cambria Math" panose="02040503050406030204" pitchFamily="18" charset="0"/>
                              <a:ea typeface="Times New Roman" panose="02020603050405020304" pitchFamily="18" charset="0"/>
                              <a:cs typeface="Times New Roman" panose="02020603050405020304" pitchFamily="18" charset="0"/>
                            </a:rPr>
                          </m:ctrlPr>
                        </m:fPr>
                        <m:num>
                          <m:r>
                            <a:rPr lang="es-CL" sz="2000" b="1" i="1">
                              <a:effectLst/>
                              <a:latin typeface="Cambria Math" panose="02040503050406030204" pitchFamily="18" charset="0"/>
                              <a:ea typeface="Times New Roman" panose="02020603050405020304" pitchFamily="18" charset="0"/>
                              <a:cs typeface="Times New Roman" panose="02020603050405020304" pitchFamily="18" charset="0"/>
                            </a:rPr>
                            <m:t>𝒉</m:t>
                          </m:r>
                          <m:r>
                            <a:rPr lang="es-CL" sz="2000" b="1" i="1">
                              <a:effectLst/>
                              <a:latin typeface="Cambria Math" panose="02040503050406030204" pitchFamily="18" charset="0"/>
                              <a:ea typeface="Times New Roman" panose="02020603050405020304" pitchFamily="18" charset="0"/>
                              <a:cs typeface="Times New Roman" panose="02020603050405020304" pitchFamily="18" charset="0"/>
                            </a:rPr>
                            <m:t>𝜟</m:t>
                          </m:r>
                          <m:r>
                            <a:rPr lang="es-CL" sz="2000" b="1" i="1">
                              <a:effectLst/>
                              <a:latin typeface="Cambria Math" panose="02040503050406030204" pitchFamily="18" charset="0"/>
                              <a:ea typeface="Times New Roman" panose="02020603050405020304" pitchFamily="18" charset="0"/>
                              <a:cs typeface="Times New Roman" panose="02020603050405020304" pitchFamily="18" charset="0"/>
                            </a:rPr>
                            <m:t>𝒙</m:t>
                          </m:r>
                        </m:num>
                        <m:den>
                          <m:r>
                            <a:rPr lang="es-CL" sz="2000" b="1" i="1">
                              <a:effectLst/>
                              <a:latin typeface="Cambria Math" panose="02040503050406030204" pitchFamily="18" charset="0"/>
                              <a:ea typeface="Times New Roman" panose="02020603050405020304" pitchFamily="18" charset="0"/>
                              <a:cs typeface="Times New Roman" panose="02020603050405020304" pitchFamily="18" charset="0"/>
                            </a:rPr>
                            <m:t>𝒌</m:t>
                          </m:r>
                        </m:den>
                      </m:f>
                      <m:sSub>
                        <m:sSubPr>
                          <m:ctrlPr>
                            <a:rPr lang="es-CL" sz="2000" b="1"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CL" sz="2000" b="1" i="1">
                              <a:effectLst/>
                              <a:latin typeface="Cambria Math" panose="02040503050406030204" pitchFamily="18" charset="0"/>
                              <a:ea typeface="Times New Roman" panose="02020603050405020304" pitchFamily="18" charset="0"/>
                              <a:cs typeface="Times New Roman" panose="02020603050405020304" pitchFamily="18" charset="0"/>
                            </a:rPr>
                            <m:t>𝑻</m:t>
                          </m:r>
                        </m:e>
                        <m:sub>
                          <m:r>
                            <a:rPr lang="es-CL" sz="2000" b="1" i="1" smtClean="0">
                              <a:effectLst/>
                              <a:latin typeface="Cambria Math" panose="02040503050406030204" pitchFamily="18" charset="0"/>
                              <a:ea typeface="Cambria Math" panose="02040503050406030204" pitchFamily="18" charset="0"/>
                              <a:cs typeface="Times New Roman" panose="02020603050405020304" pitchFamily="18" charset="0"/>
                            </a:rPr>
                            <m:t>∞</m:t>
                          </m:r>
                        </m:sub>
                      </m:sSub>
                      <m:r>
                        <a:rPr lang="es-CL" sz="2000" b="1" i="1">
                          <a:effectLst/>
                          <a:latin typeface="Cambria Math" panose="02040503050406030204" pitchFamily="18" charset="0"/>
                          <a:ea typeface="Times New Roman" panose="02020603050405020304" pitchFamily="18" charset="0"/>
                          <a:cs typeface="Times New Roman" panose="02020603050405020304" pitchFamily="18" charset="0"/>
                        </a:rPr>
                        <m:t>− </m:t>
                      </m:r>
                      <m:f>
                        <m:fPr>
                          <m:ctrlPr>
                            <a:rPr lang="es-CL" sz="2000" b="1" i="1">
                              <a:effectLst/>
                              <a:latin typeface="Cambria Math" panose="02040503050406030204" pitchFamily="18" charset="0"/>
                              <a:ea typeface="Times New Roman" panose="02020603050405020304" pitchFamily="18" charset="0"/>
                              <a:cs typeface="Times New Roman" panose="02020603050405020304" pitchFamily="18" charset="0"/>
                            </a:rPr>
                          </m:ctrlPr>
                        </m:fPr>
                        <m:num>
                          <m:r>
                            <a:rPr lang="es-CL" sz="2000" b="1" i="1">
                              <a:effectLst/>
                              <a:latin typeface="Cambria Math" panose="02040503050406030204" pitchFamily="18" charset="0"/>
                              <a:ea typeface="Times New Roman" panose="02020603050405020304" pitchFamily="18" charset="0"/>
                              <a:cs typeface="Times New Roman" panose="02020603050405020304" pitchFamily="18" charset="0"/>
                            </a:rPr>
                            <m:t>𝟏</m:t>
                          </m:r>
                        </m:num>
                        <m:den>
                          <m:r>
                            <a:rPr lang="es-CL" sz="2000" b="1" i="1">
                              <a:effectLst/>
                              <a:latin typeface="Cambria Math" panose="02040503050406030204" pitchFamily="18" charset="0"/>
                              <a:ea typeface="Times New Roman" panose="02020603050405020304" pitchFamily="18" charset="0"/>
                              <a:cs typeface="Times New Roman" panose="02020603050405020304" pitchFamily="18" charset="0"/>
                            </a:rPr>
                            <m:t>𝟐</m:t>
                          </m:r>
                        </m:den>
                      </m:f>
                      <m:d>
                        <m:dPr>
                          <m:ctrlPr>
                            <a:rPr lang="es-CL" sz="2000" b="1" i="1">
                              <a:effectLst/>
                              <a:latin typeface="Cambria Math" panose="02040503050406030204" pitchFamily="18" charset="0"/>
                              <a:ea typeface="Times New Roman" panose="02020603050405020304" pitchFamily="18" charset="0"/>
                              <a:cs typeface="Times New Roman" panose="02020603050405020304" pitchFamily="18" charset="0"/>
                            </a:rPr>
                          </m:ctrlPr>
                        </m:dPr>
                        <m:e>
                          <m:r>
                            <a:rPr lang="es-CL" sz="2000" b="1" i="1">
                              <a:effectLst/>
                              <a:latin typeface="Cambria Math" panose="02040503050406030204" pitchFamily="18" charset="0"/>
                              <a:ea typeface="Times New Roman" panose="02020603050405020304" pitchFamily="18" charset="0"/>
                              <a:cs typeface="Times New Roman" panose="02020603050405020304" pitchFamily="18" charset="0"/>
                            </a:rPr>
                            <m:t>𝟐</m:t>
                          </m:r>
                          <m:sSub>
                            <m:sSubPr>
                              <m:ctrlPr>
                                <a:rPr lang="es-CL" sz="2000" b="1"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CL" sz="2000" b="1" i="1">
                                  <a:effectLst/>
                                  <a:latin typeface="Cambria Math" panose="02040503050406030204" pitchFamily="18" charset="0"/>
                                  <a:ea typeface="Times New Roman" panose="02020603050405020304" pitchFamily="18" charset="0"/>
                                  <a:cs typeface="Times New Roman" panose="02020603050405020304" pitchFamily="18" charset="0"/>
                                </a:rPr>
                                <m:t>𝑻</m:t>
                              </m:r>
                            </m:e>
                            <m:sub>
                              <m:r>
                                <a:rPr lang="es-CL" sz="2000" b="1" i="1">
                                  <a:effectLst/>
                                  <a:latin typeface="Cambria Math" panose="02040503050406030204" pitchFamily="18" charset="0"/>
                                  <a:ea typeface="Times New Roman" panose="02020603050405020304" pitchFamily="18" charset="0"/>
                                  <a:cs typeface="Times New Roman" panose="02020603050405020304" pitchFamily="18" charset="0"/>
                                </a:rPr>
                                <m:t>𝒎</m:t>
                              </m:r>
                              <m:r>
                                <a:rPr lang="es-CL" sz="2000" b="1" i="1">
                                  <a:effectLst/>
                                  <a:latin typeface="Cambria Math" panose="02040503050406030204" pitchFamily="18" charset="0"/>
                                  <a:ea typeface="Times New Roman" panose="02020603050405020304" pitchFamily="18" charset="0"/>
                                  <a:cs typeface="Times New Roman" panose="02020603050405020304" pitchFamily="18" charset="0"/>
                                </a:rPr>
                                <m:t>−</m:t>
                              </m:r>
                              <m:r>
                                <a:rPr lang="es-CL" sz="2000" b="1" i="1">
                                  <a:effectLst/>
                                  <a:latin typeface="Cambria Math" panose="02040503050406030204" pitchFamily="18" charset="0"/>
                                  <a:ea typeface="Times New Roman" panose="02020603050405020304" pitchFamily="18" charset="0"/>
                                  <a:cs typeface="Times New Roman" panose="02020603050405020304" pitchFamily="18" charset="0"/>
                                </a:rPr>
                                <m:t>𝟏</m:t>
                              </m:r>
                              <m:r>
                                <a:rPr lang="es-CL" sz="2000" b="1" i="1">
                                  <a:effectLst/>
                                  <a:latin typeface="Cambria Math" panose="02040503050406030204" pitchFamily="18" charset="0"/>
                                  <a:ea typeface="Times New Roman" panose="02020603050405020304" pitchFamily="18" charset="0"/>
                                  <a:cs typeface="Times New Roman" panose="02020603050405020304" pitchFamily="18" charset="0"/>
                                </a:rPr>
                                <m:t>,</m:t>
                              </m:r>
                              <m:r>
                                <a:rPr lang="es-CL" sz="2000" b="1" i="1">
                                  <a:effectLst/>
                                  <a:latin typeface="Cambria Math" panose="02040503050406030204" pitchFamily="18" charset="0"/>
                                  <a:ea typeface="Times New Roman" panose="02020603050405020304" pitchFamily="18" charset="0"/>
                                  <a:cs typeface="Times New Roman" panose="02020603050405020304" pitchFamily="18" charset="0"/>
                                </a:rPr>
                                <m:t>𝒏</m:t>
                              </m:r>
                            </m:sub>
                          </m:sSub>
                          <m:r>
                            <a:rPr lang="es-CL" sz="2000" b="1" i="1">
                              <a:effectLst/>
                              <a:latin typeface="Cambria Math" panose="02040503050406030204" pitchFamily="18" charset="0"/>
                              <a:ea typeface="Times New Roman" panose="02020603050405020304" pitchFamily="18" charset="0"/>
                              <a:cs typeface="Times New Roman" panose="02020603050405020304" pitchFamily="18" charset="0"/>
                            </a:rPr>
                            <m:t>+ </m:t>
                          </m:r>
                          <m:sSub>
                            <m:sSubPr>
                              <m:ctrlPr>
                                <a:rPr lang="es-CL" sz="2000" b="1"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CL" sz="2000" b="1" i="1">
                                  <a:effectLst/>
                                  <a:latin typeface="Cambria Math" panose="02040503050406030204" pitchFamily="18" charset="0"/>
                                  <a:ea typeface="Times New Roman" panose="02020603050405020304" pitchFamily="18" charset="0"/>
                                  <a:cs typeface="Times New Roman" panose="02020603050405020304" pitchFamily="18" charset="0"/>
                                </a:rPr>
                                <m:t>𝑻</m:t>
                              </m:r>
                            </m:e>
                            <m:sub>
                              <m:r>
                                <a:rPr lang="es-CL" sz="2000" b="1" i="1">
                                  <a:effectLst/>
                                  <a:latin typeface="Cambria Math" panose="02040503050406030204" pitchFamily="18" charset="0"/>
                                  <a:ea typeface="Times New Roman" panose="02020603050405020304" pitchFamily="18" charset="0"/>
                                  <a:cs typeface="Times New Roman" panose="02020603050405020304" pitchFamily="18" charset="0"/>
                                </a:rPr>
                                <m:t>𝒎</m:t>
                              </m:r>
                              <m:r>
                                <a:rPr lang="es-CL" sz="2000" b="1" i="1">
                                  <a:effectLst/>
                                  <a:latin typeface="Cambria Math" panose="02040503050406030204" pitchFamily="18" charset="0"/>
                                  <a:ea typeface="Times New Roman" panose="02020603050405020304" pitchFamily="18" charset="0"/>
                                  <a:cs typeface="Times New Roman" panose="02020603050405020304" pitchFamily="18" charset="0"/>
                                </a:rPr>
                                <m:t>,</m:t>
                              </m:r>
                              <m:r>
                                <a:rPr lang="es-CL" sz="2000" b="1" i="1">
                                  <a:effectLst/>
                                  <a:latin typeface="Cambria Math" panose="02040503050406030204" pitchFamily="18" charset="0"/>
                                  <a:ea typeface="Times New Roman" panose="02020603050405020304" pitchFamily="18" charset="0"/>
                                  <a:cs typeface="Times New Roman" panose="02020603050405020304" pitchFamily="18" charset="0"/>
                                </a:rPr>
                                <m:t>𝒏</m:t>
                              </m:r>
                              <m:r>
                                <a:rPr lang="es-CL" sz="2000" b="1" i="1">
                                  <a:effectLst/>
                                  <a:latin typeface="Cambria Math" panose="02040503050406030204" pitchFamily="18" charset="0"/>
                                  <a:ea typeface="Times New Roman" panose="02020603050405020304" pitchFamily="18" charset="0"/>
                                  <a:cs typeface="Times New Roman" panose="02020603050405020304" pitchFamily="18" charset="0"/>
                                </a:rPr>
                                <m:t>+</m:t>
                              </m:r>
                              <m:r>
                                <a:rPr lang="es-CL" sz="2000" b="1" i="1">
                                  <a:effectLst/>
                                  <a:latin typeface="Cambria Math" panose="02040503050406030204" pitchFamily="18" charset="0"/>
                                  <a:ea typeface="Times New Roman" panose="02020603050405020304" pitchFamily="18" charset="0"/>
                                  <a:cs typeface="Times New Roman" panose="02020603050405020304" pitchFamily="18" charset="0"/>
                                </a:rPr>
                                <m:t>𝟏</m:t>
                              </m:r>
                            </m:sub>
                          </m:sSub>
                          <m:r>
                            <a:rPr lang="es-CL" sz="2000" b="1" i="1">
                              <a:effectLst/>
                              <a:latin typeface="Cambria Math" panose="02040503050406030204" pitchFamily="18" charset="0"/>
                              <a:ea typeface="Times New Roman" panose="02020603050405020304" pitchFamily="18" charset="0"/>
                              <a:cs typeface="Times New Roman" panose="02020603050405020304" pitchFamily="18" charset="0"/>
                            </a:rPr>
                            <m:t>+ </m:t>
                          </m:r>
                          <m:sSub>
                            <m:sSubPr>
                              <m:ctrlPr>
                                <a:rPr lang="es-CL" sz="2000" b="1"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CL" sz="2000" b="1" i="1">
                                  <a:effectLst/>
                                  <a:latin typeface="Cambria Math" panose="02040503050406030204" pitchFamily="18" charset="0"/>
                                  <a:ea typeface="Times New Roman" panose="02020603050405020304" pitchFamily="18" charset="0"/>
                                  <a:cs typeface="Times New Roman" panose="02020603050405020304" pitchFamily="18" charset="0"/>
                                </a:rPr>
                                <m:t>𝑻</m:t>
                              </m:r>
                            </m:e>
                            <m:sub>
                              <m:r>
                                <a:rPr lang="es-CL" sz="2000" b="1" i="1">
                                  <a:effectLst/>
                                  <a:latin typeface="Cambria Math" panose="02040503050406030204" pitchFamily="18" charset="0"/>
                                  <a:ea typeface="Times New Roman" panose="02020603050405020304" pitchFamily="18" charset="0"/>
                                  <a:cs typeface="Times New Roman" panose="02020603050405020304" pitchFamily="18" charset="0"/>
                                </a:rPr>
                                <m:t>𝒎</m:t>
                              </m:r>
                              <m:r>
                                <a:rPr lang="es-CL" sz="2000" b="1" i="1">
                                  <a:effectLst/>
                                  <a:latin typeface="Cambria Math" panose="02040503050406030204" pitchFamily="18" charset="0"/>
                                  <a:ea typeface="Times New Roman" panose="02020603050405020304" pitchFamily="18" charset="0"/>
                                  <a:cs typeface="Times New Roman" panose="02020603050405020304" pitchFamily="18" charset="0"/>
                                </a:rPr>
                                <m:t>,</m:t>
                              </m:r>
                              <m:r>
                                <a:rPr lang="es-CL" sz="2000" b="1" i="1">
                                  <a:effectLst/>
                                  <a:latin typeface="Cambria Math" panose="02040503050406030204" pitchFamily="18" charset="0"/>
                                  <a:ea typeface="Times New Roman" panose="02020603050405020304" pitchFamily="18" charset="0"/>
                                  <a:cs typeface="Times New Roman" panose="02020603050405020304" pitchFamily="18" charset="0"/>
                                </a:rPr>
                                <m:t>𝒏</m:t>
                              </m:r>
                              <m:r>
                                <a:rPr lang="es-CL" sz="2000" b="1" i="1">
                                  <a:effectLst/>
                                  <a:latin typeface="Cambria Math" panose="02040503050406030204" pitchFamily="18" charset="0"/>
                                  <a:ea typeface="Times New Roman" panose="02020603050405020304" pitchFamily="18" charset="0"/>
                                  <a:cs typeface="Times New Roman" panose="02020603050405020304" pitchFamily="18" charset="0"/>
                                </a:rPr>
                                <m:t>−</m:t>
                              </m:r>
                              <m:r>
                                <a:rPr lang="es-CL" sz="2000" b="1" i="1">
                                  <a:effectLst/>
                                  <a:latin typeface="Cambria Math" panose="02040503050406030204" pitchFamily="18" charset="0"/>
                                  <a:ea typeface="Times New Roman" panose="02020603050405020304" pitchFamily="18" charset="0"/>
                                  <a:cs typeface="Times New Roman" panose="02020603050405020304" pitchFamily="18" charset="0"/>
                                </a:rPr>
                                <m:t>𝟏</m:t>
                              </m:r>
                            </m:sub>
                          </m:sSub>
                        </m:e>
                      </m:d>
                      <m:r>
                        <a:rPr lang="es-CL" sz="2000" b="1" i="1">
                          <a:effectLst/>
                          <a:latin typeface="Cambria Math" panose="02040503050406030204" pitchFamily="18" charset="0"/>
                          <a:ea typeface="Times New Roman" panose="02020603050405020304" pitchFamily="18" charset="0"/>
                          <a:cs typeface="Times New Roman" panose="02020603050405020304" pitchFamily="18" charset="0"/>
                        </a:rPr>
                        <m:t>=</m:t>
                      </m:r>
                      <m:r>
                        <a:rPr lang="es-CL" sz="2000" b="1" i="1">
                          <a:effectLst/>
                          <a:latin typeface="Cambria Math" panose="02040503050406030204" pitchFamily="18" charset="0"/>
                          <a:ea typeface="Times New Roman" panose="02020603050405020304" pitchFamily="18" charset="0"/>
                          <a:cs typeface="Times New Roman" panose="02020603050405020304" pitchFamily="18" charset="0"/>
                        </a:rPr>
                        <m:t>𝟎</m:t>
                      </m:r>
                    </m:oMath>
                  </m:oMathPara>
                </a14:m>
                <a:endParaRPr lang="es-CL" sz="16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0"/>
                  </a:spcAft>
                  <a:tabLst>
                    <a:tab pos="4352925" algn="l"/>
                  </a:tabLst>
                </a:pPr>
                <a:r>
                  <a:rPr lang="es-CL"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s-CL" sz="16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0"/>
                  </a:spcAft>
                  <a:tabLst>
                    <a:tab pos="4352925" algn="l"/>
                  </a:tabLst>
                </a:pPr>
                <a:r>
                  <a:rPr lang="es-CL" sz="10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s-CL" sz="1000" dirty="0">
                  <a:effectLst/>
                  <a:latin typeface="Calibri" panose="020F0502020204030204" pitchFamily="34" charset="0"/>
                  <a:ea typeface="Calibri" panose="020F0502020204030204" pitchFamily="34" charset="0"/>
                  <a:cs typeface="Times New Roman" panose="02020603050405020304" pitchFamily="18" charset="0"/>
                </a:endParaRPr>
              </a:p>
              <a:p>
                <a:r>
                  <a:rPr lang="es-CL" sz="1600" dirty="0">
                    <a:effectLst/>
                    <a:latin typeface="Times New Roman" panose="02020603050405020304" pitchFamily="18" charset="0"/>
                    <a:ea typeface="Times New Roman" panose="02020603050405020304" pitchFamily="18" charset="0"/>
                  </a:rPr>
                  <a:t>Esta ecuación se aplica solo a una superficie plana expuesta a una condición de convección</a:t>
                </a:r>
                <a:endParaRPr lang="es-CL" sz="1600" dirty="0"/>
              </a:p>
            </p:txBody>
          </p:sp>
        </mc:Choice>
        <mc:Fallback xmlns="">
          <p:sp>
            <p:nvSpPr>
              <p:cNvPr id="4" name="Rectángulo 3"/>
              <p:cNvSpPr>
                <a:spLocks noRot="1" noChangeAspect="1" noMove="1" noResize="1" noEditPoints="1" noAdjustHandles="1" noChangeArrowheads="1" noChangeShapeType="1" noTextEdit="1"/>
              </p:cNvSpPr>
              <p:nvPr/>
            </p:nvSpPr>
            <p:spPr>
              <a:xfrm>
                <a:off x="621322" y="2839995"/>
                <a:ext cx="10656277" cy="3147721"/>
              </a:xfrm>
              <a:prstGeom prst="rect">
                <a:avLst/>
              </a:prstGeom>
              <a:blipFill>
                <a:blip r:embed="rId4"/>
                <a:stretch>
                  <a:fillRect l="-515" t="-1163" b="-1550"/>
                </a:stretch>
              </a:blipFill>
            </p:spPr>
            <p:txBody>
              <a:bodyPr/>
              <a:lstStyle/>
              <a:p>
                <a:r>
                  <a:rPr lang="es-CL">
                    <a:noFill/>
                  </a:rPr>
                  <a:t> </a:t>
                </a:r>
              </a:p>
            </p:txBody>
          </p:sp>
        </mc:Fallback>
      </mc:AlternateContent>
    </p:spTree>
    <p:extLst>
      <p:ext uri="{BB962C8B-B14F-4D97-AF65-F5344CB8AC3E}">
        <p14:creationId xmlns:p14="http://schemas.microsoft.com/office/powerpoint/2010/main" val="132675759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1055077" y="523335"/>
            <a:ext cx="6096000" cy="948529"/>
          </a:xfrm>
          <a:prstGeom prst="rect">
            <a:avLst/>
          </a:prstGeom>
        </p:spPr>
        <p:txBody>
          <a:bodyPr>
            <a:spAutoFit/>
          </a:bodyPr>
          <a:lstStyle/>
          <a:p>
            <a:pPr algn="just">
              <a:lnSpc>
                <a:spcPct val="107000"/>
              </a:lnSpc>
              <a:spcAft>
                <a:spcPts val="0"/>
              </a:spcAft>
              <a:tabLst>
                <a:tab pos="4352925" algn="l"/>
              </a:tabLst>
            </a:pPr>
            <a:r>
              <a:rPr lang="es-CL" sz="2400" b="1" i="1" dirty="0">
                <a:latin typeface="Times New Roman" panose="02020603050405020304" pitchFamily="18" charset="0"/>
                <a:ea typeface="Times New Roman" panose="02020603050405020304" pitchFamily="18" charset="0"/>
                <a:cs typeface="Times New Roman" panose="02020603050405020304" pitchFamily="18" charset="0"/>
              </a:rPr>
              <a:t>Caso de una esquina</a:t>
            </a:r>
            <a:endParaRPr lang="es-CL" sz="24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0"/>
              </a:spcAft>
              <a:tabLst>
                <a:tab pos="4352925" algn="l"/>
              </a:tabLst>
            </a:pPr>
            <a:r>
              <a:rPr lang="es-CL" sz="1000" b="1" i="1" dirty="0">
                <a:latin typeface="Times New Roman" panose="02020603050405020304" pitchFamily="18" charset="0"/>
                <a:ea typeface="Times New Roman" panose="02020603050405020304" pitchFamily="18" charset="0"/>
                <a:cs typeface="Times New Roman" panose="02020603050405020304" pitchFamily="18" charset="0"/>
              </a:rPr>
              <a:t> </a:t>
            </a:r>
            <a:endParaRPr lang="es-CL" sz="10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0"/>
              </a:spcAft>
              <a:tabLst>
                <a:tab pos="4352925" algn="l"/>
              </a:tabLst>
            </a:pPr>
            <a:r>
              <a:rPr lang="es-CL" dirty="0">
                <a:latin typeface="Times New Roman" panose="02020603050405020304" pitchFamily="18" charset="0"/>
                <a:ea typeface="Times New Roman" panose="02020603050405020304" pitchFamily="18" charset="0"/>
                <a:cs typeface="Times New Roman" panose="02020603050405020304" pitchFamily="18" charset="0"/>
              </a:rPr>
              <a:t>Esquina de un cuerpo sometido a convección.</a:t>
            </a:r>
            <a:endParaRPr lang="es-CL" sz="16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3" name="Imagen 2"/>
          <p:cNvPicPr/>
          <p:nvPr/>
        </p:nvPicPr>
        <p:blipFill>
          <a:blip r:embed="rId2">
            <a:extLst>
              <a:ext uri="{28A0092B-C50C-407E-A947-70E740481C1C}">
                <a14:useLocalDpi xmlns:a14="http://schemas.microsoft.com/office/drawing/2010/main" val="0"/>
              </a:ext>
            </a:extLst>
          </a:blip>
          <a:srcRect/>
          <a:stretch>
            <a:fillRect/>
          </a:stretch>
        </p:blipFill>
        <p:spPr bwMode="auto">
          <a:xfrm>
            <a:off x="6107723" y="523335"/>
            <a:ext cx="4454769" cy="2737971"/>
          </a:xfrm>
          <a:prstGeom prst="rect">
            <a:avLst/>
          </a:prstGeom>
          <a:noFill/>
          <a:ln>
            <a:noFill/>
          </a:ln>
        </p:spPr>
      </p:pic>
      <mc:AlternateContent xmlns:mc="http://schemas.openxmlformats.org/markup-compatibility/2006" xmlns:a14="http://schemas.microsoft.com/office/drawing/2010/main">
        <mc:Choice Requires="a14">
          <p:sp>
            <p:nvSpPr>
              <p:cNvPr id="4" name="Rectángulo 3"/>
              <p:cNvSpPr/>
              <p:nvPr/>
            </p:nvSpPr>
            <p:spPr>
              <a:xfrm>
                <a:off x="867508" y="3407455"/>
                <a:ext cx="10163908" cy="2835584"/>
              </a:xfrm>
              <a:prstGeom prst="rect">
                <a:avLst/>
              </a:prstGeom>
            </p:spPr>
            <p:txBody>
              <a:bodyPr wrap="square">
                <a:spAutoFit/>
              </a:bodyPr>
              <a:lstStyle/>
              <a:p>
                <a:pPr algn="just">
                  <a:lnSpc>
                    <a:spcPct val="107000"/>
                  </a:lnSpc>
                  <a:spcAft>
                    <a:spcPts val="0"/>
                  </a:spcAft>
                  <a:tabLst>
                    <a:tab pos="4352925" algn="l"/>
                  </a:tabLst>
                </a:pPr>
                <a:r>
                  <a:rPr lang="es-CL" dirty="0">
                    <a:latin typeface="Times New Roman" panose="02020603050405020304" pitchFamily="18" charset="0"/>
                    <a:ea typeface="Times New Roman" panose="02020603050405020304" pitchFamily="18" charset="0"/>
                    <a:cs typeface="Times New Roman" panose="02020603050405020304" pitchFamily="18" charset="0"/>
                  </a:rPr>
                  <a:t>El balance de calor en el nodo (</a:t>
                </a:r>
                <a:r>
                  <a:rPr lang="es-CL" dirty="0" err="1">
                    <a:latin typeface="Times New Roman" panose="02020603050405020304" pitchFamily="18" charset="0"/>
                    <a:ea typeface="Times New Roman" panose="02020603050405020304" pitchFamily="18" charset="0"/>
                    <a:cs typeface="Times New Roman" panose="02020603050405020304" pitchFamily="18" charset="0"/>
                  </a:rPr>
                  <a:t>m,n</a:t>
                </a:r>
                <a:r>
                  <a:rPr lang="es-CL" dirty="0">
                    <a:latin typeface="Times New Roman" panose="02020603050405020304" pitchFamily="18" charset="0"/>
                    <a:ea typeface="Times New Roman" panose="02020603050405020304" pitchFamily="18" charset="0"/>
                    <a:cs typeface="Times New Roman" panose="02020603050405020304" pitchFamily="18" charset="0"/>
                  </a:rPr>
                  <a:t>) de la esquina, será :</a:t>
                </a:r>
                <a:endParaRPr lang="es-CL" sz="16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0"/>
                  </a:spcAft>
                  <a:tabLst>
                    <a:tab pos="4352925" algn="l"/>
                  </a:tabLst>
                </a:pPr>
                <a:r>
                  <a:rPr lang="es-CL"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s-CL" sz="16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0"/>
                  </a:spcAft>
                  <a:tabLst>
                    <a:tab pos="4352925" algn="l"/>
                  </a:tabLst>
                </a:pPr>
                <a14:m>
                  <m:oMath xmlns:m="http://schemas.openxmlformats.org/officeDocument/2006/math">
                    <m:r>
                      <a:rPr lang="es-CL" sz="2000" i="1">
                        <a:effectLst/>
                        <a:latin typeface="Cambria Math" panose="02040503050406030204" pitchFamily="18" charset="0"/>
                        <a:ea typeface="Times New Roman" panose="02020603050405020304" pitchFamily="18" charset="0"/>
                        <a:cs typeface="Times New Roman" panose="02020603050405020304" pitchFamily="18" charset="0"/>
                      </a:rPr>
                      <m:t>−</m:t>
                    </m:r>
                    <m:r>
                      <a:rPr lang="es-CL" sz="2000" i="1">
                        <a:effectLst/>
                        <a:latin typeface="Cambria Math" panose="02040503050406030204" pitchFamily="18" charset="0"/>
                        <a:ea typeface="Times New Roman" panose="02020603050405020304" pitchFamily="18" charset="0"/>
                        <a:cs typeface="Times New Roman" panose="02020603050405020304" pitchFamily="18" charset="0"/>
                      </a:rPr>
                      <m:t>𝑘</m:t>
                    </m:r>
                    <m:f>
                      <m:fPr>
                        <m:ctrlPr>
                          <a:rPr lang="es-CL" sz="2000" i="1">
                            <a:effectLst/>
                            <a:latin typeface="Cambria Math" panose="02040503050406030204" pitchFamily="18" charset="0"/>
                            <a:ea typeface="Times New Roman" panose="02020603050405020304" pitchFamily="18" charset="0"/>
                            <a:cs typeface="Times New Roman" panose="02020603050405020304" pitchFamily="18" charset="0"/>
                          </a:rPr>
                        </m:ctrlPr>
                      </m:fPr>
                      <m:num>
                        <m:r>
                          <a:rPr lang="es-CL" sz="2000" i="1">
                            <a:effectLst/>
                            <a:latin typeface="Cambria Math" panose="02040503050406030204" pitchFamily="18" charset="0"/>
                            <a:ea typeface="Times New Roman" panose="02020603050405020304" pitchFamily="18" charset="0"/>
                            <a:cs typeface="Times New Roman" panose="02020603050405020304" pitchFamily="18" charset="0"/>
                          </a:rPr>
                          <m:t>𝛥</m:t>
                        </m:r>
                        <m:r>
                          <a:rPr lang="es-CL" sz="2000" i="1">
                            <a:effectLst/>
                            <a:latin typeface="Cambria Math" panose="02040503050406030204" pitchFamily="18" charset="0"/>
                            <a:ea typeface="Times New Roman" panose="02020603050405020304" pitchFamily="18" charset="0"/>
                            <a:cs typeface="Times New Roman" panose="02020603050405020304" pitchFamily="18" charset="0"/>
                          </a:rPr>
                          <m:t>𝑦</m:t>
                        </m:r>
                      </m:num>
                      <m:den>
                        <m:r>
                          <a:rPr lang="es-CL" sz="2000" i="1">
                            <a:effectLst/>
                            <a:latin typeface="Cambria Math" panose="02040503050406030204" pitchFamily="18" charset="0"/>
                            <a:ea typeface="Times New Roman" panose="02020603050405020304" pitchFamily="18" charset="0"/>
                            <a:cs typeface="Times New Roman" panose="02020603050405020304" pitchFamily="18" charset="0"/>
                          </a:rPr>
                          <m:t>2</m:t>
                        </m:r>
                      </m:den>
                    </m:f>
                    <m:d>
                      <m:dPr>
                        <m:ctrlPr>
                          <a:rPr lang="es-CL" sz="2000" i="1">
                            <a:effectLst/>
                            <a:latin typeface="Cambria Math" panose="02040503050406030204" pitchFamily="18" charset="0"/>
                            <a:ea typeface="Times New Roman" panose="02020603050405020304" pitchFamily="18" charset="0"/>
                            <a:cs typeface="Times New Roman" panose="02020603050405020304" pitchFamily="18" charset="0"/>
                          </a:rPr>
                        </m:ctrlPr>
                      </m:dPr>
                      <m:e>
                        <m:f>
                          <m:fPr>
                            <m:ctrlPr>
                              <a:rPr lang="es-CL" sz="2000" i="1">
                                <a:effectLst/>
                                <a:latin typeface="Cambria Math" panose="02040503050406030204" pitchFamily="18" charset="0"/>
                                <a:ea typeface="Times New Roman" panose="02020603050405020304" pitchFamily="18" charset="0"/>
                                <a:cs typeface="Times New Roman" panose="02020603050405020304" pitchFamily="18" charset="0"/>
                              </a:rPr>
                            </m:ctrlPr>
                          </m:fPr>
                          <m:num>
                            <m:sSub>
                              <m:sSubPr>
                                <m:ctrlPr>
                                  <a:rPr lang="es-CL" sz="20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CL" sz="2000" i="1">
                                    <a:effectLst/>
                                    <a:latin typeface="Cambria Math" panose="02040503050406030204" pitchFamily="18" charset="0"/>
                                    <a:ea typeface="Times New Roman" panose="02020603050405020304" pitchFamily="18" charset="0"/>
                                    <a:cs typeface="Times New Roman" panose="02020603050405020304" pitchFamily="18" charset="0"/>
                                  </a:rPr>
                                  <m:t>𝑇</m:t>
                                </m:r>
                              </m:e>
                              <m:sub>
                                <m:r>
                                  <a:rPr lang="es-CL" sz="2000" i="1">
                                    <a:effectLst/>
                                    <a:latin typeface="Cambria Math" panose="02040503050406030204" pitchFamily="18" charset="0"/>
                                    <a:ea typeface="Times New Roman" panose="02020603050405020304" pitchFamily="18" charset="0"/>
                                    <a:cs typeface="Times New Roman" panose="02020603050405020304" pitchFamily="18" charset="0"/>
                                  </a:rPr>
                                  <m:t>𝑚</m:t>
                                </m:r>
                                <m:r>
                                  <a:rPr lang="es-CL" sz="2000" i="1">
                                    <a:effectLst/>
                                    <a:latin typeface="Cambria Math" panose="02040503050406030204" pitchFamily="18" charset="0"/>
                                    <a:ea typeface="Times New Roman" panose="02020603050405020304" pitchFamily="18" charset="0"/>
                                    <a:cs typeface="Times New Roman" panose="02020603050405020304" pitchFamily="18" charset="0"/>
                                  </a:rPr>
                                  <m:t>,</m:t>
                                </m:r>
                                <m:r>
                                  <a:rPr lang="es-CL" sz="2000" i="1">
                                    <a:effectLst/>
                                    <a:latin typeface="Cambria Math" panose="02040503050406030204" pitchFamily="18" charset="0"/>
                                    <a:ea typeface="Times New Roman" panose="02020603050405020304" pitchFamily="18" charset="0"/>
                                    <a:cs typeface="Times New Roman" panose="02020603050405020304" pitchFamily="18" charset="0"/>
                                  </a:rPr>
                                  <m:t>𝑛</m:t>
                                </m:r>
                              </m:sub>
                            </m:sSub>
                            <m:r>
                              <a:rPr lang="es-CL" sz="2000" i="1">
                                <a:effectLst/>
                                <a:latin typeface="Cambria Math" panose="02040503050406030204" pitchFamily="18" charset="0"/>
                                <a:ea typeface="Times New Roman" panose="02020603050405020304" pitchFamily="18" charset="0"/>
                                <a:cs typeface="Times New Roman" panose="02020603050405020304" pitchFamily="18" charset="0"/>
                              </a:rPr>
                              <m:t>− </m:t>
                            </m:r>
                            <m:sSub>
                              <m:sSubPr>
                                <m:ctrlPr>
                                  <a:rPr lang="es-CL" sz="20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CL" sz="2000" i="1">
                                    <a:effectLst/>
                                    <a:latin typeface="Cambria Math" panose="02040503050406030204" pitchFamily="18" charset="0"/>
                                    <a:ea typeface="Times New Roman" panose="02020603050405020304" pitchFamily="18" charset="0"/>
                                    <a:cs typeface="Times New Roman" panose="02020603050405020304" pitchFamily="18" charset="0"/>
                                  </a:rPr>
                                  <m:t>𝑇</m:t>
                                </m:r>
                              </m:e>
                              <m:sub>
                                <m:r>
                                  <a:rPr lang="es-CL" sz="2000" i="1">
                                    <a:effectLst/>
                                    <a:latin typeface="Cambria Math" panose="02040503050406030204" pitchFamily="18" charset="0"/>
                                    <a:ea typeface="Times New Roman" panose="02020603050405020304" pitchFamily="18" charset="0"/>
                                    <a:cs typeface="Times New Roman" panose="02020603050405020304" pitchFamily="18" charset="0"/>
                                  </a:rPr>
                                  <m:t>𝑚</m:t>
                                </m:r>
                                <m:r>
                                  <a:rPr lang="es-CL" sz="2000" i="1">
                                    <a:effectLst/>
                                    <a:latin typeface="Cambria Math" panose="02040503050406030204" pitchFamily="18" charset="0"/>
                                    <a:ea typeface="Times New Roman" panose="02020603050405020304" pitchFamily="18" charset="0"/>
                                    <a:cs typeface="Times New Roman" panose="02020603050405020304" pitchFamily="18" charset="0"/>
                                  </a:rPr>
                                  <m:t>−1,</m:t>
                                </m:r>
                                <m:r>
                                  <a:rPr lang="es-CL" sz="2000" i="1">
                                    <a:effectLst/>
                                    <a:latin typeface="Cambria Math" panose="02040503050406030204" pitchFamily="18" charset="0"/>
                                    <a:ea typeface="Times New Roman" panose="02020603050405020304" pitchFamily="18" charset="0"/>
                                    <a:cs typeface="Times New Roman" panose="02020603050405020304" pitchFamily="18" charset="0"/>
                                  </a:rPr>
                                  <m:t>𝑛</m:t>
                                </m:r>
                              </m:sub>
                            </m:sSub>
                          </m:num>
                          <m:den>
                            <m:r>
                              <a:rPr lang="es-CL" sz="2000" i="1">
                                <a:effectLst/>
                                <a:latin typeface="Cambria Math" panose="02040503050406030204" pitchFamily="18" charset="0"/>
                                <a:ea typeface="Times New Roman" panose="02020603050405020304" pitchFamily="18" charset="0"/>
                                <a:cs typeface="Times New Roman" panose="02020603050405020304" pitchFamily="18" charset="0"/>
                              </a:rPr>
                              <m:t>𝛥</m:t>
                            </m:r>
                            <m:r>
                              <a:rPr lang="es-CL" sz="2000" i="1">
                                <a:effectLst/>
                                <a:latin typeface="Cambria Math" panose="02040503050406030204" pitchFamily="18" charset="0"/>
                                <a:ea typeface="Times New Roman" panose="02020603050405020304" pitchFamily="18" charset="0"/>
                                <a:cs typeface="Times New Roman" panose="02020603050405020304" pitchFamily="18" charset="0"/>
                              </a:rPr>
                              <m:t>𝑥</m:t>
                            </m:r>
                          </m:den>
                        </m:f>
                      </m:e>
                    </m:d>
                  </m:oMath>
                </a14:m>
                <a:r>
                  <a:rPr lang="es-CL" sz="2000" dirty="0">
                    <a:effectLst/>
                    <a:latin typeface="Times New Roman" panose="02020603050405020304" pitchFamily="18" charset="0"/>
                    <a:ea typeface="Times New Roman" panose="02020603050405020304" pitchFamily="18" charset="0"/>
                    <a:cs typeface="Times New Roman" panose="02020603050405020304" pitchFamily="18" charset="0"/>
                  </a:rPr>
                  <a:t> </a:t>
                </a:r>
                <a14:m>
                  <m:oMath xmlns:m="http://schemas.openxmlformats.org/officeDocument/2006/math">
                    <m:r>
                      <a:rPr lang="es-CL" sz="2000" i="1">
                        <a:effectLst/>
                        <a:latin typeface="Cambria Math" panose="02040503050406030204" pitchFamily="18" charset="0"/>
                        <a:ea typeface="Times New Roman" panose="02020603050405020304" pitchFamily="18" charset="0"/>
                        <a:cs typeface="Times New Roman" panose="02020603050405020304" pitchFamily="18" charset="0"/>
                      </a:rPr>
                      <m:t>− </m:t>
                    </m:r>
                    <m:r>
                      <a:rPr lang="es-CL" sz="2000" i="1">
                        <a:effectLst/>
                        <a:latin typeface="Cambria Math" panose="02040503050406030204" pitchFamily="18" charset="0"/>
                        <a:ea typeface="Times New Roman" panose="02020603050405020304" pitchFamily="18" charset="0"/>
                        <a:cs typeface="Times New Roman" panose="02020603050405020304" pitchFamily="18" charset="0"/>
                      </a:rPr>
                      <m:t>𝑘</m:t>
                    </m:r>
                    <m:f>
                      <m:fPr>
                        <m:ctrlPr>
                          <a:rPr lang="es-CL" sz="2000" i="1">
                            <a:effectLst/>
                            <a:latin typeface="Cambria Math" panose="02040503050406030204" pitchFamily="18" charset="0"/>
                            <a:ea typeface="Times New Roman" panose="02020603050405020304" pitchFamily="18" charset="0"/>
                            <a:cs typeface="Times New Roman" panose="02020603050405020304" pitchFamily="18" charset="0"/>
                          </a:rPr>
                        </m:ctrlPr>
                      </m:fPr>
                      <m:num>
                        <m:r>
                          <a:rPr lang="es-CL" sz="2000" i="1">
                            <a:effectLst/>
                            <a:latin typeface="Cambria Math" panose="02040503050406030204" pitchFamily="18" charset="0"/>
                            <a:ea typeface="Times New Roman" panose="02020603050405020304" pitchFamily="18" charset="0"/>
                            <a:cs typeface="Times New Roman" panose="02020603050405020304" pitchFamily="18" charset="0"/>
                          </a:rPr>
                          <m:t>𝛥</m:t>
                        </m:r>
                        <m:r>
                          <a:rPr lang="es-CL" sz="2000" i="1">
                            <a:effectLst/>
                            <a:latin typeface="Cambria Math" panose="02040503050406030204" pitchFamily="18" charset="0"/>
                            <a:ea typeface="Times New Roman" panose="02020603050405020304" pitchFamily="18" charset="0"/>
                            <a:cs typeface="Times New Roman" panose="02020603050405020304" pitchFamily="18" charset="0"/>
                          </a:rPr>
                          <m:t>𝑥</m:t>
                        </m:r>
                      </m:num>
                      <m:den>
                        <m:r>
                          <a:rPr lang="es-CL" sz="2000" i="1">
                            <a:effectLst/>
                            <a:latin typeface="Cambria Math" panose="02040503050406030204" pitchFamily="18" charset="0"/>
                            <a:ea typeface="Times New Roman" panose="02020603050405020304" pitchFamily="18" charset="0"/>
                            <a:cs typeface="Times New Roman" panose="02020603050405020304" pitchFamily="18" charset="0"/>
                          </a:rPr>
                          <m:t>2</m:t>
                        </m:r>
                      </m:den>
                    </m:f>
                    <m:d>
                      <m:dPr>
                        <m:ctrlPr>
                          <a:rPr lang="es-CL" sz="2000" i="1">
                            <a:effectLst/>
                            <a:latin typeface="Cambria Math" panose="02040503050406030204" pitchFamily="18" charset="0"/>
                            <a:ea typeface="Times New Roman" panose="02020603050405020304" pitchFamily="18" charset="0"/>
                            <a:cs typeface="Times New Roman" panose="02020603050405020304" pitchFamily="18" charset="0"/>
                          </a:rPr>
                        </m:ctrlPr>
                      </m:dPr>
                      <m:e>
                        <m:f>
                          <m:fPr>
                            <m:ctrlPr>
                              <a:rPr lang="es-CL" sz="2000" i="1">
                                <a:effectLst/>
                                <a:latin typeface="Cambria Math" panose="02040503050406030204" pitchFamily="18" charset="0"/>
                                <a:ea typeface="Times New Roman" panose="02020603050405020304" pitchFamily="18" charset="0"/>
                                <a:cs typeface="Times New Roman" panose="02020603050405020304" pitchFamily="18" charset="0"/>
                              </a:rPr>
                            </m:ctrlPr>
                          </m:fPr>
                          <m:num>
                            <m:sSub>
                              <m:sSubPr>
                                <m:ctrlPr>
                                  <a:rPr lang="es-CL" sz="20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CL" sz="2000" i="1">
                                    <a:effectLst/>
                                    <a:latin typeface="Cambria Math" panose="02040503050406030204" pitchFamily="18" charset="0"/>
                                    <a:ea typeface="Times New Roman" panose="02020603050405020304" pitchFamily="18" charset="0"/>
                                    <a:cs typeface="Times New Roman" panose="02020603050405020304" pitchFamily="18" charset="0"/>
                                  </a:rPr>
                                  <m:t>𝑇</m:t>
                                </m:r>
                              </m:e>
                              <m:sub>
                                <m:r>
                                  <a:rPr lang="es-CL" sz="2000" i="1">
                                    <a:effectLst/>
                                    <a:latin typeface="Cambria Math" panose="02040503050406030204" pitchFamily="18" charset="0"/>
                                    <a:ea typeface="Times New Roman" panose="02020603050405020304" pitchFamily="18" charset="0"/>
                                    <a:cs typeface="Times New Roman" panose="02020603050405020304" pitchFamily="18" charset="0"/>
                                  </a:rPr>
                                  <m:t>𝑚</m:t>
                                </m:r>
                                <m:r>
                                  <a:rPr lang="es-CL" sz="2000" i="1">
                                    <a:effectLst/>
                                    <a:latin typeface="Cambria Math" panose="02040503050406030204" pitchFamily="18" charset="0"/>
                                    <a:ea typeface="Times New Roman" panose="02020603050405020304" pitchFamily="18" charset="0"/>
                                    <a:cs typeface="Times New Roman" panose="02020603050405020304" pitchFamily="18" charset="0"/>
                                  </a:rPr>
                                  <m:t>,</m:t>
                                </m:r>
                                <m:r>
                                  <a:rPr lang="es-CL" sz="2000" i="1">
                                    <a:effectLst/>
                                    <a:latin typeface="Cambria Math" panose="02040503050406030204" pitchFamily="18" charset="0"/>
                                    <a:ea typeface="Times New Roman" panose="02020603050405020304" pitchFamily="18" charset="0"/>
                                    <a:cs typeface="Times New Roman" panose="02020603050405020304" pitchFamily="18" charset="0"/>
                                  </a:rPr>
                                  <m:t>𝑛</m:t>
                                </m:r>
                              </m:sub>
                            </m:sSub>
                            <m:r>
                              <a:rPr lang="es-CL" sz="2000" i="1">
                                <a:effectLst/>
                                <a:latin typeface="Cambria Math" panose="02040503050406030204" pitchFamily="18" charset="0"/>
                                <a:ea typeface="Times New Roman" panose="02020603050405020304" pitchFamily="18" charset="0"/>
                                <a:cs typeface="Times New Roman" panose="02020603050405020304" pitchFamily="18" charset="0"/>
                              </a:rPr>
                              <m:t>− </m:t>
                            </m:r>
                            <m:sSub>
                              <m:sSubPr>
                                <m:ctrlPr>
                                  <a:rPr lang="es-CL" sz="20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CL" sz="2000" i="1">
                                    <a:effectLst/>
                                    <a:latin typeface="Cambria Math" panose="02040503050406030204" pitchFamily="18" charset="0"/>
                                    <a:ea typeface="Times New Roman" panose="02020603050405020304" pitchFamily="18" charset="0"/>
                                    <a:cs typeface="Times New Roman" panose="02020603050405020304" pitchFamily="18" charset="0"/>
                                  </a:rPr>
                                  <m:t>𝑇</m:t>
                                </m:r>
                              </m:e>
                              <m:sub>
                                <m:r>
                                  <a:rPr lang="es-CL" sz="2000" i="1">
                                    <a:effectLst/>
                                    <a:latin typeface="Cambria Math" panose="02040503050406030204" pitchFamily="18" charset="0"/>
                                    <a:ea typeface="Times New Roman" panose="02020603050405020304" pitchFamily="18" charset="0"/>
                                    <a:cs typeface="Times New Roman" panose="02020603050405020304" pitchFamily="18" charset="0"/>
                                  </a:rPr>
                                  <m:t>𝑚</m:t>
                                </m:r>
                                <m:r>
                                  <a:rPr lang="es-CL" sz="2000" i="1">
                                    <a:effectLst/>
                                    <a:latin typeface="Cambria Math" panose="02040503050406030204" pitchFamily="18" charset="0"/>
                                    <a:ea typeface="Times New Roman" panose="02020603050405020304" pitchFamily="18" charset="0"/>
                                    <a:cs typeface="Times New Roman" panose="02020603050405020304" pitchFamily="18" charset="0"/>
                                  </a:rPr>
                                  <m:t>,</m:t>
                                </m:r>
                                <m:r>
                                  <a:rPr lang="es-CL" sz="2000" i="1">
                                    <a:effectLst/>
                                    <a:latin typeface="Cambria Math" panose="02040503050406030204" pitchFamily="18" charset="0"/>
                                    <a:ea typeface="Times New Roman" panose="02020603050405020304" pitchFamily="18" charset="0"/>
                                    <a:cs typeface="Times New Roman" panose="02020603050405020304" pitchFamily="18" charset="0"/>
                                  </a:rPr>
                                  <m:t>𝑛</m:t>
                                </m:r>
                                <m:r>
                                  <a:rPr lang="es-CL" sz="2000" i="1">
                                    <a:effectLst/>
                                    <a:latin typeface="Cambria Math" panose="02040503050406030204" pitchFamily="18" charset="0"/>
                                    <a:ea typeface="Times New Roman" panose="02020603050405020304" pitchFamily="18" charset="0"/>
                                    <a:cs typeface="Times New Roman" panose="02020603050405020304" pitchFamily="18" charset="0"/>
                                  </a:rPr>
                                  <m:t>−1</m:t>
                                </m:r>
                              </m:sub>
                            </m:sSub>
                          </m:num>
                          <m:den>
                            <m:r>
                              <a:rPr lang="es-CL" sz="2000" i="1">
                                <a:effectLst/>
                                <a:latin typeface="Cambria Math" panose="02040503050406030204" pitchFamily="18" charset="0"/>
                                <a:ea typeface="Times New Roman" panose="02020603050405020304" pitchFamily="18" charset="0"/>
                                <a:cs typeface="Times New Roman" panose="02020603050405020304" pitchFamily="18" charset="0"/>
                              </a:rPr>
                              <m:t>𝛥</m:t>
                            </m:r>
                            <m:r>
                              <a:rPr lang="es-CL" sz="2000" i="1">
                                <a:effectLst/>
                                <a:latin typeface="Cambria Math" panose="02040503050406030204" pitchFamily="18" charset="0"/>
                                <a:ea typeface="Times New Roman" panose="02020603050405020304" pitchFamily="18" charset="0"/>
                                <a:cs typeface="Times New Roman" panose="02020603050405020304" pitchFamily="18" charset="0"/>
                              </a:rPr>
                              <m:t>𝑦</m:t>
                            </m:r>
                          </m:den>
                        </m:f>
                      </m:e>
                    </m:d>
                    <m:r>
                      <a:rPr lang="es-CL" sz="2000" i="1">
                        <a:effectLst/>
                        <a:latin typeface="Cambria Math" panose="02040503050406030204" pitchFamily="18" charset="0"/>
                        <a:ea typeface="Times New Roman" panose="02020603050405020304" pitchFamily="18" charset="0"/>
                        <a:cs typeface="Times New Roman" panose="02020603050405020304" pitchFamily="18" charset="0"/>
                      </a:rPr>
                      <m:t>=</m:t>
                    </m:r>
                    <m:r>
                      <a:rPr lang="es-CL" sz="2000" i="1">
                        <a:effectLst/>
                        <a:latin typeface="Cambria Math" panose="02040503050406030204" pitchFamily="18" charset="0"/>
                        <a:ea typeface="Times New Roman" panose="02020603050405020304" pitchFamily="18" charset="0"/>
                        <a:cs typeface="Times New Roman" panose="02020603050405020304" pitchFamily="18" charset="0"/>
                      </a:rPr>
                      <m:t>h</m:t>
                    </m:r>
                    <m:f>
                      <m:fPr>
                        <m:ctrlPr>
                          <a:rPr lang="es-CL" sz="2000" i="1">
                            <a:effectLst/>
                            <a:latin typeface="Cambria Math" panose="02040503050406030204" pitchFamily="18" charset="0"/>
                            <a:ea typeface="Times New Roman" panose="02020603050405020304" pitchFamily="18" charset="0"/>
                            <a:cs typeface="Times New Roman" panose="02020603050405020304" pitchFamily="18" charset="0"/>
                          </a:rPr>
                        </m:ctrlPr>
                      </m:fPr>
                      <m:num>
                        <m:r>
                          <a:rPr lang="es-CL" sz="2000" i="1">
                            <a:effectLst/>
                            <a:latin typeface="Cambria Math" panose="02040503050406030204" pitchFamily="18" charset="0"/>
                            <a:ea typeface="Times New Roman" panose="02020603050405020304" pitchFamily="18" charset="0"/>
                            <a:cs typeface="Times New Roman" panose="02020603050405020304" pitchFamily="18" charset="0"/>
                          </a:rPr>
                          <m:t>𝛥</m:t>
                        </m:r>
                        <m:r>
                          <a:rPr lang="es-CL" sz="2000" i="1">
                            <a:effectLst/>
                            <a:latin typeface="Cambria Math" panose="02040503050406030204" pitchFamily="18" charset="0"/>
                            <a:ea typeface="Times New Roman" panose="02020603050405020304" pitchFamily="18" charset="0"/>
                            <a:cs typeface="Times New Roman" panose="02020603050405020304" pitchFamily="18" charset="0"/>
                          </a:rPr>
                          <m:t>𝑥</m:t>
                        </m:r>
                      </m:num>
                      <m:den>
                        <m:r>
                          <a:rPr lang="es-CL" sz="2000" i="1">
                            <a:effectLst/>
                            <a:latin typeface="Cambria Math" panose="02040503050406030204" pitchFamily="18" charset="0"/>
                            <a:ea typeface="Times New Roman" panose="02020603050405020304" pitchFamily="18" charset="0"/>
                            <a:cs typeface="Times New Roman" panose="02020603050405020304" pitchFamily="18" charset="0"/>
                          </a:rPr>
                          <m:t>2</m:t>
                        </m:r>
                      </m:den>
                    </m:f>
                    <m:d>
                      <m:dPr>
                        <m:ctrlPr>
                          <a:rPr lang="es-CL" sz="2000" i="1">
                            <a:effectLst/>
                            <a:latin typeface="Cambria Math" panose="02040503050406030204" pitchFamily="18" charset="0"/>
                            <a:ea typeface="Times New Roman" panose="02020603050405020304" pitchFamily="18" charset="0"/>
                            <a:cs typeface="Times New Roman" panose="02020603050405020304" pitchFamily="18" charset="0"/>
                          </a:rPr>
                        </m:ctrlPr>
                      </m:dPr>
                      <m:e>
                        <m:sSub>
                          <m:sSubPr>
                            <m:ctrlPr>
                              <a:rPr lang="es-CL" sz="20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CL" sz="2000" i="1">
                                <a:effectLst/>
                                <a:latin typeface="Cambria Math" panose="02040503050406030204" pitchFamily="18" charset="0"/>
                                <a:ea typeface="Times New Roman" panose="02020603050405020304" pitchFamily="18" charset="0"/>
                                <a:cs typeface="Times New Roman" panose="02020603050405020304" pitchFamily="18" charset="0"/>
                              </a:rPr>
                              <m:t>𝑇</m:t>
                            </m:r>
                          </m:e>
                          <m:sub>
                            <m:r>
                              <a:rPr lang="es-CL" sz="2000" i="1">
                                <a:effectLst/>
                                <a:latin typeface="Cambria Math" panose="02040503050406030204" pitchFamily="18" charset="0"/>
                                <a:ea typeface="Times New Roman" panose="02020603050405020304" pitchFamily="18" charset="0"/>
                                <a:cs typeface="Times New Roman" panose="02020603050405020304" pitchFamily="18" charset="0"/>
                              </a:rPr>
                              <m:t>𝑚</m:t>
                            </m:r>
                            <m:r>
                              <a:rPr lang="es-CL" sz="2000" i="1">
                                <a:effectLst/>
                                <a:latin typeface="Cambria Math" panose="02040503050406030204" pitchFamily="18" charset="0"/>
                                <a:ea typeface="Times New Roman" panose="02020603050405020304" pitchFamily="18" charset="0"/>
                                <a:cs typeface="Times New Roman" panose="02020603050405020304" pitchFamily="18" charset="0"/>
                              </a:rPr>
                              <m:t>,</m:t>
                            </m:r>
                            <m:r>
                              <a:rPr lang="es-CL" sz="2000" i="1">
                                <a:effectLst/>
                                <a:latin typeface="Cambria Math" panose="02040503050406030204" pitchFamily="18" charset="0"/>
                                <a:ea typeface="Times New Roman" panose="02020603050405020304" pitchFamily="18" charset="0"/>
                                <a:cs typeface="Times New Roman" panose="02020603050405020304" pitchFamily="18" charset="0"/>
                              </a:rPr>
                              <m:t>𝑛</m:t>
                            </m:r>
                          </m:sub>
                        </m:sSub>
                        <m:r>
                          <a:rPr lang="es-CL" sz="2000" i="1">
                            <a:effectLst/>
                            <a:latin typeface="Cambria Math" panose="02040503050406030204" pitchFamily="18" charset="0"/>
                            <a:ea typeface="Times New Roman" panose="02020603050405020304" pitchFamily="18" charset="0"/>
                            <a:cs typeface="Times New Roman" panose="02020603050405020304" pitchFamily="18" charset="0"/>
                          </a:rPr>
                          <m:t>− </m:t>
                        </m:r>
                        <m:sSub>
                          <m:sSubPr>
                            <m:ctrlPr>
                              <a:rPr lang="es-CL" sz="20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CL" sz="2000" i="1">
                                <a:effectLst/>
                                <a:latin typeface="Cambria Math" panose="02040503050406030204" pitchFamily="18" charset="0"/>
                                <a:ea typeface="Times New Roman" panose="02020603050405020304" pitchFamily="18" charset="0"/>
                                <a:cs typeface="Times New Roman" panose="02020603050405020304" pitchFamily="18" charset="0"/>
                              </a:rPr>
                              <m:t>𝑇</m:t>
                            </m:r>
                          </m:e>
                          <m:sub>
                            <m:r>
                              <a:rPr lang="es-CL" sz="2000" i="1">
                                <a:effectLst/>
                                <a:latin typeface="Cambria Math" panose="02040503050406030204" pitchFamily="18" charset="0"/>
                                <a:ea typeface="Times New Roman" panose="02020603050405020304" pitchFamily="18" charset="0"/>
                                <a:cs typeface="Times New Roman" panose="02020603050405020304" pitchFamily="18" charset="0"/>
                              </a:rPr>
                              <m:t>𝑓</m:t>
                            </m:r>
                          </m:sub>
                        </m:sSub>
                      </m:e>
                    </m:d>
                    <m:r>
                      <a:rPr lang="es-CL" sz="2000" i="1">
                        <a:effectLst/>
                        <a:latin typeface="Cambria Math" panose="02040503050406030204" pitchFamily="18" charset="0"/>
                        <a:ea typeface="Times New Roman" panose="02020603050405020304" pitchFamily="18" charset="0"/>
                        <a:cs typeface="Times New Roman" panose="02020603050405020304" pitchFamily="18" charset="0"/>
                      </a:rPr>
                      <m:t>+</m:t>
                    </m:r>
                    <m:r>
                      <a:rPr lang="es-CL" sz="2000" i="1">
                        <a:effectLst/>
                        <a:latin typeface="Cambria Math" panose="02040503050406030204" pitchFamily="18" charset="0"/>
                        <a:ea typeface="Times New Roman" panose="02020603050405020304" pitchFamily="18" charset="0"/>
                        <a:cs typeface="Times New Roman" panose="02020603050405020304" pitchFamily="18" charset="0"/>
                      </a:rPr>
                      <m:t>h</m:t>
                    </m:r>
                    <m:f>
                      <m:fPr>
                        <m:ctrlPr>
                          <a:rPr lang="es-CL" sz="2000" i="1">
                            <a:effectLst/>
                            <a:latin typeface="Cambria Math" panose="02040503050406030204" pitchFamily="18" charset="0"/>
                            <a:ea typeface="Times New Roman" panose="02020603050405020304" pitchFamily="18" charset="0"/>
                            <a:cs typeface="Times New Roman" panose="02020603050405020304" pitchFamily="18" charset="0"/>
                          </a:rPr>
                        </m:ctrlPr>
                      </m:fPr>
                      <m:num>
                        <m:r>
                          <a:rPr lang="es-CL" sz="2000" i="1">
                            <a:effectLst/>
                            <a:latin typeface="Cambria Math" panose="02040503050406030204" pitchFamily="18" charset="0"/>
                            <a:ea typeface="Times New Roman" panose="02020603050405020304" pitchFamily="18" charset="0"/>
                            <a:cs typeface="Times New Roman" panose="02020603050405020304" pitchFamily="18" charset="0"/>
                          </a:rPr>
                          <m:t>𝛥</m:t>
                        </m:r>
                        <m:r>
                          <a:rPr lang="es-CL" sz="2000" i="1">
                            <a:effectLst/>
                            <a:latin typeface="Cambria Math" panose="02040503050406030204" pitchFamily="18" charset="0"/>
                            <a:ea typeface="Times New Roman" panose="02020603050405020304" pitchFamily="18" charset="0"/>
                            <a:cs typeface="Times New Roman" panose="02020603050405020304" pitchFamily="18" charset="0"/>
                          </a:rPr>
                          <m:t>𝑦</m:t>
                        </m:r>
                      </m:num>
                      <m:den>
                        <m:r>
                          <a:rPr lang="es-CL" sz="2000" i="1">
                            <a:effectLst/>
                            <a:latin typeface="Cambria Math" panose="02040503050406030204" pitchFamily="18" charset="0"/>
                            <a:ea typeface="Times New Roman" panose="02020603050405020304" pitchFamily="18" charset="0"/>
                            <a:cs typeface="Times New Roman" panose="02020603050405020304" pitchFamily="18" charset="0"/>
                          </a:rPr>
                          <m:t>2</m:t>
                        </m:r>
                      </m:den>
                    </m:f>
                    <m:d>
                      <m:dPr>
                        <m:ctrlPr>
                          <a:rPr lang="es-CL" sz="2000" i="1">
                            <a:effectLst/>
                            <a:latin typeface="Cambria Math" panose="02040503050406030204" pitchFamily="18" charset="0"/>
                            <a:ea typeface="Times New Roman" panose="02020603050405020304" pitchFamily="18" charset="0"/>
                            <a:cs typeface="Times New Roman" panose="02020603050405020304" pitchFamily="18" charset="0"/>
                          </a:rPr>
                        </m:ctrlPr>
                      </m:dPr>
                      <m:e>
                        <m:sSub>
                          <m:sSubPr>
                            <m:ctrlPr>
                              <a:rPr lang="es-CL" sz="20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CL" sz="2000" i="1">
                                <a:effectLst/>
                                <a:latin typeface="Cambria Math" panose="02040503050406030204" pitchFamily="18" charset="0"/>
                                <a:ea typeface="Times New Roman" panose="02020603050405020304" pitchFamily="18" charset="0"/>
                                <a:cs typeface="Times New Roman" panose="02020603050405020304" pitchFamily="18" charset="0"/>
                              </a:rPr>
                              <m:t>𝑇</m:t>
                            </m:r>
                          </m:e>
                          <m:sub>
                            <m:r>
                              <a:rPr lang="es-CL" sz="2000" i="1">
                                <a:effectLst/>
                                <a:latin typeface="Cambria Math" panose="02040503050406030204" pitchFamily="18" charset="0"/>
                                <a:ea typeface="Times New Roman" panose="02020603050405020304" pitchFamily="18" charset="0"/>
                                <a:cs typeface="Times New Roman" panose="02020603050405020304" pitchFamily="18" charset="0"/>
                              </a:rPr>
                              <m:t>𝑚</m:t>
                            </m:r>
                            <m:r>
                              <a:rPr lang="es-CL" sz="2000" i="1">
                                <a:effectLst/>
                                <a:latin typeface="Cambria Math" panose="02040503050406030204" pitchFamily="18" charset="0"/>
                                <a:ea typeface="Times New Roman" panose="02020603050405020304" pitchFamily="18" charset="0"/>
                                <a:cs typeface="Times New Roman" panose="02020603050405020304" pitchFamily="18" charset="0"/>
                              </a:rPr>
                              <m:t>,</m:t>
                            </m:r>
                            <m:r>
                              <a:rPr lang="es-CL" sz="2000" i="1">
                                <a:effectLst/>
                                <a:latin typeface="Cambria Math" panose="02040503050406030204" pitchFamily="18" charset="0"/>
                                <a:ea typeface="Times New Roman" panose="02020603050405020304" pitchFamily="18" charset="0"/>
                                <a:cs typeface="Times New Roman" panose="02020603050405020304" pitchFamily="18" charset="0"/>
                              </a:rPr>
                              <m:t>𝑛</m:t>
                            </m:r>
                          </m:sub>
                        </m:sSub>
                        <m:r>
                          <a:rPr lang="es-CL" sz="2000" i="1">
                            <a:effectLst/>
                            <a:latin typeface="Cambria Math" panose="02040503050406030204" pitchFamily="18" charset="0"/>
                            <a:ea typeface="Times New Roman" panose="02020603050405020304" pitchFamily="18" charset="0"/>
                            <a:cs typeface="Times New Roman" panose="02020603050405020304" pitchFamily="18" charset="0"/>
                          </a:rPr>
                          <m:t>− </m:t>
                        </m:r>
                        <m:sSub>
                          <m:sSubPr>
                            <m:ctrlPr>
                              <a:rPr lang="es-CL" sz="20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CL" sz="2000" i="1">
                                <a:effectLst/>
                                <a:latin typeface="Cambria Math" panose="02040503050406030204" pitchFamily="18" charset="0"/>
                                <a:ea typeface="Times New Roman" panose="02020603050405020304" pitchFamily="18" charset="0"/>
                                <a:cs typeface="Times New Roman" panose="02020603050405020304" pitchFamily="18" charset="0"/>
                              </a:rPr>
                              <m:t>𝑇</m:t>
                            </m:r>
                          </m:e>
                          <m:sub>
                            <m:r>
                              <a:rPr lang="es-CL" sz="2000" i="1">
                                <a:effectLst/>
                                <a:latin typeface="Cambria Math" panose="02040503050406030204" pitchFamily="18" charset="0"/>
                                <a:ea typeface="Times New Roman" panose="02020603050405020304" pitchFamily="18" charset="0"/>
                                <a:cs typeface="Times New Roman" panose="02020603050405020304" pitchFamily="18" charset="0"/>
                              </a:rPr>
                              <m:t>𝑓</m:t>
                            </m:r>
                          </m:sub>
                        </m:sSub>
                      </m:e>
                    </m:d>
                  </m:oMath>
                </a14:m>
                <a:endParaRPr lang="es-CL" sz="20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0"/>
                  </a:spcAft>
                  <a:tabLst>
                    <a:tab pos="4352925" algn="l"/>
                  </a:tabLst>
                </a:pPr>
                <a:r>
                  <a:rPr lang="es-CL"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s-CL" sz="16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0"/>
                  </a:spcAft>
                  <a:tabLst>
                    <a:tab pos="4352925" algn="l"/>
                  </a:tabLst>
                </a:pPr>
                <a:r>
                  <a:rPr lang="es-CL" dirty="0">
                    <a:effectLst/>
                    <a:latin typeface="Times New Roman" panose="02020603050405020304" pitchFamily="18" charset="0"/>
                    <a:ea typeface="Times New Roman" panose="02020603050405020304" pitchFamily="18" charset="0"/>
                    <a:cs typeface="Times New Roman" panose="02020603050405020304" pitchFamily="18" charset="0"/>
                  </a:rPr>
                  <a:t>Si se elige </a:t>
                </a:r>
                <a:r>
                  <a:rPr lang="es-CL" dirty="0">
                    <a:effectLst/>
                    <a:latin typeface="Cambria Math" panose="02040503050406030204" pitchFamily="18" charset="0"/>
                    <a:ea typeface="Times New Roman" panose="02020603050405020304" pitchFamily="18" charset="0"/>
                    <a:cs typeface="Times New Roman" panose="02020603050405020304" pitchFamily="18" charset="0"/>
                  </a:rPr>
                  <a:t>𝛥</a:t>
                </a:r>
                <a:r>
                  <a:rPr lang="es-CL" dirty="0">
                    <a:effectLst/>
                    <a:latin typeface="Times New Roman" panose="02020603050405020304" pitchFamily="18" charset="0"/>
                    <a:ea typeface="Times New Roman" panose="02020603050405020304" pitchFamily="18" charset="0"/>
                    <a:cs typeface="Times New Roman" panose="02020603050405020304" pitchFamily="18" charset="0"/>
                  </a:rPr>
                  <a:t>x = </a:t>
                </a:r>
                <a:r>
                  <a:rPr lang="es-CL" dirty="0">
                    <a:effectLst/>
                    <a:latin typeface="Cambria Math" panose="02040503050406030204" pitchFamily="18" charset="0"/>
                    <a:ea typeface="Times New Roman" panose="02020603050405020304" pitchFamily="18" charset="0"/>
                    <a:cs typeface="Times New Roman" panose="02020603050405020304" pitchFamily="18" charset="0"/>
                  </a:rPr>
                  <a:t>𝛥</a:t>
                </a:r>
                <a:r>
                  <a:rPr lang="es-CL" dirty="0">
                    <a:effectLst/>
                    <a:latin typeface="Times New Roman" panose="02020603050405020304" pitchFamily="18" charset="0"/>
                    <a:ea typeface="Times New Roman" panose="02020603050405020304" pitchFamily="18" charset="0"/>
                    <a:cs typeface="Times New Roman" panose="02020603050405020304" pitchFamily="18" charset="0"/>
                  </a:rPr>
                  <a:t>y:</a:t>
                </a:r>
                <a:endParaRPr lang="es-CL" sz="16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0"/>
                  </a:spcAft>
                  <a:tabLst>
                    <a:tab pos="4352925" algn="l"/>
                  </a:tabLst>
                </a:pPr>
                <a:r>
                  <a:rPr lang="es-CL"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s-CL" sz="16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0"/>
                  </a:spcAft>
                  <a:tabLst>
                    <a:tab pos="4352925" algn="l"/>
                  </a:tabLst>
                </a:pPr>
                <a14:m>
                  <m:oMathPara xmlns:m="http://schemas.openxmlformats.org/officeDocument/2006/math">
                    <m:oMathParaPr>
                      <m:jc m:val="centerGroup"/>
                    </m:oMathParaPr>
                    <m:oMath xmlns:m="http://schemas.openxmlformats.org/officeDocument/2006/math">
                      <m:r>
                        <a:rPr lang="es-CL" sz="2000" b="1" i="1">
                          <a:effectLst/>
                          <a:latin typeface="Cambria Math" panose="02040503050406030204" pitchFamily="18" charset="0"/>
                          <a:ea typeface="Times New Roman" panose="02020603050405020304" pitchFamily="18" charset="0"/>
                          <a:cs typeface="Times New Roman" panose="02020603050405020304" pitchFamily="18" charset="0"/>
                        </a:rPr>
                        <m:t>𝟐</m:t>
                      </m:r>
                      <m:sSub>
                        <m:sSubPr>
                          <m:ctrlPr>
                            <a:rPr lang="es-CL" sz="2000" b="1"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CL" sz="2000" b="1" i="1">
                              <a:effectLst/>
                              <a:latin typeface="Cambria Math" panose="02040503050406030204" pitchFamily="18" charset="0"/>
                              <a:ea typeface="Times New Roman" panose="02020603050405020304" pitchFamily="18" charset="0"/>
                              <a:cs typeface="Times New Roman" panose="02020603050405020304" pitchFamily="18" charset="0"/>
                            </a:rPr>
                            <m:t>𝑻</m:t>
                          </m:r>
                        </m:e>
                        <m:sub>
                          <m:r>
                            <a:rPr lang="es-CL" sz="2000" b="1" i="1">
                              <a:effectLst/>
                              <a:latin typeface="Cambria Math" panose="02040503050406030204" pitchFamily="18" charset="0"/>
                              <a:ea typeface="Times New Roman" panose="02020603050405020304" pitchFamily="18" charset="0"/>
                              <a:cs typeface="Times New Roman" panose="02020603050405020304" pitchFamily="18" charset="0"/>
                            </a:rPr>
                            <m:t>𝒎</m:t>
                          </m:r>
                          <m:r>
                            <a:rPr lang="es-CL" sz="2000" b="1" i="1">
                              <a:effectLst/>
                              <a:latin typeface="Cambria Math" panose="02040503050406030204" pitchFamily="18" charset="0"/>
                              <a:ea typeface="Times New Roman" panose="02020603050405020304" pitchFamily="18" charset="0"/>
                              <a:cs typeface="Times New Roman" panose="02020603050405020304" pitchFamily="18" charset="0"/>
                            </a:rPr>
                            <m:t>,</m:t>
                          </m:r>
                          <m:r>
                            <a:rPr lang="es-CL" sz="2000" b="1" i="1">
                              <a:effectLst/>
                              <a:latin typeface="Cambria Math" panose="02040503050406030204" pitchFamily="18" charset="0"/>
                              <a:ea typeface="Times New Roman" panose="02020603050405020304" pitchFamily="18" charset="0"/>
                              <a:cs typeface="Times New Roman" panose="02020603050405020304" pitchFamily="18" charset="0"/>
                            </a:rPr>
                            <m:t>𝒏</m:t>
                          </m:r>
                        </m:sub>
                      </m:sSub>
                      <m:d>
                        <m:dPr>
                          <m:ctrlPr>
                            <a:rPr lang="es-CL" sz="2000" b="1" i="1">
                              <a:effectLst/>
                              <a:latin typeface="Cambria Math" panose="02040503050406030204" pitchFamily="18" charset="0"/>
                              <a:ea typeface="Times New Roman" panose="02020603050405020304" pitchFamily="18" charset="0"/>
                              <a:cs typeface="Times New Roman" panose="02020603050405020304" pitchFamily="18" charset="0"/>
                            </a:rPr>
                          </m:ctrlPr>
                        </m:dPr>
                        <m:e>
                          <m:f>
                            <m:fPr>
                              <m:ctrlPr>
                                <a:rPr lang="es-CL" sz="2000" b="1" i="1">
                                  <a:effectLst/>
                                  <a:latin typeface="Cambria Math" panose="02040503050406030204" pitchFamily="18" charset="0"/>
                                  <a:ea typeface="Times New Roman" panose="02020603050405020304" pitchFamily="18" charset="0"/>
                                  <a:cs typeface="Times New Roman" panose="02020603050405020304" pitchFamily="18" charset="0"/>
                                </a:rPr>
                              </m:ctrlPr>
                            </m:fPr>
                            <m:num>
                              <m:r>
                                <a:rPr lang="es-CL" sz="2000" b="1" i="1">
                                  <a:effectLst/>
                                  <a:latin typeface="Cambria Math" panose="02040503050406030204" pitchFamily="18" charset="0"/>
                                  <a:ea typeface="Times New Roman" panose="02020603050405020304" pitchFamily="18" charset="0"/>
                                  <a:cs typeface="Times New Roman" panose="02020603050405020304" pitchFamily="18" charset="0"/>
                                </a:rPr>
                                <m:t>𝒉</m:t>
                              </m:r>
                              <m:r>
                                <a:rPr lang="es-CL" sz="2000" b="1" i="1">
                                  <a:effectLst/>
                                  <a:latin typeface="Cambria Math" panose="02040503050406030204" pitchFamily="18" charset="0"/>
                                  <a:ea typeface="Times New Roman" panose="02020603050405020304" pitchFamily="18" charset="0"/>
                                  <a:cs typeface="Times New Roman" panose="02020603050405020304" pitchFamily="18" charset="0"/>
                                </a:rPr>
                                <m:t>𝜟</m:t>
                              </m:r>
                              <m:r>
                                <a:rPr lang="es-CL" sz="2000" b="1" i="1">
                                  <a:effectLst/>
                                  <a:latin typeface="Cambria Math" panose="02040503050406030204" pitchFamily="18" charset="0"/>
                                  <a:ea typeface="Times New Roman" panose="02020603050405020304" pitchFamily="18" charset="0"/>
                                  <a:cs typeface="Times New Roman" panose="02020603050405020304" pitchFamily="18" charset="0"/>
                                </a:rPr>
                                <m:t>𝒙</m:t>
                              </m:r>
                            </m:num>
                            <m:den>
                              <m:r>
                                <a:rPr lang="es-CL" sz="2000" b="1" i="1">
                                  <a:effectLst/>
                                  <a:latin typeface="Cambria Math" panose="02040503050406030204" pitchFamily="18" charset="0"/>
                                  <a:ea typeface="Times New Roman" panose="02020603050405020304" pitchFamily="18" charset="0"/>
                                  <a:cs typeface="Times New Roman" panose="02020603050405020304" pitchFamily="18" charset="0"/>
                                </a:rPr>
                                <m:t>𝒌</m:t>
                              </m:r>
                            </m:den>
                          </m:f>
                          <m:r>
                            <a:rPr lang="es-CL" sz="2000" b="1" i="1">
                              <a:effectLst/>
                              <a:latin typeface="Cambria Math" panose="02040503050406030204" pitchFamily="18" charset="0"/>
                              <a:ea typeface="Times New Roman" panose="02020603050405020304" pitchFamily="18" charset="0"/>
                              <a:cs typeface="Times New Roman" panose="02020603050405020304" pitchFamily="18" charset="0"/>
                            </a:rPr>
                            <m:t>+</m:t>
                          </m:r>
                          <m:r>
                            <a:rPr lang="es-CL" sz="2000" b="1" i="1">
                              <a:effectLst/>
                              <a:latin typeface="Cambria Math" panose="02040503050406030204" pitchFamily="18" charset="0"/>
                              <a:ea typeface="Times New Roman" panose="02020603050405020304" pitchFamily="18" charset="0"/>
                              <a:cs typeface="Times New Roman" panose="02020603050405020304" pitchFamily="18" charset="0"/>
                            </a:rPr>
                            <m:t>𝟏</m:t>
                          </m:r>
                        </m:e>
                      </m:d>
                      <m:r>
                        <a:rPr lang="es-CL" sz="2000" b="1" i="1">
                          <a:effectLst/>
                          <a:latin typeface="Cambria Math" panose="02040503050406030204" pitchFamily="18" charset="0"/>
                          <a:ea typeface="Times New Roman" panose="02020603050405020304" pitchFamily="18" charset="0"/>
                          <a:cs typeface="Times New Roman" panose="02020603050405020304" pitchFamily="18" charset="0"/>
                        </a:rPr>
                        <m:t>−</m:t>
                      </m:r>
                      <m:f>
                        <m:fPr>
                          <m:ctrlPr>
                            <a:rPr lang="es-CL" sz="2000" b="1" i="1">
                              <a:effectLst/>
                              <a:latin typeface="Cambria Math" panose="02040503050406030204" pitchFamily="18" charset="0"/>
                              <a:ea typeface="Times New Roman" panose="02020603050405020304" pitchFamily="18" charset="0"/>
                              <a:cs typeface="Times New Roman" panose="02020603050405020304" pitchFamily="18" charset="0"/>
                            </a:rPr>
                          </m:ctrlPr>
                        </m:fPr>
                        <m:num>
                          <m:r>
                            <a:rPr lang="es-CL" sz="2000" b="1" i="1">
                              <a:effectLst/>
                              <a:latin typeface="Cambria Math" panose="02040503050406030204" pitchFamily="18" charset="0"/>
                              <a:ea typeface="Times New Roman" panose="02020603050405020304" pitchFamily="18" charset="0"/>
                              <a:cs typeface="Times New Roman" panose="02020603050405020304" pitchFamily="18" charset="0"/>
                            </a:rPr>
                            <m:t>𝟐</m:t>
                          </m:r>
                          <m:r>
                            <a:rPr lang="es-CL" sz="2000" b="1" i="1">
                              <a:effectLst/>
                              <a:latin typeface="Cambria Math" panose="02040503050406030204" pitchFamily="18" charset="0"/>
                              <a:ea typeface="Times New Roman" panose="02020603050405020304" pitchFamily="18" charset="0"/>
                              <a:cs typeface="Times New Roman" panose="02020603050405020304" pitchFamily="18" charset="0"/>
                            </a:rPr>
                            <m:t>𝒉</m:t>
                          </m:r>
                          <m:r>
                            <a:rPr lang="es-CL" sz="2000" b="1" i="1">
                              <a:effectLst/>
                              <a:latin typeface="Cambria Math" panose="02040503050406030204" pitchFamily="18" charset="0"/>
                              <a:ea typeface="Times New Roman" panose="02020603050405020304" pitchFamily="18" charset="0"/>
                              <a:cs typeface="Times New Roman" panose="02020603050405020304" pitchFamily="18" charset="0"/>
                            </a:rPr>
                            <m:t>𝜟</m:t>
                          </m:r>
                          <m:r>
                            <a:rPr lang="es-CL" sz="2000" b="1" i="1">
                              <a:effectLst/>
                              <a:latin typeface="Cambria Math" panose="02040503050406030204" pitchFamily="18" charset="0"/>
                              <a:ea typeface="Times New Roman" panose="02020603050405020304" pitchFamily="18" charset="0"/>
                              <a:cs typeface="Times New Roman" panose="02020603050405020304" pitchFamily="18" charset="0"/>
                            </a:rPr>
                            <m:t>𝒙</m:t>
                          </m:r>
                        </m:num>
                        <m:den>
                          <m:r>
                            <a:rPr lang="es-CL" sz="2000" b="1" i="1">
                              <a:effectLst/>
                              <a:latin typeface="Cambria Math" panose="02040503050406030204" pitchFamily="18" charset="0"/>
                              <a:ea typeface="Times New Roman" panose="02020603050405020304" pitchFamily="18" charset="0"/>
                              <a:cs typeface="Times New Roman" panose="02020603050405020304" pitchFamily="18" charset="0"/>
                            </a:rPr>
                            <m:t>𝒌</m:t>
                          </m:r>
                        </m:den>
                      </m:f>
                      <m:sSub>
                        <m:sSubPr>
                          <m:ctrlPr>
                            <a:rPr lang="es-CL" sz="2000" b="1"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CL" sz="2000" b="1" i="1">
                              <a:effectLst/>
                              <a:latin typeface="Cambria Math" panose="02040503050406030204" pitchFamily="18" charset="0"/>
                              <a:ea typeface="Times New Roman" panose="02020603050405020304" pitchFamily="18" charset="0"/>
                              <a:cs typeface="Times New Roman" panose="02020603050405020304" pitchFamily="18" charset="0"/>
                            </a:rPr>
                            <m:t>𝑻</m:t>
                          </m:r>
                        </m:e>
                        <m:sub>
                          <m:r>
                            <a:rPr lang="es-CL" sz="2000" b="1" i="1" smtClean="0">
                              <a:effectLst/>
                              <a:latin typeface="Cambria Math" panose="02040503050406030204" pitchFamily="18" charset="0"/>
                              <a:ea typeface="Cambria Math" panose="02040503050406030204" pitchFamily="18" charset="0"/>
                              <a:cs typeface="Times New Roman" panose="02020603050405020304" pitchFamily="18" charset="0"/>
                            </a:rPr>
                            <m:t>∞</m:t>
                          </m:r>
                        </m:sub>
                      </m:sSub>
                      <m:r>
                        <a:rPr lang="es-CL" sz="2000" b="1" i="1">
                          <a:effectLst/>
                          <a:latin typeface="Cambria Math" panose="02040503050406030204" pitchFamily="18" charset="0"/>
                          <a:ea typeface="Times New Roman" panose="02020603050405020304" pitchFamily="18" charset="0"/>
                          <a:cs typeface="Times New Roman" panose="02020603050405020304" pitchFamily="18" charset="0"/>
                        </a:rPr>
                        <m:t>−</m:t>
                      </m:r>
                      <m:d>
                        <m:dPr>
                          <m:ctrlPr>
                            <a:rPr lang="es-CL" sz="2000" b="1" i="1">
                              <a:effectLst/>
                              <a:latin typeface="Cambria Math" panose="02040503050406030204" pitchFamily="18" charset="0"/>
                              <a:ea typeface="Times New Roman" panose="02020603050405020304" pitchFamily="18" charset="0"/>
                              <a:cs typeface="Times New Roman" panose="02020603050405020304" pitchFamily="18" charset="0"/>
                            </a:rPr>
                          </m:ctrlPr>
                        </m:dPr>
                        <m:e>
                          <m:sSub>
                            <m:sSubPr>
                              <m:ctrlPr>
                                <a:rPr lang="es-CL" sz="2000" b="1"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CL" sz="2000" b="1" i="1">
                                  <a:effectLst/>
                                  <a:latin typeface="Cambria Math" panose="02040503050406030204" pitchFamily="18" charset="0"/>
                                  <a:ea typeface="Times New Roman" panose="02020603050405020304" pitchFamily="18" charset="0"/>
                                  <a:cs typeface="Times New Roman" panose="02020603050405020304" pitchFamily="18" charset="0"/>
                                </a:rPr>
                                <m:t>𝑻</m:t>
                              </m:r>
                            </m:e>
                            <m:sub>
                              <m:r>
                                <a:rPr lang="es-CL" sz="2000" b="1" i="1">
                                  <a:effectLst/>
                                  <a:latin typeface="Cambria Math" panose="02040503050406030204" pitchFamily="18" charset="0"/>
                                  <a:ea typeface="Times New Roman" panose="02020603050405020304" pitchFamily="18" charset="0"/>
                                  <a:cs typeface="Times New Roman" panose="02020603050405020304" pitchFamily="18" charset="0"/>
                                </a:rPr>
                                <m:t>𝒎</m:t>
                              </m:r>
                              <m:r>
                                <a:rPr lang="es-CL" sz="2000" b="1" i="1">
                                  <a:effectLst/>
                                  <a:latin typeface="Cambria Math" panose="02040503050406030204" pitchFamily="18" charset="0"/>
                                  <a:ea typeface="Times New Roman" panose="02020603050405020304" pitchFamily="18" charset="0"/>
                                  <a:cs typeface="Times New Roman" panose="02020603050405020304" pitchFamily="18" charset="0"/>
                                </a:rPr>
                                <m:t>−</m:t>
                              </m:r>
                              <m:r>
                                <a:rPr lang="es-CL" sz="2000" b="1" i="1">
                                  <a:effectLst/>
                                  <a:latin typeface="Cambria Math" panose="02040503050406030204" pitchFamily="18" charset="0"/>
                                  <a:ea typeface="Times New Roman" panose="02020603050405020304" pitchFamily="18" charset="0"/>
                                  <a:cs typeface="Times New Roman" panose="02020603050405020304" pitchFamily="18" charset="0"/>
                                </a:rPr>
                                <m:t>𝟏</m:t>
                              </m:r>
                              <m:r>
                                <a:rPr lang="es-CL" sz="2000" b="1" i="1">
                                  <a:effectLst/>
                                  <a:latin typeface="Cambria Math" panose="02040503050406030204" pitchFamily="18" charset="0"/>
                                  <a:ea typeface="Times New Roman" panose="02020603050405020304" pitchFamily="18" charset="0"/>
                                  <a:cs typeface="Times New Roman" panose="02020603050405020304" pitchFamily="18" charset="0"/>
                                </a:rPr>
                                <m:t>,</m:t>
                              </m:r>
                              <m:r>
                                <a:rPr lang="es-CL" sz="2000" b="1" i="1">
                                  <a:effectLst/>
                                  <a:latin typeface="Cambria Math" panose="02040503050406030204" pitchFamily="18" charset="0"/>
                                  <a:ea typeface="Times New Roman" panose="02020603050405020304" pitchFamily="18" charset="0"/>
                                  <a:cs typeface="Times New Roman" panose="02020603050405020304" pitchFamily="18" charset="0"/>
                                </a:rPr>
                                <m:t>𝒏</m:t>
                              </m:r>
                            </m:sub>
                          </m:sSub>
                          <m:r>
                            <a:rPr lang="es-CL" sz="2000" b="1" i="1">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s-CL" sz="2000" b="1"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CL" sz="2000" b="1" i="1">
                                  <a:effectLst/>
                                  <a:latin typeface="Cambria Math" panose="02040503050406030204" pitchFamily="18" charset="0"/>
                                  <a:ea typeface="Times New Roman" panose="02020603050405020304" pitchFamily="18" charset="0"/>
                                  <a:cs typeface="Times New Roman" panose="02020603050405020304" pitchFamily="18" charset="0"/>
                                </a:rPr>
                                <m:t>𝑻</m:t>
                              </m:r>
                            </m:e>
                            <m:sub>
                              <m:r>
                                <a:rPr lang="es-CL" sz="2000" b="1" i="1">
                                  <a:effectLst/>
                                  <a:latin typeface="Cambria Math" panose="02040503050406030204" pitchFamily="18" charset="0"/>
                                  <a:ea typeface="Times New Roman" panose="02020603050405020304" pitchFamily="18" charset="0"/>
                                  <a:cs typeface="Times New Roman" panose="02020603050405020304" pitchFamily="18" charset="0"/>
                                </a:rPr>
                                <m:t>𝒎</m:t>
                              </m:r>
                              <m:r>
                                <a:rPr lang="es-CL" sz="2000" b="1" i="1">
                                  <a:effectLst/>
                                  <a:latin typeface="Cambria Math" panose="02040503050406030204" pitchFamily="18" charset="0"/>
                                  <a:ea typeface="Times New Roman" panose="02020603050405020304" pitchFamily="18" charset="0"/>
                                  <a:cs typeface="Times New Roman" panose="02020603050405020304" pitchFamily="18" charset="0"/>
                                </a:rPr>
                                <m:t>,</m:t>
                              </m:r>
                              <m:r>
                                <a:rPr lang="es-CL" sz="2000" b="1" i="1">
                                  <a:effectLst/>
                                  <a:latin typeface="Cambria Math" panose="02040503050406030204" pitchFamily="18" charset="0"/>
                                  <a:ea typeface="Times New Roman" panose="02020603050405020304" pitchFamily="18" charset="0"/>
                                  <a:cs typeface="Times New Roman" panose="02020603050405020304" pitchFamily="18" charset="0"/>
                                </a:rPr>
                                <m:t>𝒏</m:t>
                              </m:r>
                              <m:r>
                                <a:rPr lang="es-CL" sz="2000" b="1" i="1">
                                  <a:effectLst/>
                                  <a:latin typeface="Cambria Math" panose="02040503050406030204" pitchFamily="18" charset="0"/>
                                  <a:ea typeface="Times New Roman" panose="02020603050405020304" pitchFamily="18" charset="0"/>
                                  <a:cs typeface="Times New Roman" panose="02020603050405020304" pitchFamily="18" charset="0"/>
                                </a:rPr>
                                <m:t>−</m:t>
                              </m:r>
                              <m:r>
                                <a:rPr lang="es-CL" sz="2000" b="1" i="1">
                                  <a:effectLst/>
                                  <a:latin typeface="Cambria Math" panose="02040503050406030204" pitchFamily="18" charset="0"/>
                                  <a:ea typeface="Times New Roman" panose="02020603050405020304" pitchFamily="18" charset="0"/>
                                  <a:cs typeface="Times New Roman" panose="02020603050405020304" pitchFamily="18" charset="0"/>
                                </a:rPr>
                                <m:t>𝟏</m:t>
                              </m:r>
                            </m:sub>
                          </m:sSub>
                        </m:e>
                      </m:d>
                      <m:r>
                        <a:rPr lang="es-CL" sz="2000" b="1" i="1">
                          <a:effectLst/>
                          <a:latin typeface="Cambria Math" panose="02040503050406030204" pitchFamily="18" charset="0"/>
                          <a:ea typeface="Times New Roman" panose="02020603050405020304" pitchFamily="18" charset="0"/>
                          <a:cs typeface="Times New Roman" panose="02020603050405020304" pitchFamily="18" charset="0"/>
                        </a:rPr>
                        <m:t>=</m:t>
                      </m:r>
                      <m:r>
                        <a:rPr lang="es-CL" sz="2000" b="1" i="1">
                          <a:effectLst/>
                          <a:latin typeface="Cambria Math" panose="02040503050406030204" pitchFamily="18" charset="0"/>
                          <a:ea typeface="Times New Roman" panose="02020603050405020304" pitchFamily="18" charset="0"/>
                          <a:cs typeface="Times New Roman" panose="02020603050405020304" pitchFamily="18" charset="0"/>
                        </a:rPr>
                        <m:t>𝟎</m:t>
                      </m:r>
                    </m:oMath>
                  </m:oMathPara>
                </a14:m>
                <a:endParaRPr lang="es-CL" sz="1600" dirty="0">
                  <a:effectLst/>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4" name="Rectángulo 3"/>
              <p:cNvSpPr>
                <a:spLocks noRot="1" noChangeAspect="1" noMove="1" noResize="1" noEditPoints="1" noAdjustHandles="1" noChangeArrowheads="1" noChangeShapeType="1" noTextEdit="1"/>
              </p:cNvSpPr>
              <p:nvPr/>
            </p:nvSpPr>
            <p:spPr>
              <a:xfrm>
                <a:off x="867508" y="3407455"/>
                <a:ext cx="10163908" cy="2835584"/>
              </a:xfrm>
              <a:prstGeom prst="rect">
                <a:avLst/>
              </a:prstGeom>
              <a:blipFill>
                <a:blip r:embed="rId3"/>
                <a:stretch>
                  <a:fillRect l="-480" t="-1290"/>
                </a:stretch>
              </a:blipFill>
            </p:spPr>
            <p:txBody>
              <a:bodyPr/>
              <a:lstStyle/>
              <a:p>
                <a:r>
                  <a:rPr lang="es-CL">
                    <a:noFill/>
                  </a:rPr>
                  <a:t> </a:t>
                </a:r>
              </a:p>
            </p:txBody>
          </p:sp>
        </mc:Fallback>
      </mc:AlternateContent>
    </p:spTree>
    <p:extLst>
      <p:ext uri="{BB962C8B-B14F-4D97-AF65-F5344CB8AC3E}">
        <p14:creationId xmlns:p14="http://schemas.microsoft.com/office/powerpoint/2010/main" val="1838975525"/>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1184030" y="724492"/>
            <a:ext cx="9718431" cy="2020553"/>
          </a:xfrm>
          <a:prstGeom prst="rect">
            <a:avLst/>
          </a:prstGeom>
        </p:spPr>
        <p:txBody>
          <a:bodyPr wrap="square">
            <a:spAutoFit/>
          </a:bodyPr>
          <a:lstStyle/>
          <a:p>
            <a:pPr algn="just">
              <a:lnSpc>
                <a:spcPct val="107000"/>
              </a:lnSpc>
              <a:spcAft>
                <a:spcPts val="0"/>
              </a:spcAft>
              <a:tabLst>
                <a:tab pos="4352925" algn="l"/>
              </a:tabLst>
            </a:pPr>
            <a:r>
              <a:rPr lang="es-CL" b="1" u="sng" dirty="0">
                <a:latin typeface="Times New Roman" panose="02020603050405020304" pitchFamily="18" charset="0"/>
                <a:ea typeface="Times New Roman" panose="02020603050405020304" pitchFamily="18" charset="0"/>
                <a:cs typeface="Times New Roman" panose="02020603050405020304" pitchFamily="18" charset="0"/>
              </a:rPr>
              <a:t>Ejemplo:</a:t>
            </a:r>
            <a:endParaRPr lang="es-CL" sz="1600" b="1"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0"/>
              </a:spcAft>
              <a:tabLst>
                <a:tab pos="4352925" algn="l"/>
              </a:tabLst>
            </a:pPr>
            <a:r>
              <a:rPr lang="es-CL" sz="1000" b="1" dirty="0">
                <a:latin typeface="Times New Roman" panose="02020603050405020304" pitchFamily="18" charset="0"/>
                <a:ea typeface="Times New Roman" panose="02020603050405020304" pitchFamily="18" charset="0"/>
                <a:cs typeface="Times New Roman" panose="02020603050405020304" pitchFamily="18" charset="0"/>
              </a:rPr>
              <a:t> </a:t>
            </a:r>
            <a:endParaRPr lang="es-CL" sz="1000" b="1"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0"/>
              </a:spcAft>
              <a:tabLst>
                <a:tab pos="4352925" algn="l"/>
              </a:tabLst>
            </a:pPr>
            <a:r>
              <a:rPr lang="es-CL" b="1" i="1" dirty="0">
                <a:latin typeface="Times New Roman" panose="02020603050405020304" pitchFamily="18" charset="0"/>
                <a:ea typeface="Times New Roman" panose="02020603050405020304" pitchFamily="18" charset="0"/>
                <a:cs typeface="Times New Roman" panose="02020603050405020304" pitchFamily="18" charset="0"/>
              </a:rPr>
              <a:t>Se tiene una sección de un soporte de acero de un horno de fusión en la que la cara superior está a 500 °C (contacto con el crisol) y la cara izquierda en contacto con la aislación a 100 °C, ambas temperaturas iguales y constantes, mientras que las caras inferior y derecha están expuestas a una corriente </a:t>
            </a:r>
            <a:r>
              <a:rPr lang="es-CL" b="1" i="1" dirty="0" err="1">
                <a:latin typeface="Times New Roman" panose="02020603050405020304" pitchFamily="18" charset="0"/>
                <a:ea typeface="Times New Roman" panose="02020603050405020304" pitchFamily="18" charset="0"/>
                <a:cs typeface="Times New Roman" panose="02020603050405020304" pitchFamily="18" charset="0"/>
              </a:rPr>
              <a:t>convectiva</a:t>
            </a:r>
            <a:r>
              <a:rPr lang="es-CL" b="1" i="1" dirty="0">
                <a:latin typeface="Times New Roman" panose="02020603050405020304" pitchFamily="18" charset="0"/>
                <a:ea typeface="Times New Roman" panose="02020603050405020304" pitchFamily="18" charset="0"/>
                <a:cs typeface="Times New Roman" panose="02020603050405020304" pitchFamily="18" charset="0"/>
              </a:rPr>
              <a:t> de un fluido a temperatura constante de 100 °C. Calcular la temperatura en el interior del acero.</a:t>
            </a:r>
            <a:endParaRPr lang="es-CL" sz="1600" b="1"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3" name="Imagen 2"/>
          <p:cNvPicPr/>
          <p:nvPr/>
        </p:nvPicPr>
        <p:blipFill>
          <a:blip r:embed="rId2">
            <a:extLst>
              <a:ext uri="{28A0092B-C50C-407E-A947-70E740481C1C}">
                <a14:useLocalDpi xmlns:a14="http://schemas.microsoft.com/office/drawing/2010/main" val="0"/>
              </a:ext>
            </a:extLst>
          </a:blip>
          <a:srcRect/>
          <a:stretch>
            <a:fillRect/>
          </a:stretch>
        </p:blipFill>
        <p:spPr bwMode="auto">
          <a:xfrm>
            <a:off x="3282463" y="2745045"/>
            <a:ext cx="4431322" cy="3010986"/>
          </a:xfrm>
          <a:prstGeom prst="rect">
            <a:avLst/>
          </a:prstGeom>
          <a:noFill/>
          <a:ln>
            <a:noFill/>
          </a:ln>
        </p:spPr>
      </p:pic>
      <p:sp>
        <p:nvSpPr>
          <p:cNvPr id="4" name="Rectángulo 3"/>
          <p:cNvSpPr/>
          <p:nvPr/>
        </p:nvSpPr>
        <p:spPr>
          <a:xfrm>
            <a:off x="2874749" y="5954406"/>
            <a:ext cx="6336991" cy="374077"/>
          </a:xfrm>
          <a:prstGeom prst="rect">
            <a:avLst/>
          </a:prstGeom>
        </p:spPr>
        <p:txBody>
          <a:bodyPr wrap="none">
            <a:spAutoFit/>
          </a:bodyPr>
          <a:lstStyle/>
          <a:p>
            <a:pPr algn="just">
              <a:lnSpc>
                <a:spcPct val="107000"/>
              </a:lnSpc>
              <a:spcAft>
                <a:spcPts val="0"/>
              </a:spcAft>
              <a:tabLst>
                <a:tab pos="4352925" algn="l"/>
              </a:tabLst>
            </a:pPr>
            <a:r>
              <a:rPr lang="es-CL" dirty="0">
                <a:latin typeface="Times New Roman" panose="02020603050405020304" pitchFamily="18" charset="0"/>
                <a:ea typeface="Times New Roman" panose="02020603050405020304" pitchFamily="18" charset="0"/>
                <a:cs typeface="Times New Roman" panose="02020603050405020304" pitchFamily="18" charset="0"/>
              </a:rPr>
              <a:t>Datos:  h = 10 (kcal/min∙m</a:t>
            </a:r>
            <a:r>
              <a:rPr lang="es-CL" baseline="30000" dirty="0">
                <a:latin typeface="Times New Roman" panose="02020603050405020304" pitchFamily="18" charset="0"/>
                <a:ea typeface="Times New Roman" panose="02020603050405020304" pitchFamily="18" charset="0"/>
                <a:cs typeface="Times New Roman" panose="02020603050405020304" pitchFamily="18" charset="0"/>
              </a:rPr>
              <a:t>2</a:t>
            </a:r>
            <a:r>
              <a:rPr lang="es-CL" dirty="0">
                <a:latin typeface="Times New Roman" panose="02020603050405020304" pitchFamily="18" charset="0"/>
                <a:ea typeface="Times New Roman" panose="02020603050405020304" pitchFamily="18" charset="0"/>
                <a:cs typeface="Times New Roman" panose="02020603050405020304" pitchFamily="18" charset="0"/>
              </a:rPr>
              <a:t>∙K)         k = 10 (kcal/min∙ m</a:t>
            </a:r>
            <a:r>
              <a:rPr lang="es-CL" baseline="30000" dirty="0">
                <a:latin typeface="Times New Roman" panose="02020603050405020304" pitchFamily="18" charset="0"/>
                <a:ea typeface="Times New Roman" panose="02020603050405020304" pitchFamily="18" charset="0"/>
                <a:cs typeface="Times New Roman" panose="02020603050405020304" pitchFamily="18" charset="0"/>
              </a:rPr>
              <a:t>2 </a:t>
            </a:r>
            <a:r>
              <a:rPr lang="es-CL" dirty="0">
                <a:latin typeface="Times New Roman" panose="02020603050405020304" pitchFamily="18" charset="0"/>
                <a:ea typeface="Times New Roman" panose="02020603050405020304" pitchFamily="18" charset="0"/>
                <a:cs typeface="Times New Roman" panose="02020603050405020304" pitchFamily="18" charset="0"/>
              </a:rPr>
              <a:t>∙K)         </a:t>
            </a:r>
            <a:endParaRPr lang="es-CL" sz="16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238592812"/>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ángulo 1"/>
              <p:cNvSpPr/>
              <p:nvPr/>
            </p:nvSpPr>
            <p:spPr>
              <a:xfrm>
                <a:off x="1101969" y="741126"/>
                <a:ext cx="9812215" cy="5051576"/>
              </a:xfrm>
              <a:prstGeom prst="rect">
                <a:avLst/>
              </a:prstGeom>
            </p:spPr>
            <p:txBody>
              <a:bodyPr wrap="square">
                <a:spAutoFit/>
              </a:bodyPr>
              <a:lstStyle/>
              <a:p>
                <a:pPr algn="just">
                  <a:lnSpc>
                    <a:spcPct val="107000"/>
                  </a:lnSpc>
                  <a:spcAft>
                    <a:spcPts val="0"/>
                  </a:spcAft>
                  <a:tabLst>
                    <a:tab pos="4352925" algn="l"/>
                  </a:tabLst>
                </a:pPr>
                <a:r>
                  <a:rPr lang="es-CL" b="1"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Para los nodos interiores las ecuaciones de los residuos serán (nodos 1, 2, 4, 5)</a:t>
                </a:r>
                <a:endParaRPr lang="es-CL" sz="16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0"/>
                  </a:spcAft>
                  <a:tabLst>
                    <a:tab pos="4352925" algn="l"/>
                  </a:tabLst>
                </a:pPr>
                <a:r>
                  <a:rPr lang="es-CL"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s-CL" sz="16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0"/>
                  </a:spcAft>
                  <a:tabLst>
                    <a:tab pos="4352925" algn="l"/>
                  </a:tabLst>
                </a:pPr>
                <a14:m>
                  <m:oMath xmlns:m="http://schemas.openxmlformats.org/officeDocument/2006/math">
                    <m:sSub>
                      <m:sSubPr>
                        <m:ctrlPr>
                          <a:rPr lang="es-CL" sz="2400" b="1"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CL" sz="2400" b="1"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𝑻</m:t>
                        </m:r>
                      </m:e>
                      <m:sub>
                        <m:r>
                          <a:rPr lang="es-CL" sz="2400" b="1"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𝒎</m:t>
                        </m:r>
                        <m:r>
                          <a:rPr lang="es-CL" sz="2400" b="1"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m:t>
                        </m:r>
                        <m:r>
                          <a:rPr lang="es-CL" sz="2400" b="1"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𝟏</m:t>
                        </m:r>
                        <m:r>
                          <a:rPr lang="es-CL" sz="2400" b="1"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m:t>
                        </m:r>
                        <m:r>
                          <a:rPr lang="es-CL" sz="2400" b="1"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𝒏</m:t>
                        </m:r>
                      </m:sub>
                    </m:sSub>
                    <m:r>
                      <a:rPr lang="es-CL" sz="2400" b="1"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 </m:t>
                    </m:r>
                    <m:sSub>
                      <m:sSubPr>
                        <m:ctrlPr>
                          <a:rPr lang="es-CL" sz="2400" b="1"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CL" sz="2400" b="1"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𝑻</m:t>
                        </m:r>
                      </m:e>
                      <m:sub>
                        <m:r>
                          <a:rPr lang="es-CL" sz="2400" b="1"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𝒎</m:t>
                        </m:r>
                        <m:r>
                          <a:rPr lang="es-CL" sz="2400" b="1"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m:t>
                        </m:r>
                        <m:r>
                          <a:rPr lang="es-CL" sz="2400" b="1"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𝟏</m:t>
                        </m:r>
                        <m:r>
                          <a:rPr lang="es-CL" sz="2400" b="1"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m:t>
                        </m:r>
                        <m:r>
                          <a:rPr lang="es-CL" sz="2400" b="1"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𝒏</m:t>
                        </m:r>
                      </m:sub>
                    </m:sSub>
                    <m:r>
                      <a:rPr lang="es-CL" sz="2400" b="1"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 </m:t>
                    </m:r>
                    <m:sSub>
                      <m:sSubPr>
                        <m:ctrlPr>
                          <a:rPr lang="es-CL" sz="2400" b="1"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CL" sz="2400" b="1"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𝑻</m:t>
                        </m:r>
                      </m:e>
                      <m:sub>
                        <m:r>
                          <a:rPr lang="es-CL" sz="2400" b="1"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𝒎</m:t>
                        </m:r>
                        <m:r>
                          <a:rPr lang="es-CL" sz="2400" b="1"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m:t>
                        </m:r>
                        <m:r>
                          <a:rPr lang="es-CL" sz="2400" b="1"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𝒏</m:t>
                        </m:r>
                        <m:r>
                          <a:rPr lang="es-CL" sz="2400" b="1"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m:t>
                        </m:r>
                        <m:r>
                          <a:rPr lang="es-CL" sz="2400" b="1"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𝟏</m:t>
                        </m:r>
                      </m:sub>
                    </m:sSub>
                    <m:r>
                      <a:rPr lang="es-CL" sz="2400" b="1"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 </m:t>
                    </m:r>
                    <m:sSub>
                      <m:sSubPr>
                        <m:ctrlPr>
                          <a:rPr lang="es-CL" sz="2400" b="1"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CL" sz="2400" b="1"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𝑻</m:t>
                        </m:r>
                      </m:e>
                      <m:sub>
                        <m:r>
                          <a:rPr lang="es-CL" sz="2400" b="1"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𝒎</m:t>
                        </m:r>
                        <m:r>
                          <a:rPr lang="es-CL" sz="2400" b="1"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m:t>
                        </m:r>
                        <m:r>
                          <a:rPr lang="es-CL" sz="2400" b="1"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𝒏</m:t>
                        </m:r>
                        <m:r>
                          <a:rPr lang="es-CL" sz="2400" b="1"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m:t>
                        </m:r>
                        <m:r>
                          <a:rPr lang="es-CL" sz="2400" b="1"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𝟏</m:t>
                        </m:r>
                      </m:sub>
                    </m:sSub>
                    <m:r>
                      <a:rPr lang="es-CL" sz="2400" b="1"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 </m:t>
                    </m:r>
                    <m:sSub>
                      <m:sSubPr>
                        <m:ctrlPr>
                          <a:rPr lang="es-CL" sz="2400" b="1"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CL" sz="2400" b="1"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𝟒</m:t>
                        </m:r>
                        <m:r>
                          <a:rPr lang="es-CL" sz="2400" b="1"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𝑻</m:t>
                        </m:r>
                      </m:e>
                      <m:sub>
                        <m:r>
                          <a:rPr lang="es-CL" sz="2400" b="1"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𝒎</m:t>
                        </m:r>
                        <m:r>
                          <a:rPr lang="es-CL" sz="2400" b="1"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m:t>
                        </m:r>
                        <m:r>
                          <a:rPr lang="es-CL" sz="2400" b="1"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𝒏</m:t>
                        </m:r>
                      </m:sub>
                    </m:sSub>
                    <m:r>
                      <a:rPr lang="es-CL" sz="2400" b="1"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s-CL" sz="2400" b="1" i="1" smtClean="0">
                            <a:solidFill>
                              <a:schemeClr val="tx1"/>
                            </a:solidFill>
                            <a:effectLst/>
                            <a:latin typeface="Cambria Math" panose="02040503050406030204" pitchFamily="18" charset="0"/>
                            <a:cs typeface="Times New Roman" panose="02020603050405020304" pitchFamily="18" charset="0"/>
                          </a:rPr>
                        </m:ctrlPr>
                      </m:sSubPr>
                      <m:e>
                        <m:acc>
                          <m:accPr>
                            <m:chr m:val="̇"/>
                            <m:ctrlPr>
                              <a:rPr lang="es-CL" sz="2400" b="1" i="1" smtClean="0">
                                <a:solidFill>
                                  <a:schemeClr val="tx1"/>
                                </a:solidFill>
                                <a:effectLst/>
                                <a:latin typeface="Cambria Math" panose="02040503050406030204" pitchFamily="18" charset="0"/>
                                <a:cs typeface="Times New Roman" panose="02020603050405020304" pitchFamily="18" charset="0"/>
                              </a:rPr>
                            </m:ctrlPr>
                          </m:accPr>
                          <m:e>
                            <m:r>
                              <a:rPr lang="es-ES" sz="2400" b="1" i="1" smtClean="0">
                                <a:solidFill>
                                  <a:schemeClr val="tx1"/>
                                </a:solidFill>
                                <a:effectLst/>
                                <a:latin typeface="Cambria Math" panose="02040503050406030204" pitchFamily="18" charset="0"/>
                                <a:cs typeface="Times New Roman" panose="02020603050405020304" pitchFamily="18" charset="0"/>
                              </a:rPr>
                              <m:t>𝒒</m:t>
                            </m:r>
                          </m:e>
                        </m:acc>
                      </m:e>
                      <m:sub>
                        <m:r>
                          <a:rPr lang="es-ES" sz="2400" b="1" i="1" smtClean="0">
                            <a:solidFill>
                              <a:schemeClr val="tx1"/>
                            </a:solidFill>
                            <a:effectLst/>
                            <a:latin typeface="Cambria Math" panose="02040503050406030204" pitchFamily="18" charset="0"/>
                            <a:cs typeface="Times New Roman" panose="02020603050405020304" pitchFamily="18" charset="0"/>
                          </a:rPr>
                          <m:t>𝒎</m:t>
                        </m:r>
                        <m:r>
                          <a:rPr lang="es-ES" sz="2400" b="1" i="1" smtClean="0">
                            <a:solidFill>
                              <a:schemeClr val="tx1"/>
                            </a:solidFill>
                            <a:effectLst/>
                            <a:latin typeface="Cambria Math" panose="02040503050406030204" pitchFamily="18" charset="0"/>
                            <a:cs typeface="Times New Roman" panose="02020603050405020304" pitchFamily="18" charset="0"/>
                          </a:rPr>
                          <m:t>,</m:t>
                        </m:r>
                        <m:r>
                          <a:rPr lang="es-ES" sz="2400" b="1" i="1" smtClean="0">
                            <a:solidFill>
                              <a:schemeClr val="tx1"/>
                            </a:solidFill>
                            <a:effectLst/>
                            <a:latin typeface="Cambria Math" panose="02040503050406030204" pitchFamily="18" charset="0"/>
                            <a:cs typeface="Times New Roman" panose="02020603050405020304" pitchFamily="18" charset="0"/>
                          </a:rPr>
                          <m:t>𝒏</m:t>
                        </m:r>
                      </m:sub>
                    </m:sSub>
                    <m:r>
                      <a:rPr lang="es-CL" sz="2400" b="1" i="1" smtClean="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 </m:t>
                    </m:r>
                    <m:r>
                      <a:rPr lang="es-ES" sz="2400" b="1" i="1" smtClean="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m:t>
                    </m:r>
                    <m:f>
                      <m:fPr>
                        <m:ctrlPr>
                          <a:rPr lang="es-CL" b="1" i="1">
                            <a:latin typeface="Cambria Math" panose="02040503050406030204" pitchFamily="18" charset="0"/>
                            <a:ea typeface="Times New Roman" panose="02020603050405020304" pitchFamily="18" charset="0"/>
                            <a:cs typeface="Times New Roman" panose="02020603050405020304" pitchFamily="18" charset="0"/>
                          </a:rPr>
                        </m:ctrlPr>
                      </m:fPr>
                      <m:num>
                        <m:r>
                          <a:rPr lang="es-CL" b="1" i="1">
                            <a:latin typeface="Cambria Math" panose="02040503050406030204" pitchFamily="18" charset="0"/>
                            <a:ea typeface="Times New Roman" panose="02020603050405020304" pitchFamily="18" charset="0"/>
                            <a:cs typeface="Times New Roman" panose="02020603050405020304" pitchFamily="18" charset="0"/>
                          </a:rPr>
                          <m:t>𝜟</m:t>
                        </m:r>
                        <m:sSup>
                          <m:sSupPr>
                            <m:ctrlPr>
                              <a:rPr lang="es-ES" b="1" i="1" smtClean="0">
                                <a:latin typeface="Cambria Math" panose="02040503050406030204" pitchFamily="18" charset="0"/>
                                <a:ea typeface="Times New Roman" panose="02020603050405020304" pitchFamily="18" charset="0"/>
                                <a:cs typeface="Times New Roman" panose="02020603050405020304" pitchFamily="18" charset="0"/>
                              </a:rPr>
                            </m:ctrlPr>
                          </m:sSupPr>
                          <m:e>
                            <m:r>
                              <a:rPr lang="es-CL" b="1" i="1">
                                <a:latin typeface="Cambria Math" panose="02040503050406030204" pitchFamily="18" charset="0"/>
                                <a:ea typeface="Times New Roman" panose="02020603050405020304" pitchFamily="18" charset="0"/>
                                <a:cs typeface="Times New Roman" panose="02020603050405020304" pitchFamily="18" charset="0"/>
                              </a:rPr>
                              <m:t>𝒙</m:t>
                            </m:r>
                          </m:e>
                          <m:sup>
                            <m:r>
                              <a:rPr lang="es-ES" b="1" i="1" smtClean="0">
                                <a:latin typeface="Cambria Math" panose="02040503050406030204" pitchFamily="18" charset="0"/>
                                <a:ea typeface="Times New Roman" panose="02020603050405020304" pitchFamily="18" charset="0"/>
                                <a:cs typeface="Times New Roman" panose="02020603050405020304" pitchFamily="18" charset="0"/>
                              </a:rPr>
                              <m:t>𝟐</m:t>
                            </m:r>
                          </m:sup>
                        </m:sSup>
                      </m:num>
                      <m:den>
                        <m:r>
                          <a:rPr lang="es-CL" b="1" i="1">
                            <a:latin typeface="Cambria Math" panose="02040503050406030204" pitchFamily="18" charset="0"/>
                            <a:ea typeface="Times New Roman" panose="02020603050405020304" pitchFamily="18" charset="0"/>
                            <a:cs typeface="Times New Roman" panose="02020603050405020304" pitchFamily="18" charset="0"/>
                          </a:rPr>
                          <m:t>𝒌</m:t>
                        </m:r>
                      </m:den>
                    </m:f>
                    <m:r>
                      <a:rPr lang="es-ES" b="1" i="1" smtClean="0">
                        <a:latin typeface="Cambria Math" panose="02040503050406030204" pitchFamily="18" charset="0"/>
                        <a:ea typeface="Times New Roman" panose="02020603050405020304" pitchFamily="18" charset="0"/>
                        <a:cs typeface="Times New Roman" panose="02020603050405020304" pitchFamily="18" charset="0"/>
                      </a:rPr>
                      <m:t>)</m:t>
                    </m:r>
                    <m:r>
                      <a:rPr lang="es-CL" b="1" i="1">
                        <a:latin typeface="Cambria Math" panose="02040503050406030204" pitchFamily="18" charset="0"/>
                        <a:ea typeface="Times New Roman" panose="02020603050405020304" pitchFamily="18" charset="0"/>
                        <a:cs typeface="Times New Roman" panose="02020603050405020304" pitchFamily="18" charset="0"/>
                      </a:rPr>
                      <m:t> </m:t>
                    </m:r>
                  </m:oMath>
                </a14:m>
                <a:r>
                  <a:rPr lang="es-CL"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s-CL" sz="16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0"/>
                  </a:spcAft>
                  <a:tabLst>
                    <a:tab pos="4352925" algn="l"/>
                  </a:tabLst>
                </a:pPr>
                <a:r>
                  <a:rPr lang="es-CL"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p>
              <a:p>
                <a:pPr algn="just">
                  <a:lnSpc>
                    <a:spcPct val="107000"/>
                  </a:lnSpc>
                  <a:spcAft>
                    <a:spcPts val="0"/>
                  </a:spcAft>
                  <a:tabLst>
                    <a:tab pos="4352925" algn="l"/>
                  </a:tabLst>
                </a:pPr>
                <a:endParaRPr lang="es-CL" sz="16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0"/>
                  </a:spcAft>
                  <a:tabLst>
                    <a:tab pos="4352925" algn="l"/>
                  </a:tabLst>
                </a:pPr>
                <a:r>
                  <a:rPr lang="es-CL" b="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Para los nodos exteriores (caras planas), la ecuación de los residuos será (nodos 3, 6, 7, 8):</a:t>
                </a:r>
                <a:endParaRPr lang="es-CL" sz="16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0"/>
                  </a:spcAft>
                  <a:tabLst>
                    <a:tab pos="4352925" algn="l"/>
                  </a:tabLst>
                </a:pPr>
                <a:r>
                  <a:rPr lang="es-CL"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s-CL" sz="16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0"/>
                  </a:spcAft>
                  <a:tabLst>
                    <a:tab pos="4352925" algn="l"/>
                  </a:tabLst>
                </a:pPr>
                <a14:m>
                  <m:oMathPara xmlns:m="http://schemas.openxmlformats.org/officeDocument/2006/math">
                    <m:oMathParaPr>
                      <m:jc m:val="left"/>
                    </m:oMathParaPr>
                    <m:oMath xmlns:m="http://schemas.openxmlformats.org/officeDocument/2006/math">
                      <m:sSub>
                        <m:sSubPr>
                          <m:ctrlPr>
                            <a:rPr lang="es-CL" sz="2000" b="1"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CL" sz="2000" b="1"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𝑻</m:t>
                          </m:r>
                        </m:e>
                        <m:sub>
                          <m:r>
                            <a:rPr lang="es-CL" sz="2000" b="1"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𝒎</m:t>
                          </m:r>
                          <m:r>
                            <a:rPr lang="es-CL" sz="2000" b="1"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m:t>
                          </m:r>
                          <m:r>
                            <a:rPr lang="es-CL" sz="2000" b="1"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𝒏</m:t>
                          </m:r>
                        </m:sub>
                      </m:sSub>
                      <m:d>
                        <m:dPr>
                          <m:ctrlPr>
                            <a:rPr lang="es-CL" sz="2000" b="1"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ctrlPr>
                        </m:dPr>
                        <m:e>
                          <m:f>
                            <m:fPr>
                              <m:ctrlPr>
                                <a:rPr lang="es-CL" sz="2000" b="1"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ctrlPr>
                            </m:fPr>
                            <m:num>
                              <m:r>
                                <a:rPr lang="es-CL" sz="2000" b="1"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𝒉</m:t>
                              </m:r>
                              <m:r>
                                <a:rPr lang="es-CL" sz="2000" b="1"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𝜟</m:t>
                              </m:r>
                              <m:r>
                                <a:rPr lang="es-CL" sz="2000" b="1"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𝒙</m:t>
                              </m:r>
                            </m:num>
                            <m:den>
                              <m:r>
                                <a:rPr lang="es-CL" sz="2000" b="1"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𝒌</m:t>
                              </m:r>
                            </m:den>
                          </m:f>
                          <m:r>
                            <a:rPr lang="es-CL" sz="2000" b="1"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m:t>
                          </m:r>
                          <m:r>
                            <a:rPr lang="es-CL" sz="2000" b="1"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𝟐</m:t>
                          </m:r>
                        </m:e>
                      </m:d>
                      <m:r>
                        <a:rPr lang="es-CL" sz="2000" b="1"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 </m:t>
                      </m:r>
                      <m:f>
                        <m:fPr>
                          <m:ctrlPr>
                            <a:rPr lang="es-CL" sz="2000" b="1"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ctrlPr>
                        </m:fPr>
                        <m:num>
                          <m:r>
                            <a:rPr lang="es-CL" sz="2000" b="1"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𝒉</m:t>
                          </m:r>
                          <m:r>
                            <a:rPr lang="es-CL" sz="2000" b="1"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𝜟</m:t>
                          </m:r>
                          <m:r>
                            <a:rPr lang="es-CL" sz="2000" b="1"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𝒙</m:t>
                          </m:r>
                        </m:num>
                        <m:den>
                          <m:r>
                            <a:rPr lang="es-CL" sz="2000" b="1"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𝒌</m:t>
                          </m:r>
                        </m:den>
                      </m:f>
                      <m:sSub>
                        <m:sSubPr>
                          <m:ctrlPr>
                            <a:rPr lang="es-CL" sz="2000" b="1"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CL" sz="2000" b="1"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𝑻</m:t>
                          </m:r>
                        </m:e>
                        <m:sub>
                          <m:r>
                            <a:rPr lang="es-CL" sz="2000" b="1"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𝒇</m:t>
                          </m:r>
                        </m:sub>
                      </m:sSub>
                      <m:r>
                        <a:rPr lang="es-CL" sz="2000" b="1"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 </m:t>
                      </m:r>
                      <m:f>
                        <m:fPr>
                          <m:ctrlPr>
                            <a:rPr lang="es-CL" sz="2000" b="1"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ctrlPr>
                        </m:fPr>
                        <m:num>
                          <m:r>
                            <a:rPr lang="es-CL" sz="2000" b="1"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𝟏</m:t>
                          </m:r>
                        </m:num>
                        <m:den>
                          <m:r>
                            <a:rPr lang="es-CL" sz="2000" b="1"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𝟐</m:t>
                          </m:r>
                        </m:den>
                      </m:f>
                      <m:d>
                        <m:dPr>
                          <m:ctrlPr>
                            <a:rPr lang="es-CL" sz="2000" b="1"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ctrlPr>
                        </m:dPr>
                        <m:e>
                          <m:r>
                            <a:rPr lang="es-CL" sz="2000" b="1"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𝟐</m:t>
                          </m:r>
                          <m:sSub>
                            <m:sSubPr>
                              <m:ctrlPr>
                                <a:rPr lang="es-CL" sz="2000" b="1"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CL" sz="2000" b="1"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𝑻</m:t>
                              </m:r>
                            </m:e>
                            <m:sub>
                              <m:r>
                                <a:rPr lang="es-CL" sz="2000" b="1"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𝒎</m:t>
                              </m:r>
                              <m:r>
                                <a:rPr lang="es-CL" sz="2000" b="1"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m:t>
                              </m:r>
                              <m:r>
                                <a:rPr lang="es-CL" sz="2000" b="1"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𝟏</m:t>
                              </m:r>
                              <m:r>
                                <a:rPr lang="es-CL" sz="2000" b="1"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m:t>
                              </m:r>
                              <m:r>
                                <a:rPr lang="es-CL" sz="2000" b="1"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𝒏</m:t>
                              </m:r>
                            </m:sub>
                          </m:sSub>
                          <m:r>
                            <a:rPr lang="es-CL" sz="2000" b="1"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 </m:t>
                          </m:r>
                          <m:sSub>
                            <m:sSubPr>
                              <m:ctrlPr>
                                <a:rPr lang="es-CL" sz="2000" b="1"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CL" sz="2000" b="1"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𝑻</m:t>
                              </m:r>
                            </m:e>
                            <m:sub>
                              <m:r>
                                <a:rPr lang="es-CL" sz="2000" b="1"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𝒎</m:t>
                              </m:r>
                              <m:r>
                                <a:rPr lang="es-CL" sz="2000" b="1"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m:t>
                              </m:r>
                              <m:r>
                                <a:rPr lang="es-CL" sz="2000" b="1"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𝒏</m:t>
                              </m:r>
                              <m:r>
                                <a:rPr lang="es-CL" sz="2000" b="1"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m:t>
                              </m:r>
                              <m:r>
                                <a:rPr lang="es-CL" sz="2000" b="1"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𝟏</m:t>
                              </m:r>
                            </m:sub>
                          </m:sSub>
                          <m:r>
                            <a:rPr lang="es-CL" sz="2000" b="1"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 </m:t>
                          </m:r>
                          <m:sSub>
                            <m:sSubPr>
                              <m:ctrlPr>
                                <a:rPr lang="es-CL" sz="2000" b="1"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CL" sz="2000" b="1"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𝑻</m:t>
                              </m:r>
                            </m:e>
                            <m:sub>
                              <m:r>
                                <a:rPr lang="es-CL" sz="2000" b="1"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𝒎</m:t>
                              </m:r>
                              <m:r>
                                <a:rPr lang="es-CL" sz="2000" b="1"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m:t>
                              </m:r>
                              <m:r>
                                <a:rPr lang="es-CL" sz="2000" b="1"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𝒏</m:t>
                              </m:r>
                              <m:r>
                                <a:rPr lang="es-CL" sz="2000" b="1"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m:t>
                              </m:r>
                              <m:r>
                                <a:rPr lang="es-CL" sz="2000" b="1"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𝟏</m:t>
                              </m:r>
                            </m:sub>
                          </m:sSub>
                        </m:e>
                      </m:d>
                      <m:r>
                        <a:rPr lang="es-CL" sz="2000" b="1"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 </m:t>
                      </m:r>
                      <m:sSub>
                        <m:sSubPr>
                          <m:ctrlPr>
                            <a:rPr lang="es-CL" sz="2000" b="1"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acc>
                            <m:accPr>
                              <m:chr m:val="̅"/>
                              <m:ctrlPr>
                                <a:rPr lang="es-CL" sz="2000" b="1"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ctrlPr>
                            </m:accPr>
                            <m:e>
                              <m:r>
                                <a:rPr lang="es-CL" sz="2000" b="1"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𝒒</m:t>
                              </m:r>
                            </m:e>
                          </m:acc>
                        </m:e>
                        <m:sub>
                          <m:r>
                            <a:rPr lang="es-CL" sz="2000" b="1"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𝒎</m:t>
                          </m:r>
                          <m:r>
                            <a:rPr lang="es-CL" sz="2000" b="1"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m:t>
                          </m:r>
                          <m:r>
                            <a:rPr lang="es-CL" sz="2000" b="1"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𝒏</m:t>
                          </m:r>
                        </m:sub>
                      </m:sSub>
                    </m:oMath>
                  </m:oMathPara>
                </a14:m>
                <a:endParaRPr lang="es-CL" sz="16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0"/>
                  </a:spcAft>
                  <a:tabLst>
                    <a:tab pos="4352925" algn="l"/>
                  </a:tabLst>
                </a:pPr>
                <a:r>
                  <a:rPr lang="es-CL" sz="20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p>
              <a:p>
                <a:pPr algn="just">
                  <a:lnSpc>
                    <a:spcPct val="107000"/>
                  </a:lnSpc>
                  <a:spcAft>
                    <a:spcPts val="0"/>
                  </a:spcAft>
                  <a:tabLst>
                    <a:tab pos="4352925" algn="l"/>
                  </a:tabLst>
                </a:pPr>
                <a:endParaRPr lang="es-CL" sz="16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0"/>
                  </a:spcAft>
                  <a:tabLst>
                    <a:tab pos="4352925" algn="l"/>
                  </a:tabLst>
                </a:pPr>
                <a:r>
                  <a:rPr lang="es-CL" b="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Y para el nodo del vértice (nodo 9), la ecuación será:</a:t>
                </a:r>
                <a:endParaRPr lang="es-CL" sz="16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0"/>
                  </a:spcAft>
                  <a:tabLst>
                    <a:tab pos="4352925" algn="l"/>
                  </a:tabLst>
                </a:pPr>
                <a:r>
                  <a:rPr lang="es-CL"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s-CL" sz="16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0"/>
                  </a:spcAft>
                  <a:tabLst>
                    <a:tab pos="4352925" algn="l"/>
                  </a:tabLst>
                </a:pPr>
                <a14:m>
                  <m:oMathPara xmlns:m="http://schemas.openxmlformats.org/officeDocument/2006/math">
                    <m:oMathParaPr>
                      <m:jc m:val="left"/>
                    </m:oMathParaPr>
                    <m:oMath xmlns:m="http://schemas.openxmlformats.org/officeDocument/2006/math">
                      <m:r>
                        <a:rPr lang="es-CL" sz="2000" b="1"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𝟐</m:t>
                      </m:r>
                      <m:sSub>
                        <m:sSubPr>
                          <m:ctrlPr>
                            <a:rPr lang="es-CL" sz="2000" b="1"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CL" sz="2000" b="1"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𝑻</m:t>
                          </m:r>
                        </m:e>
                        <m:sub>
                          <m:r>
                            <a:rPr lang="es-CL" sz="2000" b="1"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𝒎</m:t>
                          </m:r>
                          <m:r>
                            <a:rPr lang="es-CL" sz="2000" b="1"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m:t>
                          </m:r>
                          <m:r>
                            <a:rPr lang="es-CL" sz="2000" b="1"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𝒏</m:t>
                          </m:r>
                        </m:sub>
                      </m:sSub>
                      <m:d>
                        <m:dPr>
                          <m:ctrlPr>
                            <a:rPr lang="es-CL" sz="2000" b="1"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ctrlPr>
                        </m:dPr>
                        <m:e>
                          <m:f>
                            <m:fPr>
                              <m:ctrlPr>
                                <a:rPr lang="es-CL" sz="2000" b="1"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ctrlPr>
                            </m:fPr>
                            <m:num>
                              <m:r>
                                <a:rPr lang="es-CL" sz="2000" b="1"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𝒉</m:t>
                              </m:r>
                              <m:r>
                                <a:rPr lang="es-CL" sz="2000" b="1"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𝜟</m:t>
                              </m:r>
                              <m:r>
                                <a:rPr lang="es-CL" sz="2000" b="1"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𝒙</m:t>
                              </m:r>
                            </m:num>
                            <m:den>
                              <m:r>
                                <a:rPr lang="es-CL" sz="2000" b="1"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𝒌</m:t>
                              </m:r>
                            </m:den>
                          </m:f>
                          <m:r>
                            <a:rPr lang="es-CL" sz="2000" b="1"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m:t>
                          </m:r>
                          <m:r>
                            <a:rPr lang="es-CL" sz="2000" b="1"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𝟏</m:t>
                          </m:r>
                        </m:e>
                      </m:d>
                      <m:r>
                        <a:rPr lang="es-CL" sz="2000" b="1"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m:t>
                      </m:r>
                      <m:f>
                        <m:fPr>
                          <m:ctrlPr>
                            <a:rPr lang="es-CL" sz="2000" b="1"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ctrlPr>
                        </m:fPr>
                        <m:num>
                          <m:r>
                            <a:rPr lang="es-CL" sz="2000" b="1"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𝟐</m:t>
                          </m:r>
                          <m:r>
                            <a:rPr lang="es-CL" sz="2000" b="1"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𝒉</m:t>
                          </m:r>
                          <m:r>
                            <a:rPr lang="es-CL" sz="2000" b="1"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𝜟</m:t>
                          </m:r>
                          <m:r>
                            <a:rPr lang="es-CL" sz="2000" b="1"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𝒙</m:t>
                          </m:r>
                        </m:num>
                        <m:den>
                          <m:r>
                            <a:rPr lang="es-CL" sz="2000" b="1"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𝒌</m:t>
                          </m:r>
                        </m:den>
                      </m:f>
                      <m:sSub>
                        <m:sSubPr>
                          <m:ctrlPr>
                            <a:rPr lang="es-CL" sz="2000" b="1"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CL" sz="2000" b="1"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𝑻</m:t>
                          </m:r>
                        </m:e>
                        <m:sub>
                          <m:r>
                            <a:rPr lang="es-CL" sz="2000" b="1"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𝒇</m:t>
                          </m:r>
                        </m:sub>
                      </m:sSub>
                      <m:r>
                        <a:rPr lang="es-CL" sz="2000" b="1"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m:t>
                      </m:r>
                      <m:d>
                        <m:dPr>
                          <m:ctrlPr>
                            <a:rPr lang="es-CL" sz="2000" b="1"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ctrlPr>
                        </m:dPr>
                        <m:e>
                          <m:sSub>
                            <m:sSubPr>
                              <m:ctrlPr>
                                <a:rPr lang="es-CL" sz="2000" b="1"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CL" sz="2000" b="1"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𝑻</m:t>
                              </m:r>
                            </m:e>
                            <m:sub>
                              <m:r>
                                <a:rPr lang="es-CL" sz="2000" b="1"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𝒎</m:t>
                              </m:r>
                              <m:r>
                                <a:rPr lang="es-CL" sz="2000" b="1"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m:t>
                              </m:r>
                              <m:r>
                                <a:rPr lang="es-CL" sz="2000" b="1"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𝟏</m:t>
                              </m:r>
                              <m:r>
                                <a:rPr lang="es-CL" sz="2000" b="1"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m:t>
                              </m:r>
                              <m:r>
                                <a:rPr lang="es-CL" sz="2000" b="1"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𝒏</m:t>
                              </m:r>
                            </m:sub>
                          </m:sSub>
                          <m:r>
                            <a:rPr lang="es-CL" sz="2000" b="1"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s-CL" sz="2000" b="1"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CL" sz="2000" b="1"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𝑻</m:t>
                              </m:r>
                            </m:e>
                            <m:sub>
                              <m:r>
                                <a:rPr lang="es-CL" sz="2000" b="1"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𝒎</m:t>
                              </m:r>
                              <m:r>
                                <a:rPr lang="es-CL" sz="2000" b="1"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m:t>
                              </m:r>
                              <m:r>
                                <a:rPr lang="es-CL" sz="2000" b="1"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𝒏</m:t>
                              </m:r>
                              <m:r>
                                <a:rPr lang="es-CL" sz="2000" b="1"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m:t>
                              </m:r>
                              <m:r>
                                <a:rPr lang="es-CL" sz="2000" b="1"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𝟏</m:t>
                              </m:r>
                            </m:sub>
                          </m:sSub>
                        </m:e>
                      </m:d>
                      <m:r>
                        <a:rPr lang="es-CL" sz="2000" b="1"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s-CL" sz="2000" b="1"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acc>
                            <m:accPr>
                              <m:chr m:val="̅"/>
                              <m:ctrlPr>
                                <a:rPr lang="es-CL" sz="2000" b="1"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ctrlPr>
                            </m:accPr>
                            <m:e>
                              <m:r>
                                <a:rPr lang="es-CL" sz="2000" b="1"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𝒒</m:t>
                              </m:r>
                            </m:e>
                          </m:acc>
                        </m:e>
                        <m:sub>
                          <m:r>
                            <a:rPr lang="es-CL" sz="2000" b="1"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𝒎</m:t>
                          </m:r>
                          <m:r>
                            <a:rPr lang="es-CL" sz="2000" b="1"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m:t>
                          </m:r>
                          <m:r>
                            <a:rPr lang="es-CL" sz="2000" b="1"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𝒏</m:t>
                          </m:r>
                        </m:sub>
                      </m:sSub>
                    </m:oMath>
                  </m:oMathPara>
                </a14:m>
                <a:endParaRPr lang="es-CL" sz="16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2" name="Rectángulo 1"/>
              <p:cNvSpPr>
                <a:spLocks noRot="1" noChangeAspect="1" noMove="1" noResize="1" noEditPoints="1" noAdjustHandles="1" noChangeArrowheads="1" noChangeShapeType="1" noTextEdit="1"/>
              </p:cNvSpPr>
              <p:nvPr/>
            </p:nvSpPr>
            <p:spPr>
              <a:xfrm>
                <a:off x="1101969" y="741126"/>
                <a:ext cx="9812215" cy="5051576"/>
              </a:xfrm>
              <a:prstGeom prst="rect">
                <a:avLst/>
              </a:prstGeom>
              <a:blipFill>
                <a:blip r:embed="rId2"/>
                <a:stretch>
                  <a:fillRect l="-559" t="-725"/>
                </a:stretch>
              </a:blipFill>
            </p:spPr>
            <p:txBody>
              <a:bodyPr/>
              <a:lstStyle/>
              <a:p>
                <a:r>
                  <a:rPr lang="es-CL">
                    <a:noFill/>
                  </a:rPr>
                  <a:t> </a:t>
                </a:r>
              </a:p>
            </p:txBody>
          </p:sp>
        </mc:Fallback>
      </mc:AlternateContent>
      <p:pic>
        <p:nvPicPr>
          <p:cNvPr id="3" name="Imagen 2"/>
          <p:cNvPicPr/>
          <p:nvPr/>
        </p:nvPicPr>
        <p:blipFill>
          <a:blip r:embed="rId3">
            <a:extLst>
              <a:ext uri="{28A0092B-C50C-407E-A947-70E740481C1C}">
                <a14:useLocalDpi xmlns:a14="http://schemas.microsoft.com/office/drawing/2010/main" val="0"/>
              </a:ext>
            </a:extLst>
          </a:blip>
          <a:srcRect/>
          <a:stretch>
            <a:fillRect/>
          </a:stretch>
        </p:blipFill>
        <p:spPr bwMode="auto">
          <a:xfrm>
            <a:off x="7804596" y="3773510"/>
            <a:ext cx="3837245" cy="2677980"/>
          </a:xfrm>
          <a:prstGeom prst="rect">
            <a:avLst/>
          </a:prstGeom>
          <a:noFill/>
          <a:ln>
            <a:noFill/>
          </a:ln>
        </p:spPr>
      </p:pic>
    </p:spTree>
    <p:extLst>
      <p:ext uri="{BB962C8B-B14F-4D97-AF65-F5344CB8AC3E}">
        <p14:creationId xmlns:p14="http://schemas.microsoft.com/office/powerpoint/2010/main" val="742999665"/>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ángulo 1"/>
              <p:cNvSpPr/>
              <p:nvPr/>
            </p:nvSpPr>
            <p:spPr>
              <a:xfrm>
                <a:off x="1031631" y="1475701"/>
                <a:ext cx="9343292" cy="3352328"/>
              </a:xfrm>
              <a:prstGeom prst="rect">
                <a:avLst/>
              </a:prstGeom>
            </p:spPr>
            <p:txBody>
              <a:bodyPr wrap="square">
                <a:spAutoFit/>
              </a:bodyPr>
              <a:lstStyle/>
              <a:p>
                <a:pPr algn="just">
                  <a:lnSpc>
                    <a:spcPct val="107000"/>
                  </a:lnSpc>
                  <a:spcAft>
                    <a:spcPts val="0"/>
                  </a:spcAft>
                  <a:tabLst>
                    <a:tab pos="4352925" algn="l"/>
                  </a:tabLst>
                </a:pPr>
                <a:r>
                  <a:rPr lang="es-CL"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Reemplazando las temperaturas, los valores de h y k y tomando </a:t>
                </a:r>
                <a:r>
                  <a:rPr lang="es-CL" dirty="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a:t>𝛥</a:t>
                </a:r>
                <a:r>
                  <a:rPr lang="es-CL"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x = 0,333 m se tiene:</a:t>
                </a:r>
                <a:endParaRPr lang="es-CL" sz="16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0"/>
                  </a:spcAft>
                  <a:tabLst>
                    <a:tab pos="4352925" algn="l"/>
                  </a:tabLst>
                </a:pPr>
                <a:r>
                  <a:rPr lang="es-CL"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s-CL" sz="16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0"/>
                  </a:spcAft>
                  <a:tabLst>
                    <a:tab pos="4352925" algn="l"/>
                  </a:tabLst>
                </a:pPr>
                <a:r>
                  <a:rPr lang="es-CL" b="1" i="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Nodo 3: </a:t>
                </a:r>
                <a14:m>
                  <m:oMath xmlns:m="http://schemas.openxmlformats.org/officeDocument/2006/math">
                    <m:r>
                      <a:rPr lang="es-CL" b="1"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  </m:t>
                    </m:r>
                    <m:r>
                      <a:rPr lang="es-CL"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2</m:t>
                    </m:r>
                    <m:sSub>
                      <m:sSubPr>
                        <m:ctrlPr>
                          <a:rPr lang="es-CL"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CL"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𝑇</m:t>
                        </m:r>
                      </m:e>
                      <m:sub>
                        <m:r>
                          <a:rPr lang="es-CL"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2</m:t>
                        </m:r>
                      </m:sub>
                    </m:sSub>
                    <m:r>
                      <a:rPr lang="es-CL"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 </m:t>
                    </m:r>
                    <m:sSub>
                      <m:sSubPr>
                        <m:ctrlPr>
                          <a:rPr lang="es-CL"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CL"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𝑇</m:t>
                        </m:r>
                      </m:e>
                      <m:sub>
                        <m:r>
                          <a:rPr lang="es-CL"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6</m:t>
                        </m:r>
                      </m:sub>
                    </m:sSub>
                    <m:r>
                      <a:rPr lang="es-CL"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+567−4,67 </m:t>
                    </m:r>
                    <m:sSub>
                      <m:sSubPr>
                        <m:ctrlPr>
                          <a:rPr lang="es-CL"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CL"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𝑇</m:t>
                        </m:r>
                      </m:e>
                      <m:sub>
                        <m:r>
                          <a:rPr lang="es-CL"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3</m:t>
                        </m:r>
                      </m:sub>
                    </m:sSub>
                  </m:oMath>
                </a14:m>
                <a:r>
                  <a:rPr lang="es-CL" i="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 </a:t>
                </a:r>
                <a14:m>
                  <m:oMath xmlns:m="http://schemas.openxmlformats.org/officeDocument/2006/math">
                    <m:sSub>
                      <m:sSubPr>
                        <m:ctrlPr>
                          <a:rPr lang="es-CL"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acc>
                          <m:accPr>
                            <m:chr m:val="̅"/>
                            <m:ctrlPr>
                              <a:rPr lang="es-CL"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ctrlPr>
                          </m:accPr>
                          <m:e>
                            <m:r>
                              <a:rPr lang="es-CL"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𝑞</m:t>
                            </m:r>
                          </m:e>
                        </m:acc>
                      </m:e>
                      <m:sub>
                        <m:r>
                          <a:rPr lang="es-CL"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3</m:t>
                        </m:r>
                      </m:sub>
                    </m:sSub>
                  </m:oMath>
                </a14:m>
                <a:endParaRPr lang="es-CL" sz="16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0"/>
                  </a:spcAft>
                  <a:tabLst>
                    <a:tab pos="4352925" algn="l"/>
                  </a:tabLst>
                </a:pPr>
                <a:r>
                  <a:rPr lang="es-CL" i="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s-CL" sz="16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0"/>
                  </a:spcAft>
                  <a:tabLst>
                    <a:tab pos="4352925" algn="l"/>
                  </a:tabLst>
                </a:pPr>
                <a:r>
                  <a:rPr lang="es-CL" b="1" i="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Nodo 6: </a:t>
                </a:r>
                <a14:m>
                  <m:oMath xmlns:m="http://schemas.openxmlformats.org/officeDocument/2006/math">
                    <m:r>
                      <a:rPr lang="es-CL" b="1"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  </m:t>
                    </m:r>
                    <m:r>
                      <a:rPr lang="es-CL"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2</m:t>
                    </m:r>
                    <m:sSub>
                      <m:sSubPr>
                        <m:ctrlPr>
                          <a:rPr lang="es-CL"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CL"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𝑇</m:t>
                        </m:r>
                      </m:e>
                      <m:sub>
                        <m:r>
                          <a:rPr lang="es-CL"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5</m:t>
                        </m:r>
                      </m:sub>
                    </m:sSub>
                    <m:r>
                      <a:rPr lang="es-CL"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 </m:t>
                    </m:r>
                  </m:oMath>
                </a14:m>
                <a:r>
                  <a:rPr lang="es-CL" i="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14:m>
                  <m:oMath xmlns:m="http://schemas.openxmlformats.org/officeDocument/2006/math">
                    <m:sSub>
                      <m:sSubPr>
                        <m:ctrlPr>
                          <a:rPr lang="es-CL"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CL"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𝑇</m:t>
                        </m:r>
                      </m:e>
                      <m:sub>
                        <m:r>
                          <a:rPr lang="es-CL"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3</m:t>
                        </m:r>
                      </m:sub>
                    </m:sSub>
                    <m:r>
                      <a:rPr lang="es-CL"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 </m:t>
                    </m:r>
                    <m:sSub>
                      <m:sSubPr>
                        <m:ctrlPr>
                          <a:rPr lang="es-CL"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CL"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𝑇</m:t>
                        </m:r>
                      </m:e>
                      <m:sub>
                        <m:r>
                          <a:rPr lang="es-CL"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9</m:t>
                        </m:r>
                      </m:sub>
                    </m:sSub>
                    <m:r>
                      <a:rPr lang="es-CL"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+67−4,67 </m:t>
                    </m:r>
                    <m:sSub>
                      <m:sSubPr>
                        <m:ctrlPr>
                          <a:rPr lang="es-CL"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CL"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𝑇</m:t>
                        </m:r>
                      </m:e>
                      <m:sub>
                        <m:r>
                          <a:rPr lang="es-CL"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6</m:t>
                        </m:r>
                      </m:sub>
                    </m:sSub>
                    <m:r>
                      <a:rPr lang="es-CL"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 </m:t>
                    </m:r>
                    <m:sSub>
                      <m:sSubPr>
                        <m:ctrlPr>
                          <a:rPr lang="es-CL"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acc>
                          <m:accPr>
                            <m:chr m:val="̅"/>
                            <m:ctrlPr>
                              <a:rPr lang="es-CL"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ctrlPr>
                          </m:accPr>
                          <m:e>
                            <m:r>
                              <a:rPr lang="es-CL"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𝑞</m:t>
                            </m:r>
                          </m:e>
                        </m:acc>
                      </m:e>
                      <m:sub>
                        <m:r>
                          <a:rPr lang="es-CL"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6</m:t>
                        </m:r>
                      </m:sub>
                    </m:sSub>
                  </m:oMath>
                </a14:m>
                <a:endParaRPr lang="es-CL" sz="16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0"/>
                  </a:spcAft>
                  <a:tabLst>
                    <a:tab pos="4352925" algn="l"/>
                  </a:tabLst>
                </a:pPr>
                <a:r>
                  <a:rPr lang="es-CL" i="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s-CL" sz="16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0"/>
                  </a:spcAft>
                  <a:tabLst>
                    <a:tab pos="4352925" algn="l"/>
                  </a:tabLst>
                </a:pPr>
                <a:r>
                  <a:rPr lang="es-CL" b="1" i="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Nodo 7:   </a:t>
                </a:r>
                <a14:m>
                  <m:oMath xmlns:m="http://schemas.openxmlformats.org/officeDocument/2006/math">
                    <m:r>
                      <a:rPr lang="es-CL"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2</m:t>
                    </m:r>
                    <m:sSub>
                      <m:sSubPr>
                        <m:ctrlPr>
                          <a:rPr lang="es-CL"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CL"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𝑇</m:t>
                        </m:r>
                      </m:e>
                      <m:sub>
                        <m:r>
                          <a:rPr lang="es-CL"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4</m:t>
                        </m:r>
                      </m:sub>
                    </m:sSub>
                    <m:r>
                      <a:rPr lang="es-CL"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 </m:t>
                    </m:r>
                    <m:sSub>
                      <m:sSubPr>
                        <m:ctrlPr>
                          <a:rPr lang="es-CL"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CL"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𝑇</m:t>
                        </m:r>
                      </m:e>
                      <m:sub>
                        <m:r>
                          <a:rPr lang="es-CL"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8</m:t>
                        </m:r>
                      </m:sub>
                    </m:sSub>
                    <m:r>
                      <a:rPr lang="es-CL"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+167−4,67 </m:t>
                    </m:r>
                    <m:sSub>
                      <m:sSubPr>
                        <m:ctrlPr>
                          <a:rPr lang="es-CL"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CL"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𝑇</m:t>
                        </m:r>
                      </m:e>
                      <m:sub>
                        <m:r>
                          <a:rPr lang="es-CL"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7</m:t>
                        </m:r>
                      </m:sub>
                    </m:sSub>
                    <m:r>
                      <a:rPr lang="es-CL"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 </m:t>
                    </m:r>
                    <m:sSub>
                      <m:sSubPr>
                        <m:ctrlPr>
                          <a:rPr lang="es-CL"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acc>
                          <m:accPr>
                            <m:chr m:val="̅"/>
                            <m:ctrlPr>
                              <a:rPr lang="es-CL"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ctrlPr>
                          </m:accPr>
                          <m:e>
                            <m:r>
                              <a:rPr lang="es-CL"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𝑞</m:t>
                            </m:r>
                          </m:e>
                        </m:acc>
                      </m:e>
                      <m:sub>
                        <m:r>
                          <a:rPr lang="es-CL"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7</m:t>
                        </m:r>
                      </m:sub>
                    </m:sSub>
                  </m:oMath>
                </a14:m>
                <a:endParaRPr lang="es-CL" sz="16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0"/>
                  </a:spcAft>
                  <a:tabLst>
                    <a:tab pos="4352925" algn="l"/>
                  </a:tabLst>
                </a:pPr>
                <a:r>
                  <a:rPr lang="es-CL" i="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s-CL" sz="16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0"/>
                  </a:spcAft>
                  <a:tabLst>
                    <a:tab pos="4352925" algn="l"/>
                  </a:tabLst>
                </a:pPr>
                <a:r>
                  <a:rPr lang="es-CL" b="1" i="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Nodo 8:   </a:t>
                </a:r>
                <a14:m>
                  <m:oMath xmlns:m="http://schemas.openxmlformats.org/officeDocument/2006/math">
                    <m:sSub>
                      <m:sSubPr>
                        <m:ctrlPr>
                          <a:rPr lang="es-CL"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CL"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2</m:t>
                        </m:r>
                        <m:r>
                          <a:rPr lang="es-CL"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𝑇</m:t>
                        </m:r>
                      </m:e>
                      <m:sub>
                        <m:r>
                          <a:rPr lang="es-CL"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5</m:t>
                        </m:r>
                      </m:sub>
                    </m:sSub>
                    <m:r>
                      <a:rPr lang="es-CL"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 </m:t>
                    </m:r>
                    <m:sSub>
                      <m:sSubPr>
                        <m:ctrlPr>
                          <a:rPr lang="es-CL"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CL"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𝑇</m:t>
                        </m:r>
                      </m:e>
                      <m:sub>
                        <m:r>
                          <a:rPr lang="es-CL"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7</m:t>
                        </m:r>
                      </m:sub>
                    </m:sSub>
                    <m:r>
                      <a:rPr lang="es-CL"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 </m:t>
                    </m:r>
                    <m:sSub>
                      <m:sSubPr>
                        <m:ctrlPr>
                          <a:rPr lang="es-CL"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CL"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𝑇</m:t>
                        </m:r>
                      </m:e>
                      <m:sub>
                        <m:r>
                          <a:rPr lang="es-CL"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9</m:t>
                        </m:r>
                      </m:sub>
                    </m:sSub>
                    <m:r>
                      <a:rPr lang="es-CL"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+67−4,67 </m:t>
                    </m:r>
                    <m:sSub>
                      <m:sSubPr>
                        <m:ctrlPr>
                          <a:rPr lang="es-CL"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CL"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𝑇</m:t>
                        </m:r>
                      </m:e>
                      <m:sub>
                        <m:r>
                          <a:rPr lang="es-CL"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8</m:t>
                        </m:r>
                      </m:sub>
                    </m:sSub>
                    <m:r>
                      <a:rPr lang="es-CL"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 </m:t>
                    </m:r>
                    <m:sSub>
                      <m:sSubPr>
                        <m:ctrlPr>
                          <a:rPr lang="es-CL"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acc>
                          <m:accPr>
                            <m:chr m:val="̅"/>
                            <m:ctrlPr>
                              <a:rPr lang="es-CL"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ctrlPr>
                          </m:accPr>
                          <m:e>
                            <m:r>
                              <a:rPr lang="es-CL"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𝑞</m:t>
                            </m:r>
                          </m:e>
                        </m:acc>
                      </m:e>
                      <m:sub>
                        <m:r>
                          <a:rPr lang="es-CL"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8</m:t>
                        </m:r>
                      </m:sub>
                    </m:sSub>
                  </m:oMath>
                </a14:m>
                <a:endParaRPr lang="es-CL" sz="16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0"/>
                  </a:spcAft>
                  <a:tabLst>
                    <a:tab pos="4352925" algn="l"/>
                  </a:tabLst>
                </a:pPr>
                <a:r>
                  <a:rPr lang="es-CL" i="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s-CL" sz="16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0"/>
                  </a:spcAft>
                  <a:tabLst>
                    <a:tab pos="4352925" algn="l"/>
                  </a:tabLst>
                </a:pPr>
                <a:r>
                  <a:rPr lang="es-CL" b="1" i="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Nodo 9:   </a:t>
                </a:r>
                <a14:m>
                  <m:oMath xmlns:m="http://schemas.openxmlformats.org/officeDocument/2006/math">
                    <m:sSub>
                      <m:sSubPr>
                        <m:ctrlPr>
                          <a:rPr lang="es-CL"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CL"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𝑇</m:t>
                        </m:r>
                      </m:e>
                      <m:sub>
                        <m:r>
                          <a:rPr lang="es-CL"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6</m:t>
                        </m:r>
                      </m:sub>
                    </m:sSub>
                    <m:r>
                      <a:rPr lang="es-CL"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 </m:t>
                    </m:r>
                    <m:sSub>
                      <m:sSubPr>
                        <m:ctrlPr>
                          <a:rPr lang="es-CL"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CL"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𝑇</m:t>
                        </m:r>
                      </m:e>
                      <m:sub>
                        <m:r>
                          <a:rPr lang="es-CL"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8</m:t>
                        </m:r>
                      </m:sub>
                    </m:sSub>
                    <m:r>
                      <a:rPr lang="es-CL"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+67−2,67 </m:t>
                    </m:r>
                    <m:sSub>
                      <m:sSubPr>
                        <m:ctrlPr>
                          <a:rPr lang="es-CL"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CL"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𝑇</m:t>
                        </m:r>
                      </m:e>
                      <m:sub>
                        <m:r>
                          <a:rPr lang="es-CL"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9</m:t>
                        </m:r>
                      </m:sub>
                    </m:sSub>
                    <m:r>
                      <a:rPr lang="es-CL"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 </m:t>
                    </m:r>
                    <m:sSub>
                      <m:sSubPr>
                        <m:ctrlPr>
                          <a:rPr lang="es-CL"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acc>
                          <m:accPr>
                            <m:chr m:val="̅"/>
                            <m:ctrlPr>
                              <a:rPr lang="es-CL"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ctrlPr>
                          </m:accPr>
                          <m:e>
                            <m:r>
                              <a:rPr lang="es-CL"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𝑞</m:t>
                            </m:r>
                          </m:e>
                        </m:acc>
                      </m:e>
                      <m:sub>
                        <m:r>
                          <a:rPr lang="es-CL"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9</m:t>
                        </m:r>
                      </m:sub>
                    </m:sSub>
                  </m:oMath>
                </a14:m>
                <a:endParaRPr lang="es-CL" sz="16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2" name="Rectángulo 1"/>
              <p:cNvSpPr>
                <a:spLocks noRot="1" noChangeAspect="1" noMove="1" noResize="1" noEditPoints="1" noAdjustHandles="1" noChangeArrowheads="1" noChangeShapeType="1" noTextEdit="1"/>
              </p:cNvSpPr>
              <p:nvPr/>
            </p:nvSpPr>
            <p:spPr>
              <a:xfrm>
                <a:off x="1031631" y="1475701"/>
                <a:ext cx="9343292" cy="3352328"/>
              </a:xfrm>
              <a:prstGeom prst="rect">
                <a:avLst/>
              </a:prstGeom>
              <a:blipFill>
                <a:blip r:embed="rId2"/>
                <a:stretch>
                  <a:fillRect l="-522" t="-1091" b="-1455"/>
                </a:stretch>
              </a:blipFill>
            </p:spPr>
            <p:txBody>
              <a:bodyPr/>
              <a:lstStyle/>
              <a:p>
                <a:r>
                  <a:rPr lang="es-CL">
                    <a:noFill/>
                  </a:rPr>
                  <a:t> </a:t>
                </a:r>
              </a:p>
            </p:txBody>
          </p:sp>
        </mc:Fallback>
      </mc:AlternateContent>
      <p:pic>
        <p:nvPicPr>
          <p:cNvPr id="3" name="Imagen 2"/>
          <p:cNvPicPr/>
          <p:nvPr/>
        </p:nvPicPr>
        <p:blipFill>
          <a:blip r:embed="rId3">
            <a:extLst>
              <a:ext uri="{28A0092B-C50C-407E-A947-70E740481C1C}">
                <a14:useLocalDpi xmlns:a14="http://schemas.microsoft.com/office/drawing/2010/main" val="0"/>
              </a:ext>
            </a:extLst>
          </a:blip>
          <a:srcRect/>
          <a:stretch>
            <a:fillRect/>
          </a:stretch>
        </p:blipFill>
        <p:spPr bwMode="auto">
          <a:xfrm>
            <a:off x="6448791" y="2175706"/>
            <a:ext cx="4090255" cy="2652323"/>
          </a:xfrm>
          <a:prstGeom prst="rect">
            <a:avLst/>
          </a:prstGeom>
          <a:noFill/>
          <a:ln>
            <a:noFill/>
          </a:ln>
        </p:spPr>
      </p:pic>
    </p:spTree>
    <p:extLst>
      <p:ext uri="{BB962C8B-B14F-4D97-AF65-F5344CB8AC3E}">
        <p14:creationId xmlns:p14="http://schemas.microsoft.com/office/powerpoint/2010/main" val="1834998350"/>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351539" y="714213"/>
            <a:ext cx="7750206" cy="734688"/>
          </a:xfrm>
          <a:prstGeom prst="rect">
            <a:avLst/>
          </a:prstGeom>
        </p:spPr>
        <p:txBody>
          <a:bodyPr wrap="square">
            <a:spAutoFit/>
          </a:bodyPr>
          <a:lstStyle/>
          <a:p>
            <a:pPr>
              <a:lnSpc>
                <a:spcPct val="107000"/>
              </a:lnSpc>
              <a:spcAft>
                <a:spcPts val="0"/>
              </a:spcAft>
              <a:tabLst>
                <a:tab pos="4352925" algn="l"/>
              </a:tabLst>
            </a:pPr>
            <a:r>
              <a:rPr lang="es-CL" sz="2000" dirty="0">
                <a:latin typeface="Times New Roman" panose="02020603050405020304" pitchFamily="18" charset="0"/>
                <a:ea typeface="Times New Roman" panose="02020603050405020304" pitchFamily="18" charset="0"/>
                <a:cs typeface="Times New Roman" panose="02020603050405020304" pitchFamily="18" charset="0"/>
              </a:rPr>
              <a:t>El resumen al relajar (Gauss-</a:t>
            </a:r>
            <a:r>
              <a:rPr lang="es-CL" sz="2000" dirty="0" err="1">
                <a:latin typeface="Times New Roman" panose="02020603050405020304" pitchFamily="18" charset="0"/>
                <a:ea typeface="Times New Roman" panose="02020603050405020304" pitchFamily="18" charset="0"/>
                <a:cs typeface="Times New Roman" panose="02020603050405020304" pitchFamily="18" charset="0"/>
              </a:rPr>
              <a:t>Siedel</a:t>
            </a:r>
            <a:r>
              <a:rPr lang="es-CL" sz="2000" dirty="0">
                <a:latin typeface="Times New Roman" panose="02020603050405020304" pitchFamily="18" charset="0"/>
                <a:ea typeface="Times New Roman" panose="02020603050405020304" pitchFamily="18" charset="0"/>
                <a:cs typeface="Times New Roman" panose="02020603050405020304" pitchFamily="18" charset="0"/>
              </a:rPr>
              <a:t>) las ecuaciones está en la siguiente tabla:</a:t>
            </a:r>
            <a:endParaRPr lang="es-CL" sz="20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3" name="Imagen 2"/>
          <p:cNvPicPr>
            <a:picLocks noChangeAspect="1"/>
          </p:cNvPicPr>
          <p:nvPr/>
        </p:nvPicPr>
        <p:blipFill>
          <a:blip r:embed="rId2"/>
          <a:stretch>
            <a:fillRect/>
          </a:stretch>
        </p:blipFill>
        <p:spPr>
          <a:xfrm>
            <a:off x="1313154" y="2869430"/>
            <a:ext cx="9705380" cy="2672496"/>
          </a:xfrm>
          <a:prstGeom prst="rect">
            <a:avLst/>
          </a:prstGeom>
        </p:spPr>
      </p:pic>
      <mc:AlternateContent xmlns:mc="http://schemas.openxmlformats.org/markup-compatibility/2006" xmlns:a14="http://schemas.microsoft.com/office/drawing/2010/main">
        <mc:Choice Requires="a14">
          <p:sp>
            <p:nvSpPr>
              <p:cNvPr id="4" name="CuadroTexto 3"/>
              <p:cNvSpPr txBox="1"/>
              <p:nvPr/>
            </p:nvSpPr>
            <p:spPr>
              <a:xfrm>
                <a:off x="1313154" y="1448901"/>
                <a:ext cx="5628464" cy="1200329"/>
              </a:xfrm>
              <a:prstGeom prst="rect">
                <a:avLst/>
              </a:prstGeom>
              <a:noFill/>
            </p:spPr>
            <p:txBody>
              <a:bodyPr wrap="none" lIns="0" tIns="0" rIns="0" bIns="0" rtlCol="0">
                <a:spAutoFit/>
              </a:bodyPr>
              <a:lstStyle/>
              <a:p>
                <a:r>
                  <a:rPr lang="es-CL" sz="2000" dirty="0"/>
                  <a:t> Se asume para comenzar:  </a:t>
                </a:r>
                <a14:m>
                  <m:oMath xmlns:m="http://schemas.openxmlformats.org/officeDocument/2006/math">
                    <m:sSub>
                      <m:sSubPr>
                        <m:ctrlPr>
                          <a:rPr lang="es-CL" sz="2000" i="1" smtClean="0">
                            <a:latin typeface="Cambria Math" panose="02040503050406030204" pitchFamily="18" charset="0"/>
                          </a:rPr>
                        </m:ctrlPr>
                      </m:sSubPr>
                      <m:e>
                        <m:r>
                          <a:rPr lang="es-CL" sz="2000" b="0" i="1" smtClean="0">
                            <a:latin typeface="Cambria Math" panose="02040503050406030204" pitchFamily="18" charset="0"/>
                          </a:rPr>
                          <m:t> </m:t>
                        </m:r>
                        <m:r>
                          <a:rPr lang="es-CL" sz="2000" b="0" i="1" smtClean="0">
                            <a:latin typeface="Cambria Math" panose="02040503050406030204" pitchFamily="18" charset="0"/>
                          </a:rPr>
                          <m:t>𝑇</m:t>
                        </m:r>
                      </m:e>
                      <m:sub>
                        <m:r>
                          <a:rPr lang="es-CL" sz="2000" b="0" i="1" smtClean="0">
                            <a:latin typeface="Cambria Math" panose="02040503050406030204" pitchFamily="18" charset="0"/>
                          </a:rPr>
                          <m:t>1 </m:t>
                        </m:r>
                      </m:sub>
                    </m:sSub>
                  </m:oMath>
                </a14:m>
                <a:r>
                  <a:rPr lang="es-CL" sz="2000" dirty="0"/>
                  <a:t>= </a:t>
                </a:r>
                <a14:m>
                  <m:oMath xmlns:m="http://schemas.openxmlformats.org/officeDocument/2006/math">
                    <m:sSub>
                      <m:sSubPr>
                        <m:ctrlPr>
                          <a:rPr lang="es-CL" sz="2000" i="1" smtClean="0">
                            <a:latin typeface="Cambria Math" panose="02040503050406030204" pitchFamily="18" charset="0"/>
                          </a:rPr>
                        </m:ctrlPr>
                      </m:sSubPr>
                      <m:e>
                        <m:r>
                          <a:rPr lang="es-CL" sz="2000" b="0" i="1" smtClean="0">
                            <a:latin typeface="Cambria Math" panose="02040503050406030204" pitchFamily="18" charset="0"/>
                          </a:rPr>
                          <m:t>𝑇</m:t>
                        </m:r>
                      </m:e>
                      <m:sub>
                        <m:r>
                          <a:rPr lang="es-CL" sz="2000" b="0" i="1" smtClean="0">
                            <a:latin typeface="Cambria Math" panose="02040503050406030204" pitchFamily="18" charset="0"/>
                          </a:rPr>
                          <m:t>2</m:t>
                        </m:r>
                      </m:sub>
                    </m:sSub>
                  </m:oMath>
                </a14:m>
                <a:r>
                  <a:rPr lang="es-CL" sz="2000" dirty="0"/>
                  <a:t> = 300°C    </a:t>
                </a:r>
              </a:p>
              <a:p>
                <a:r>
                  <a:rPr lang="es-CL" sz="2000" dirty="0"/>
                  <a:t>                                               </a:t>
                </a:r>
                <a14:m>
                  <m:oMath xmlns:m="http://schemas.openxmlformats.org/officeDocument/2006/math">
                    <m:sSub>
                      <m:sSubPr>
                        <m:ctrlPr>
                          <a:rPr lang="es-CL" sz="2000" i="1" smtClean="0">
                            <a:latin typeface="Cambria Math" panose="02040503050406030204" pitchFamily="18" charset="0"/>
                          </a:rPr>
                        </m:ctrlPr>
                      </m:sSubPr>
                      <m:e>
                        <m:r>
                          <a:rPr lang="es-CL" sz="2000" b="0" i="1" smtClean="0">
                            <a:latin typeface="Cambria Math" panose="02040503050406030204" pitchFamily="18" charset="0"/>
                          </a:rPr>
                          <m:t>    </m:t>
                        </m:r>
                        <m:r>
                          <a:rPr lang="es-CL" sz="2000" b="0" i="1" smtClean="0">
                            <a:latin typeface="Cambria Math" panose="02040503050406030204" pitchFamily="18" charset="0"/>
                          </a:rPr>
                          <m:t>𝑇</m:t>
                        </m:r>
                      </m:e>
                      <m:sub>
                        <m:r>
                          <a:rPr lang="es-CL" sz="2000" b="0" i="1" smtClean="0">
                            <a:latin typeface="Cambria Math" panose="02040503050406030204" pitchFamily="18" charset="0"/>
                          </a:rPr>
                          <m:t>3</m:t>
                        </m:r>
                      </m:sub>
                    </m:sSub>
                    <m:sSub>
                      <m:sSubPr>
                        <m:ctrlPr>
                          <a:rPr lang="es-CL" sz="2000" i="1" smtClean="0">
                            <a:latin typeface="Cambria Math" panose="02040503050406030204" pitchFamily="18" charset="0"/>
                          </a:rPr>
                        </m:ctrlPr>
                      </m:sSubPr>
                      <m:e>
                        <m:r>
                          <a:rPr lang="es-CL" sz="2000" b="0" i="1" smtClean="0">
                            <a:latin typeface="Cambria Math" panose="02040503050406030204" pitchFamily="18" charset="0"/>
                          </a:rPr>
                          <m:t>= </m:t>
                        </m:r>
                        <m:r>
                          <a:rPr lang="es-CL" sz="2000" b="0" i="1" smtClean="0">
                            <a:latin typeface="Cambria Math" panose="02040503050406030204" pitchFamily="18" charset="0"/>
                          </a:rPr>
                          <m:t>𝑇</m:t>
                        </m:r>
                      </m:e>
                      <m:sub>
                        <m:r>
                          <a:rPr lang="es-CL" sz="2000" b="0" i="1" smtClean="0">
                            <a:latin typeface="Cambria Math" panose="02040503050406030204" pitchFamily="18" charset="0"/>
                          </a:rPr>
                          <m:t>4</m:t>
                        </m:r>
                      </m:sub>
                    </m:sSub>
                  </m:oMath>
                </a14:m>
                <a:r>
                  <a:rPr lang="es-CL" sz="2000" dirty="0"/>
                  <a:t> = </a:t>
                </a:r>
                <a14:m>
                  <m:oMath xmlns:m="http://schemas.openxmlformats.org/officeDocument/2006/math">
                    <m:sSub>
                      <m:sSubPr>
                        <m:ctrlPr>
                          <a:rPr lang="es-CL" sz="2000" i="1" smtClean="0">
                            <a:latin typeface="Cambria Math" panose="02040503050406030204" pitchFamily="18" charset="0"/>
                          </a:rPr>
                        </m:ctrlPr>
                      </m:sSubPr>
                      <m:e>
                        <m:r>
                          <a:rPr lang="es-CL" sz="2000" b="0" i="1" smtClean="0">
                            <a:latin typeface="Cambria Math" panose="02040503050406030204" pitchFamily="18" charset="0"/>
                          </a:rPr>
                          <m:t>𝑇</m:t>
                        </m:r>
                      </m:e>
                      <m:sub>
                        <m:r>
                          <a:rPr lang="es-CL" sz="2000" b="0" i="1" smtClean="0">
                            <a:latin typeface="Cambria Math" panose="02040503050406030204" pitchFamily="18" charset="0"/>
                          </a:rPr>
                          <m:t>5</m:t>
                        </m:r>
                      </m:sub>
                    </m:sSub>
                  </m:oMath>
                </a14:m>
                <a:r>
                  <a:rPr lang="es-CL" sz="2000" dirty="0"/>
                  <a:t> = 200 °C</a:t>
                </a:r>
              </a:p>
              <a:p>
                <a:r>
                  <a:rPr lang="es-CL" sz="2000" dirty="0"/>
                  <a:t>                                               </a:t>
                </a:r>
                <a14:m>
                  <m:oMath xmlns:m="http://schemas.openxmlformats.org/officeDocument/2006/math">
                    <m:sSub>
                      <m:sSubPr>
                        <m:ctrlPr>
                          <a:rPr lang="es-CL" sz="2000" i="1" smtClean="0">
                            <a:latin typeface="Cambria Math" panose="02040503050406030204" pitchFamily="18" charset="0"/>
                          </a:rPr>
                        </m:ctrlPr>
                      </m:sSubPr>
                      <m:e>
                        <m:r>
                          <a:rPr lang="es-CL" sz="2000" b="0" i="1" smtClean="0">
                            <a:latin typeface="Cambria Math" panose="02040503050406030204" pitchFamily="18" charset="0"/>
                          </a:rPr>
                          <m:t>    </m:t>
                        </m:r>
                        <m:r>
                          <a:rPr lang="es-CL" sz="2000" b="0" i="1" smtClean="0">
                            <a:latin typeface="Cambria Math" panose="02040503050406030204" pitchFamily="18" charset="0"/>
                          </a:rPr>
                          <m:t>𝑇</m:t>
                        </m:r>
                      </m:e>
                      <m:sub>
                        <m:r>
                          <a:rPr lang="es-CL" sz="2000" b="0" i="1" smtClean="0">
                            <a:latin typeface="Cambria Math" panose="02040503050406030204" pitchFamily="18" charset="0"/>
                          </a:rPr>
                          <m:t>6</m:t>
                        </m:r>
                      </m:sub>
                    </m:sSub>
                    <m:r>
                      <a:rPr lang="es-CL" sz="2000" b="0" i="1" smtClean="0">
                        <a:latin typeface="Cambria Math" panose="02040503050406030204" pitchFamily="18" charset="0"/>
                      </a:rPr>
                      <m:t>= </m:t>
                    </m:r>
                    <m:sSub>
                      <m:sSubPr>
                        <m:ctrlPr>
                          <a:rPr lang="es-CL" sz="2000" b="0" i="1" smtClean="0">
                            <a:latin typeface="Cambria Math" panose="02040503050406030204" pitchFamily="18" charset="0"/>
                          </a:rPr>
                        </m:ctrlPr>
                      </m:sSubPr>
                      <m:e>
                        <m:r>
                          <a:rPr lang="es-CL" sz="2000" b="0" i="1" smtClean="0">
                            <a:latin typeface="Cambria Math" panose="02040503050406030204" pitchFamily="18" charset="0"/>
                          </a:rPr>
                          <m:t>𝑇</m:t>
                        </m:r>
                      </m:e>
                      <m:sub>
                        <m:r>
                          <a:rPr lang="es-CL" sz="2000" b="0" i="1" smtClean="0">
                            <a:latin typeface="Cambria Math" panose="02040503050406030204" pitchFamily="18" charset="0"/>
                          </a:rPr>
                          <m:t>7</m:t>
                        </m:r>
                      </m:sub>
                    </m:sSub>
                  </m:oMath>
                </a14:m>
                <a:r>
                  <a:rPr lang="es-CL" sz="2000" dirty="0"/>
                  <a:t> = </a:t>
                </a:r>
                <a14:m>
                  <m:oMath xmlns:m="http://schemas.openxmlformats.org/officeDocument/2006/math">
                    <m:sSub>
                      <m:sSubPr>
                        <m:ctrlPr>
                          <a:rPr lang="es-CL" sz="2000" i="1" smtClean="0">
                            <a:latin typeface="Cambria Math" panose="02040503050406030204" pitchFamily="18" charset="0"/>
                          </a:rPr>
                        </m:ctrlPr>
                      </m:sSubPr>
                      <m:e>
                        <m:r>
                          <a:rPr lang="es-CL" sz="2000" b="0" i="1" smtClean="0">
                            <a:latin typeface="Cambria Math" panose="02040503050406030204" pitchFamily="18" charset="0"/>
                          </a:rPr>
                          <m:t>𝑇</m:t>
                        </m:r>
                      </m:e>
                      <m:sub>
                        <m:r>
                          <a:rPr lang="es-CL" sz="2000" b="0" i="1" smtClean="0">
                            <a:latin typeface="Cambria Math" panose="02040503050406030204" pitchFamily="18" charset="0"/>
                          </a:rPr>
                          <m:t>8</m:t>
                        </m:r>
                      </m:sub>
                    </m:sSub>
                  </m:oMath>
                </a14:m>
                <a:r>
                  <a:rPr lang="es-CL" sz="2000" dirty="0"/>
                  <a:t> = </a:t>
                </a:r>
                <a14:m>
                  <m:oMath xmlns:m="http://schemas.openxmlformats.org/officeDocument/2006/math">
                    <m:sSub>
                      <m:sSubPr>
                        <m:ctrlPr>
                          <a:rPr lang="es-CL" sz="2000" i="1" smtClean="0">
                            <a:latin typeface="Cambria Math" panose="02040503050406030204" pitchFamily="18" charset="0"/>
                          </a:rPr>
                        </m:ctrlPr>
                      </m:sSubPr>
                      <m:e>
                        <m:r>
                          <a:rPr lang="es-CL" sz="2000" b="0" i="1" smtClean="0">
                            <a:latin typeface="Cambria Math" panose="02040503050406030204" pitchFamily="18" charset="0"/>
                          </a:rPr>
                          <m:t>𝑇</m:t>
                        </m:r>
                      </m:e>
                      <m:sub>
                        <m:r>
                          <a:rPr lang="es-CL" sz="2000" b="0" i="1" smtClean="0">
                            <a:latin typeface="Cambria Math" panose="02040503050406030204" pitchFamily="18" charset="0"/>
                          </a:rPr>
                          <m:t>9</m:t>
                        </m:r>
                      </m:sub>
                    </m:sSub>
                  </m:oMath>
                </a14:m>
                <a:r>
                  <a:rPr lang="es-CL" sz="2000" dirty="0"/>
                  <a:t> = 150 °C</a:t>
                </a:r>
              </a:p>
              <a:p>
                <a:r>
                  <a:rPr lang="es-CL" dirty="0"/>
                  <a:t>                    </a:t>
                </a:r>
              </a:p>
            </p:txBody>
          </p:sp>
        </mc:Choice>
        <mc:Fallback xmlns="">
          <p:sp>
            <p:nvSpPr>
              <p:cNvPr id="4" name="CuadroTexto 3"/>
              <p:cNvSpPr txBox="1">
                <a:spLocks noRot="1" noChangeAspect="1" noMove="1" noResize="1" noEditPoints="1" noAdjustHandles="1" noChangeArrowheads="1" noChangeShapeType="1" noTextEdit="1"/>
              </p:cNvSpPr>
              <p:nvPr/>
            </p:nvSpPr>
            <p:spPr>
              <a:xfrm>
                <a:off x="1313154" y="1448901"/>
                <a:ext cx="5628464" cy="1200329"/>
              </a:xfrm>
              <a:prstGeom prst="rect">
                <a:avLst/>
              </a:prstGeom>
              <a:blipFill rotWithShape="0">
                <a:blip r:embed="rId3"/>
                <a:stretch>
                  <a:fillRect l="-1732" t="-6599" r="-1840"/>
                </a:stretch>
              </a:blipFill>
            </p:spPr>
            <p:txBody>
              <a:bodyPr/>
              <a:lstStyle/>
              <a:p>
                <a:r>
                  <a:rPr lang="es-CL">
                    <a:noFill/>
                  </a:rPr>
                  <a:t> </a:t>
                </a:r>
              </a:p>
            </p:txBody>
          </p:sp>
        </mc:Fallback>
      </mc:AlternateContent>
      <p:pic>
        <p:nvPicPr>
          <p:cNvPr id="5" name="Imagen 4">
            <a:extLst>
              <a:ext uri="{FF2B5EF4-FFF2-40B4-BE49-F238E27FC236}">
                <a16:creationId xmlns:a16="http://schemas.microsoft.com/office/drawing/2014/main" id="{6A5DA804-1F64-4D26-939E-54D6DB137A17}"/>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8101745" y="0"/>
            <a:ext cx="4090255" cy="2652323"/>
          </a:xfrm>
          <a:prstGeom prst="rect">
            <a:avLst/>
          </a:prstGeom>
          <a:noFill/>
          <a:ln>
            <a:noFill/>
          </a:ln>
        </p:spPr>
      </p:pic>
    </p:spTree>
    <p:extLst>
      <p:ext uri="{BB962C8B-B14F-4D97-AF65-F5344CB8AC3E}">
        <p14:creationId xmlns:p14="http://schemas.microsoft.com/office/powerpoint/2010/main" val="2585095425"/>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1277815" y="480661"/>
            <a:ext cx="9753600" cy="1310743"/>
          </a:xfrm>
          <a:prstGeom prst="rect">
            <a:avLst/>
          </a:prstGeom>
        </p:spPr>
        <p:txBody>
          <a:bodyPr wrap="square">
            <a:spAutoFit/>
          </a:bodyPr>
          <a:lstStyle/>
          <a:p>
            <a:pPr algn="just">
              <a:lnSpc>
                <a:spcPct val="107000"/>
              </a:lnSpc>
              <a:spcAft>
                <a:spcPts val="0"/>
              </a:spcAft>
              <a:tabLst>
                <a:tab pos="4352925" algn="l"/>
              </a:tabLst>
            </a:pPr>
            <a:r>
              <a:rPr lang="es-CL" dirty="0">
                <a:latin typeface="Times New Roman" panose="02020603050405020304" pitchFamily="18" charset="0"/>
                <a:ea typeface="Times New Roman" panose="02020603050405020304" pitchFamily="18" charset="0"/>
                <a:cs typeface="Times New Roman" panose="02020603050405020304" pitchFamily="18" charset="0"/>
              </a:rPr>
              <a:t>Otras formas geométricas también pueden resolverse. Algunas fórmulas de interés práctico, son las siguientes (Resumen):</a:t>
            </a:r>
            <a:endParaRPr lang="es-CL" sz="16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0"/>
              </a:spcAft>
              <a:tabLst>
                <a:tab pos="4352925" algn="l"/>
              </a:tabLst>
            </a:pPr>
            <a:r>
              <a:rPr lang="es-CL" dirty="0">
                <a:latin typeface="Times New Roman" panose="02020603050405020304" pitchFamily="18" charset="0"/>
                <a:ea typeface="Times New Roman" panose="02020603050405020304" pitchFamily="18" charset="0"/>
                <a:cs typeface="Times New Roman" panose="02020603050405020304" pitchFamily="18" charset="0"/>
              </a:rPr>
              <a:t> </a:t>
            </a:r>
            <a:endParaRPr lang="es-CL" sz="16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0"/>
              </a:spcAft>
              <a:tabLst>
                <a:tab pos="4352925" algn="l"/>
              </a:tabLst>
            </a:pPr>
            <a:r>
              <a:rPr lang="es-CL" sz="2000" b="1" i="1" u="sng" dirty="0">
                <a:latin typeface="Times New Roman" panose="02020603050405020304" pitchFamily="18" charset="0"/>
                <a:ea typeface="Times New Roman" panose="02020603050405020304" pitchFamily="18" charset="0"/>
                <a:cs typeface="Times New Roman" panose="02020603050405020304" pitchFamily="18" charset="0"/>
              </a:rPr>
              <a:t>Nodo interior</a:t>
            </a:r>
            <a:endParaRPr lang="es-CL" sz="20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3" name="Imagen 2"/>
          <p:cNvPicPr/>
          <p:nvPr/>
        </p:nvPicPr>
        <p:blipFill>
          <a:blip r:embed="rId2">
            <a:extLst>
              <a:ext uri="{28A0092B-C50C-407E-A947-70E740481C1C}">
                <a14:useLocalDpi xmlns:a14="http://schemas.microsoft.com/office/drawing/2010/main" val="0"/>
              </a:ext>
            </a:extLst>
          </a:blip>
          <a:srcRect/>
          <a:stretch>
            <a:fillRect/>
          </a:stretch>
        </p:blipFill>
        <p:spPr bwMode="auto">
          <a:xfrm>
            <a:off x="1277815" y="1834647"/>
            <a:ext cx="2028825" cy="1733550"/>
          </a:xfrm>
          <a:prstGeom prst="rect">
            <a:avLst/>
          </a:prstGeom>
          <a:noFill/>
          <a:ln>
            <a:noFill/>
          </a:ln>
        </p:spPr>
      </p:pic>
      <mc:AlternateContent xmlns:mc="http://schemas.openxmlformats.org/markup-compatibility/2006" xmlns:a14="http://schemas.microsoft.com/office/drawing/2010/main">
        <mc:Choice Requires="a14">
          <p:sp>
            <p:nvSpPr>
              <p:cNvPr id="4" name="Rectángulo 3"/>
              <p:cNvSpPr/>
              <p:nvPr/>
            </p:nvSpPr>
            <p:spPr>
              <a:xfrm>
                <a:off x="3754721" y="2223534"/>
                <a:ext cx="7393114" cy="47788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s-CL" sz="2400" b="1" i="1">
                              <a:latin typeface="Cambria Math" panose="02040503050406030204" pitchFamily="18" charset="0"/>
                            </a:rPr>
                          </m:ctrlPr>
                        </m:sSubPr>
                        <m:e>
                          <m:r>
                            <a:rPr lang="es-CL" sz="2400" b="1" i="1">
                              <a:latin typeface="Cambria Math" panose="02040503050406030204" pitchFamily="18" charset="0"/>
                            </a:rPr>
                            <m:t>𝑻</m:t>
                          </m:r>
                        </m:e>
                        <m:sub>
                          <m:r>
                            <a:rPr lang="es-CL" sz="2400" b="1" i="1">
                              <a:latin typeface="Cambria Math" panose="02040503050406030204" pitchFamily="18" charset="0"/>
                            </a:rPr>
                            <m:t>𝒎</m:t>
                          </m:r>
                          <m:r>
                            <a:rPr lang="es-CL" sz="2400" b="1" i="0">
                              <a:latin typeface="Cambria Math" panose="02040503050406030204" pitchFamily="18" charset="0"/>
                            </a:rPr>
                            <m:t>+</m:t>
                          </m:r>
                          <m:r>
                            <a:rPr lang="es-CL" sz="2400" b="1" i="0">
                              <a:latin typeface="Cambria Math" panose="02040503050406030204" pitchFamily="18" charset="0"/>
                            </a:rPr>
                            <m:t>𝟏</m:t>
                          </m:r>
                          <m:r>
                            <a:rPr lang="es-CL" sz="2400" b="1" i="0">
                              <a:latin typeface="Cambria Math" panose="02040503050406030204" pitchFamily="18" charset="0"/>
                            </a:rPr>
                            <m:t>,</m:t>
                          </m:r>
                          <m:r>
                            <a:rPr lang="es-CL" sz="2400" b="1" i="1">
                              <a:latin typeface="Cambria Math" panose="02040503050406030204" pitchFamily="18" charset="0"/>
                            </a:rPr>
                            <m:t>𝒏</m:t>
                          </m:r>
                        </m:sub>
                      </m:sSub>
                      <m:r>
                        <a:rPr lang="es-CL" sz="2400" b="1" i="0">
                          <a:latin typeface="Cambria Math" panose="02040503050406030204" pitchFamily="18" charset="0"/>
                        </a:rPr>
                        <m:t>+ </m:t>
                      </m:r>
                      <m:sSub>
                        <m:sSubPr>
                          <m:ctrlPr>
                            <a:rPr lang="es-CL" sz="2400" b="1" i="1">
                              <a:latin typeface="Cambria Math" panose="02040503050406030204" pitchFamily="18" charset="0"/>
                            </a:rPr>
                          </m:ctrlPr>
                        </m:sSubPr>
                        <m:e>
                          <m:r>
                            <a:rPr lang="es-CL" sz="2400" b="1" i="1">
                              <a:latin typeface="Cambria Math" panose="02040503050406030204" pitchFamily="18" charset="0"/>
                            </a:rPr>
                            <m:t>𝑻</m:t>
                          </m:r>
                        </m:e>
                        <m:sub>
                          <m:r>
                            <a:rPr lang="es-CL" sz="2400" b="1" i="1">
                              <a:latin typeface="Cambria Math" panose="02040503050406030204" pitchFamily="18" charset="0"/>
                            </a:rPr>
                            <m:t>𝒎</m:t>
                          </m:r>
                          <m:r>
                            <a:rPr lang="es-CL" sz="2400" b="1" i="0">
                              <a:latin typeface="Cambria Math" panose="02040503050406030204" pitchFamily="18" charset="0"/>
                            </a:rPr>
                            <m:t>−</m:t>
                          </m:r>
                          <m:r>
                            <a:rPr lang="es-CL" sz="2400" b="1" i="0">
                              <a:latin typeface="Cambria Math" panose="02040503050406030204" pitchFamily="18" charset="0"/>
                            </a:rPr>
                            <m:t>𝟏</m:t>
                          </m:r>
                          <m:r>
                            <a:rPr lang="es-CL" sz="2400" b="1" i="0">
                              <a:latin typeface="Cambria Math" panose="02040503050406030204" pitchFamily="18" charset="0"/>
                            </a:rPr>
                            <m:t>,</m:t>
                          </m:r>
                          <m:r>
                            <a:rPr lang="es-CL" sz="2400" b="1" i="1">
                              <a:latin typeface="Cambria Math" panose="02040503050406030204" pitchFamily="18" charset="0"/>
                            </a:rPr>
                            <m:t>𝒏</m:t>
                          </m:r>
                        </m:sub>
                      </m:sSub>
                      <m:r>
                        <a:rPr lang="es-CL" sz="2400" b="1" i="0">
                          <a:latin typeface="Cambria Math" panose="02040503050406030204" pitchFamily="18" charset="0"/>
                        </a:rPr>
                        <m:t>+ </m:t>
                      </m:r>
                      <m:sSub>
                        <m:sSubPr>
                          <m:ctrlPr>
                            <a:rPr lang="es-CL" sz="2400" b="1" i="1">
                              <a:latin typeface="Cambria Math" panose="02040503050406030204" pitchFamily="18" charset="0"/>
                            </a:rPr>
                          </m:ctrlPr>
                        </m:sSubPr>
                        <m:e>
                          <m:r>
                            <a:rPr lang="es-CL" sz="2400" b="1" i="1">
                              <a:latin typeface="Cambria Math" panose="02040503050406030204" pitchFamily="18" charset="0"/>
                            </a:rPr>
                            <m:t>𝑻</m:t>
                          </m:r>
                        </m:e>
                        <m:sub>
                          <m:r>
                            <a:rPr lang="es-CL" sz="2400" b="1" i="1">
                              <a:latin typeface="Cambria Math" panose="02040503050406030204" pitchFamily="18" charset="0"/>
                            </a:rPr>
                            <m:t>𝒎</m:t>
                          </m:r>
                          <m:r>
                            <a:rPr lang="es-CL" sz="2400" b="1" i="0">
                              <a:latin typeface="Cambria Math" panose="02040503050406030204" pitchFamily="18" charset="0"/>
                            </a:rPr>
                            <m:t>,</m:t>
                          </m:r>
                          <m:r>
                            <a:rPr lang="es-CL" sz="2400" b="1" i="1">
                              <a:latin typeface="Cambria Math" panose="02040503050406030204" pitchFamily="18" charset="0"/>
                            </a:rPr>
                            <m:t>𝒏</m:t>
                          </m:r>
                          <m:r>
                            <a:rPr lang="es-CL" sz="2400" b="1" i="0">
                              <a:latin typeface="Cambria Math" panose="02040503050406030204" pitchFamily="18" charset="0"/>
                            </a:rPr>
                            <m:t>+</m:t>
                          </m:r>
                          <m:r>
                            <a:rPr lang="es-CL" sz="2400" b="1" i="0">
                              <a:latin typeface="Cambria Math" panose="02040503050406030204" pitchFamily="18" charset="0"/>
                            </a:rPr>
                            <m:t>𝟏</m:t>
                          </m:r>
                        </m:sub>
                      </m:sSub>
                      <m:r>
                        <a:rPr lang="es-CL" sz="2400" b="1" i="0">
                          <a:latin typeface="Cambria Math" panose="02040503050406030204" pitchFamily="18" charset="0"/>
                        </a:rPr>
                        <m:t>+ </m:t>
                      </m:r>
                      <m:sSub>
                        <m:sSubPr>
                          <m:ctrlPr>
                            <a:rPr lang="es-CL" sz="2400" b="1" i="1">
                              <a:latin typeface="Cambria Math" panose="02040503050406030204" pitchFamily="18" charset="0"/>
                            </a:rPr>
                          </m:ctrlPr>
                        </m:sSubPr>
                        <m:e>
                          <m:r>
                            <a:rPr lang="es-CL" sz="2400" b="1" i="1">
                              <a:latin typeface="Cambria Math" panose="02040503050406030204" pitchFamily="18" charset="0"/>
                            </a:rPr>
                            <m:t>𝑻</m:t>
                          </m:r>
                        </m:e>
                        <m:sub>
                          <m:r>
                            <a:rPr lang="es-CL" sz="2400" b="1" i="1">
                              <a:latin typeface="Cambria Math" panose="02040503050406030204" pitchFamily="18" charset="0"/>
                            </a:rPr>
                            <m:t>𝒎</m:t>
                          </m:r>
                          <m:r>
                            <a:rPr lang="es-CL" sz="2400" b="1" i="0">
                              <a:latin typeface="Cambria Math" panose="02040503050406030204" pitchFamily="18" charset="0"/>
                            </a:rPr>
                            <m:t>,</m:t>
                          </m:r>
                          <m:r>
                            <a:rPr lang="es-CL" sz="2400" b="1" i="1">
                              <a:latin typeface="Cambria Math" panose="02040503050406030204" pitchFamily="18" charset="0"/>
                            </a:rPr>
                            <m:t>𝒏</m:t>
                          </m:r>
                          <m:r>
                            <a:rPr lang="es-CL" sz="2400" b="1" i="0">
                              <a:latin typeface="Cambria Math" panose="02040503050406030204" pitchFamily="18" charset="0"/>
                            </a:rPr>
                            <m:t>−</m:t>
                          </m:r>
                          <m:r>
                            <a:rPr lang="es-CL" sz="2400" b="1" i="0">
                              <a:latin typeface="Cambria Math" panose="02040503050406030204" pitchFamily="18" charset="0"/>
                            </a:rPr>
                            <m:t>𝟏</m:t>
                          </m:r>
                        </m:sub>
                      </m:sSub>
                      <m:r>
                        <a:rPr lang="es-CL" sz="2400" b="1" i="0">
                          <a:latin typeface="Cambria Math" panose="02040503050406030204" pitchFamily="18" charset="0"/>
                        </a:rPr>
                        <m:t>− </m:t>
                      </m:r>
                      <m:sSub>
                        <m:sSubPr>
                          <m:ctrlPr>
                            <a:rPr lang="es-CL" sz="2400" b="1" i="1">
                              <a:latin typeface="Cambria Math" panose="02040503050406030204" pitchFamily="18" charset="0"/>
                            </a:rPr>
                          </m:ctrlPr>
                        </m:sSubPr>
                        <m:e>
                          <m:r>
                            <a:rPr lang="es-CL" sz="2400" b="1" i="0">
                              <a:latin typeface="Cambria Math" panose="02040503050406030204" pitchFamily="18" charset="0"/>
                            </a:rPr>
                            <m:t>𝟒</m:t>
                          </m:r>
                          <m:r>
                            <a:rPr lang="es-CL" sz="2400" b="1" i="1">
                              <a:latin typeface="Cambria Math" panose="02040503050406030204" pitchFamily="18" charset="0"/>
                            </a:rPr>
                            <m:t>𝑻</m:t>
                          </m:r>
                        </m:e>
                        <m:sub>
                          <m:r>
                            <a:rPr lang="es-CL" sz="2400" b="1" i="1">
                              <a:latin typeface="Cambria Math" panose="02040503050406030204" pitchFamily="18" charset="0"/>
                            </a:rPr>
                            <m:t>𝒎</m:t>
                          </m:r>
                          <m:r>
                            <a:rPr lang="es-CL" sz="2400" b="1" i="0">
                              <a:latin typeface="Cambria Math" panose="02040503050406030204" pitchFamily="18" charset="0"/>
                            </a:rPr>
                            <m:t>,</m:t>
                          </m:r>
                          <m:r>
                            <a:rPr lang="es-CL" sz="2400" b="1" i="1">
                              <a:latin typeface="Cambria Math" panose="02040503050406030204" pitchFamily="18" charset="0"/>
                            </a:rPr>
                            <m:t>𝒏</m:t>
                          </m:r>
                        </m:sub>
                      </m:sSub>
                      <m:r>
                        <a:rPr lang="es-CL" sz="2400" b="1" i="0">
                          <a:latin typeface="Cambria Math" panose="02040503050406030204" pitchFamily="18" charset="0"/>
                        </a:rPr>
                        <m:t>=</m:t>
                      </m:r>
                      <m:sSub>
                        <m:sSubPr>
                          <m:ctrlPr>
                            <a:rPr lang="es-CL" sz="2400" b="1" i="1">
                              <a:latin typeface="Cambria Math" panose="02040503050406030204" pitchFamily="18" charset="0"/>
                            </a:rPr>
                          </m:ctrlPr>
                        </m:sSubPr>
                        <m:e>
                          <m:acc>
                            <m:accPr>
                              <m:chr m:val="̅"/>
                              <m:ctrlPr>
                                <a:rPr lang="es-CL" sz="2400" b="1" i="1">
                                  <a:latin typeface="Cambria Math" panose="02040503050406030204" pitchFamily="18" charset="0"/>
                                </a:rPr>
                              </m:ctrlPr>
                            </m:accPr>
                            <m:e>
                              <m:r>
                                <a:rPr lang="es-CL" sz="2400" b="1" i="1">
                                  <a:latin typeface="Cambria Math" panose="02040503050406030204" pitchFamily="18" charset="0"/>
                                </a:rPr>
                                <m:t>𝒒</m:t>
                              </m:r>
                            </m:e>
                          </m:acc>
                        </m:e>
                        <m:sub>
                          <m:r>
                            <a:rPr lang="es-CL" sz="2400" b="1" i="1">
                              <a:latin typeface="Cambria Math" panose="02040503050406030204" pitchFamily="18" charset="0"/>
                            </a:rPr>
                            <m:t>𝒎</m:t>
                          </m:r>
                          <m:r>
                            <a:rPr lang="es-CL" sz="2400" b="1" i="0">
                              <a:latin typeface="Cambria Math" panose="02040503050406030204" pitchFamily="18" charset="0"/>
                            </a:rPr>
                            <m:t>,</m:t>
                          </m:r>
                          <m:r>
                            <a:rPr lang="es-CL" sz="2400" b="1" i="1">
                              <a:latin typeface="Cambria Math" panose="02040503050406030204" pitchFamily="18" charset="0"/>
                            </a:rPr>
                            <m:t>𝒏</m:t>
                          </m:r>
                        </m:sub>
                      </m:sSub>
                    </m:oMath>
                  </m:oMathPara>
                </a14:m>
                <a:endParaRPr lang="es-CL" sz="2400" b="1" dirty="0"/>
              </a:p>
            </p:txBody>
          </p:sp>
        </mc:Choice>
        <mc:Fallback xmlns="">
          <p:sp>
            <p:nvSpPr>
              <p:cNvPr id="4" name="Rectángulo 3"/>
              <p:cNvSpPr>
                <a:spLocks noRot="1" noChangeAspect="1" noMove="1" noResize="1" noEditPoints="1" noAdjustHandles="1" noChangeArrowheads="1" noChangeShapeType="1" noTextEdit="1"/>
              </p:cNvSpPr>
              <p:nvPr/>
            </p:nvSpPr>
            <p:spPr>
              <a:xfrm>
                <a:off x="3754721" y="2223534"/>
                <a:ext cx="7393114" cy="477888"/>
              </a:xfrm>
              <a:prstGeom prst="rect">
                <a:avLst/>
              </a:prstGeom>
              <a:blipFill rotWithShape="0">
                <a:blip r:embed="rId3"/>
                <a:stretch>
                  <a:fillRect b="-8974"/>
                </a:stretch>
              </a:blipFill>
            </p:spPr>
            <p:txBody>
              <a:bodyPr/>
              <a:lstStyle/>
              <a:p>
                <a:r>
                  <a:rPr lang="es-CL">
                    <a:noFill/>
                  </a:rPr>
                  <a:t> </a:t>
                </a:r>
              </a:p>
            </p:txBody>
          </p:sp>
        </mc:Fallback>
      </mc:AlternateContent>
      <p:sp>
        <p:nvSpPr>
          <p:cNvPr id="5" name="Rectángulo 4"/>
          <p:cNvSpPr/>
          <p:nvPr/>
        </p:nvSpPr>
        <p:spPr>
          <a:xfrm>
            <a:off x="982977" y="3838936"/>
            <a:ext cx="4270721" cy="405367"/>
          </a:xfrm>
          <a:prstGeom prst="rect">
            <a:avLst/>
          </a:prstGeom>
        </p:spPr>
        <p:txBody>
          <a:bodyPr wrap="none">
            <a:spAutoFit/>
          </a:bodyPr>
          <a:lstStyle/>
          <a:p>
            <a:pPr algn="just">
              <a:lnSpc>
                <a:spcPct val="107000"/>
              </a:lnSpc>
              <a:spcAft>
                <a:spcPts val="0"/>
              </a:spcAft>
              <a:tabLst>
                <a:tab pos="4352925" algn="l"/>
              </a:tabLst>
            </a:pPr>
            <a:r>
              <a:rPr lang="es-CL" sz="2000" b="1" i="1" u="sng" dirty="0">
                <a:latin typeface="Times New Roman" panose="02020603050405020304" pitchFamily="18" charset="0"/>
                <a:ea typeface="Times New Roman" panose="02020603050405020304" pitchFamily="18" charset="0"/>
                <a:cs typeface="Times New Roman" panose="02020603050405020304" pitchFamily="18" charset="0"/>
              </a:rPr>
              <a:t>Cara plana (conducción – convección)</a:t>
            </a:r>
            <a:endParaRPr lang="es-CL" sz="2000" b="1"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6" name="Imagen 5"/>
          <p:cNvPicPr/>
          <p:nvPr/>
        </p:nvPicPr>
        <p:blipFill>
          <a:blip r:embed="rId4">
            <a:extLst>
              <a:ext uri="{28A0092B-C50C-407E-A947-70E740481C1C}">
                <a14:useLocalDpi xmlns:a14="http://schemas.microsoft.com/office/drawing/2010/main" val="0"/>
              </a:ext>
            </a:extLst>
          </a:blip>
          <a:srcRect/>
          <a:stretch>
            <a:fillRect/>
          </a:stretch>
        </p:blipFill>
        <p:spPr bwMode="auto">
          <a:xfrm>
            <a:off x="1329071" y="4553840"/>
            <a:ext cx="2514600" cy="1737995"/>
          </a:xfrm>
          <a:prstGeom prst="rect">
            <a:avLst/>
          </a:prstGeom>
          <a:noFill/>
          <a:ln>
            <a:noFill/>
          </a:ln>
        </p:spPr>
      </p:pic>
      <mc:AlternateContent xmlns:mc="http://schemas.openxmlformats.org/markup-compatibility/2006" xmlns:a14="http://schemas.microsoft.com/office/drawing/2010/main">
        <mc:Choice Requires="a14">
          <p:sp>
            <p:nvSpPr>
              <p:cNvPr id="7" name="Rectángulo 6"/>
              <p:cNvSpPr/>
              <p:nvPr/>
            </p:nvSpPr>
            <p:spPr>
              <a:xfrm>
                <a:off x="4079631" y="5024475"/>
                <a:ext cx="7244861" cy="71468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s-CL" b="1" i="1">
                              <a:latin typeface="Cambria Math" panose="02040503050406030204" pitchFamily="18" charset="0"/>
                            </a:rPr>
                          </m:ctrlPr>
                        </m:sSubPr>
                        <m:e>
                          <m:r>
                            <a:rPr lang="es-CL" b="1" i="1">
                              <a:latin typeface="Cambria Math" panose="02040503050406030204" pitchFamily="18" charset="0"/>
                            </a:rPr>
                            <m:t>𝑻</m:t>
                          </m:r>
                        </m:e>
                        <m:sub>
                          <m:r>
                            <a:rPr lang="es-CL" b="1" i="1">
                              <a:latin typeface="Cambria Math" panose="02040503050406030204" pitchFamily="18" charset="0"/>
                            </a:rPr>
                            <m:t>𝒎</m:t>
                          </m:r>
                          <m:r>
                            <a:rPr lang="es-CL" b="1" i="0">
                              <a:latin typeface="Cambria Math" panose="02040503050406030204" pitchFamily="18" charset="0"/>
                            </a:rPr>
                            <m:t>,</m:t>
                          </m:r>
                          <m:r>
                            <a:rPr lang="es-CL" b="1" i="1">
                              <a:latin typeface="Cambria Math" panose="02040503050406030204" pitchFamily="18" charset="0"/>
                            </a:rPr>
                            <m:t>𝒏</m:t>
                          </m:r>
                        </m:sub>
                      </m:sSub>
                      <m:d>
                        <m:dPr>
                          <m:ctrlPr>
                            <a:rPr lang="es-CL" b="1" i="1">
                              <a:latin typeface="Cambria Math" panose="02040503050406030204" pitchFamily="18" charset="0"/>
                            </a:rPr>
                          </m:ctrlPr>
                        </m:dPr>
                        <m:e>
                          <m:f>
                            <m:fPr>
                              <m:ctrlPr>
                                <a:rPr lang="es-CL" b="1" i="1">
                                  <a:latin typeface="Cambria Math" panose="02040503050406030204" pitchFamily="18" charset="0"/>
                                </a:rPr>
                              </m:ctrlPr>
                            </m:fPr>
                            <m:num>
                              <m:r>
                                <a:rPr lang="es-CL" b="1" i="1">
                                  <a:latin typeface="Cambria Math" panose="02040503050406030204" pitchFamily="18" charset="0"/>
                                </a:rPr>
                                <m:t>𝒉</m:t>
                              </m:r>
                              <m:r>
                                <a:rPr lang="es-CL" b="1" i="1">
                                  <a:latin typeface="Cambria Math" panose="02040503050406030204" pitchFamily="18" charset="0"/>
                                </a:rPr>
                                <m:t>𝜟</m:t>
                              </m:r>
                              <m:r>
                                <a:rPr lang="es-CL" b="1" i="1">
                                  <a:latin typeface="Cambria Math" panose="02040503050406030204" pitchFamily="18" charset="0"/>
                                </a:rPr>
                                <m:t>𝒙</m:t>
                              </m:r>
                            </m:num>
                            <m:den>
                              <m:r>
                                <a:rPr lang="es-CL" b="1" i="1">
                                  <a:latin typeface="Cambria Math" panose="02040503050406030204" pitchFamily="18" charset="0"/>
                                </a:rPr>
                                <m:t>𝒌</m:t>
                              </m:r>
                            </m:den>
                          </m:f>
                          <m:r>
                            <a:rPr lang="es-CL" b="1" i="0">
                              <a:latin typeface="Cambria Math" panose="02040503050406030204" pitchFamily="18" charset="0"/>
                            </a:rPr>
                            <m:t>+</m:t>
                          </m:r>
                          <m:r>
                            <a:rPr lang="es-CL" b="1" i="0">
                              <a:latin typeface="Cambria Math" panose="02040503050406030204" pitchFamily="18" charset="0"/>
                            </a:rPr>
                            <m:t>𝟐</m:t>
                          </m:r>
                        </m:e>
                      </m:d>
                      <m:r>
                        <a:rPr lang="es-CL" b="1" i="0">
                          <a:latin typeface="Cambria Math" panose="02040503050406030204" pitchFamily="18" charset="0"/>
                        </a:rPr>
                        <m:t>− </m:t>
                      </m:r>
                      <m:f>
                        <m:fPr>
                          <m:ctrlPr>
                            <a:rPr lang="es-CL" b="1" i="1">
                              <a:latin typeface="Cambria Math" panose="02040503050406030204" pitchFamily="18" charset="0"/>
                            </a:rPr>
                          </m:ctrlPr>
                        </m:fPr>
                        <m:num>
                          <m:r>
                            <a:rPr lang="es-CL" b="1" i="1">
                              <a:latin typeface="Cambria Math" panose="02040503050406030204" pitchFamily="18" charset="0"/>
                            </a:rPr>
                            <m:t>𝒉</m:t>
                          </m:r>
                          <m:r>
                            <a:rPr lang="es-CL" b="1" i="1">
                              <a:latin typeface="Cambria Math" panose="02040503050406030204" pitchFamily="18" charset="0"/>
                            </a:rPr>
                            <m:t>𝜟</m:t>
                          </m:r>
                          <m:r>
                            <a:rPr lang="es-CL" b="1" i="1">
                              <a:latin typeface="Cambria Math" panose="02040503050406030204" pitchFamily="18" charset="0"/>
                            </a:rPr>
                            <m:t>𝒙</m:t>
                          </m:r>
                        </m:num>
                        <m:den>
                          <m:r>
                            <a:rPr lang="es-CL" b="1" i="1">
                              <a:latin typeface="Cambria Math" panose="02040503050406030204" pitchFamily="18" charset="0"/>
                            </a:rPr>
                            <m:t>𝒌</m:t>
                          </m:r>
                        </m:den>
                      </m:f>
                      <m:sSub>
                        <m:sSubPr>
                          <m:ctrlPr>
                            <a:rPr lang="es-CL" b="1" i="1">
                              <a:latin typeface="Cambria Math" panose="02040503050406030204" pitchFamily="18" charset="0"/>
                            </a:rPr>
                          </m:ctrlPr>
                        </m:sSubPr>
                        <m:e>
                          <m:r>
                            <a:rPr lang="es-CL" b="1" i="1">
                              <a:latin typeface="Cambria Math" panose="02040503050406030204" pitchFamily="18" charset="0"/>
                            </a:rPr>
                            <m:t>𝑻</m:t>
                          </m:r>
                        </m:e>
                        <m:sub>
                          <m:r>
                            <a:rPr lang="es-CL" b="1" i="1">
                              <a:latin typeface="Cambria Math" panose="02040503050406030204" pitchFamily="18" charset="0"/>
                            </a:rPr>
                            <m:t>𝒇</m:t>
                          </m:r>
                        </m:sub>
                      </m:sSub>
                      <m:r>
                        <a:rPr lang="es-CL" b="1" i="0">
                          <a:latin typeface="Cambria Math" panose="02040503050406030204" pitchFamily="18" charset="0"/>
                        </a:rPr>
                        <m:t>− </m:t>
                      </m:r>
                      <m:f>
                        <m:fPr>
                          <m:ctrlPr>
                            <a:rPr lang="es-CL" b="1" i="1">
                              <a:latin typeface="Cambria Math" panose="02040503050406030204" pitchFamily="18" charset="0"/>
                            </a:rPr>
                          </m:ctrlPr>
                        </m:fPr>
                        <m:num>
                          <m:r>
                            <a:rPr lang="es-CL" b="1" i="0">
                              <a:latin typeface="Cambria Math" panose="02040503050406030204" pitchFamily="18" charset="0"/>
                            </a:rPr>
                            <m:t>𝟏</m:t>
                          </m:r>
                        </m:num>
                        <m:den>
                          <m:r>
                            <a:rPr lang="es-CL" b="1" i="0">
                              <a:latin typeface="Cambria Math" panose="02040503050406030204" pitchFamily="18" charset="0"/>
                            </a:rPr>
                            <m:t>𝟐</m:t>
                          </m:r>
                        </m:den>
                      </m:f>
                      <m:d>
                        <m:dPr>
                          <m:ctrlPr>
                            <a:rPr lang="es-CL" b="1" i="1">
                              <a:latin typeface="Cambria Math" panose="02040503050406030204" pitchFamily="18" charset="0"/>
                            </a:rPr>
                          </m:ctrlPr>
                        </m:dPr>
                        <m:e>
                          <m:r>
                            <a:rPr lang="es-CL" b="1" i="0">
                              <a:latin typeface="Cambria Math" panose="02040503050406030204" pitchFamily="18" charset="0"/>
                            </a:rPr>
                            <m:t>𝟐</m:t>
                          </m:r>
                          <m:sSub>
                            <m:sSubPr>
                              <m:ctrlPr>
                                <a:rPr lang="es-CL" b="1" i="1">
                                  <a:latin typeface="Cambria Math" panose="02040503050406030204" pitchFamily="18" charset="0"/>
                                </a:rPr>
                              </m:ctrlPr>
                            </m:sSubPr>
                            <m:e>
                              <m:r>
                                <a:rPr lang="es-CL" b="1" i="1">
                                  <a:latin typeface="Cambria Math" panose="02040503050406030204" pitchFamily="18" charset="0"/>
                                </a:rPr>
                                <m:t>𝑻</m:t>
                              </m:r>
                            </m:e>
                            <m:sub>
                              <m:r>
                                <a:rPr lang="es-CL" b="1" i="1">
                                  <a:latin typeface="Cambria Math" panose="02040503050406030204" pitchFamily="18" charset="0"/>
                                </a:rPr>
                                <m:t>𝒎</m:t>
                              </m:r>
                              <m:r>
                                <a:rPr lang="es-CL" b="1" i="0">
                                  <a:latin typeface="Cambria Math" panose="02040503050406030204" pitchFamily="18" charset="0"/>
                                </a:rPr>
                                <m:t>−</m:t>
                              </m:r>
                              <m:r>
                                <a:rPr lang="es-CL" b="1" i="0">
                                  <a:latin typeface="Cambria Math" panose="02040503050406030204" pitchFamily="18" charset="0"/>
                                </a:rPr>
                                <m:t>𝟏</m:t>
                              </m:r>
                              <m:r>
                                <a:rPr lang="es-CL" b="1" i="0">
                                  <a:latin typeface="Cambria Math" panose="02040503050406030204" pitchFamily="18" charset="0"/>
                                </a:rPr>
                                <m:t>,</m:t>
                              </m:r>
                              <m:r>
                                <a:rPr lang="es-CL" b="1" i="1">
                                  <a:latin typeface="Cambria Math" panose="02040503050406030204" pitchFamily="18" charset="0"/>
                                </a:rPr>
                                <m:t>𝒏</m:t>
                              </m:r>
                            </m:sub>
                          </m:sSub>
                          <m:r>
                            <a:rPr lang="es-CL" b="1" i="0">
                              <a:latin typeface="Cambria Math" panose="02040503050406030204" pitchFamily="18" charset="0"/>
                            </a:rPr>
                            <m:t>+ </m:t>
                          </m:r>
                          <m:sSub>
                            <m:sSubPr>
                              <m:ctrlPr>
                                <a:rPr lang="es-CL" b="1" i="1">
                                  <a:latin typeface="Cambria Math" panose="02040503050406030204" pitchFamily="18" charset="0"/>
                                </a:rPr>
                              </m:ctrlPr>
                            </m:sSubPr>
                            <m:e>
                              <m:r>
                                <a:rPr lang="es-CL" b="1" i="1">
                                  <a:latin typeface="Cambria Math" panose="02040503050406030204" pitchFamily="18" charset="0"/>
                                </a:rPr>
                                <m:t>𝑻</m:t>
                              </m:r>
                            </m:e>
                            <m:sub>
                              <m:r>
                                <a:rPr lang="es-CL" b="1" i="1">
                                  <a:latin typeface="Cambria Math" panose="02040503050406030204" pitchFamily="18" charset="0"/>
                                </a:rPr>
                                <m:t>𝒎</m:t>
                              </m:r>
                              <m:r>
                                <a:rPr lang="es-CL" b="1" i="0">
                                  <a:latin typeface="Cambria Math" panose="02040503050406030204" pitchFamily="18" charset="0"/>
                                </a:rPr>
                                <m:t>,</m:t>
                              </m:r>
                              <m:r>
                                <a:rPr lang="es-CL" b="1" i="1">
                                  <a:latin typeface="Cambria Math" panose="02040503050406030204" pitchFamily="18" charset="0"/>
                                </a:rPr>
                                <m:t>𝒏</m:t>
                              </m:r>
                              <m:r>
                                <a:rPr lang="es-CL" b="1" i="0">
                                  <a:latin typeface="Cambria Math" panose="02040503050406030204" pitchFamily="18" charset="0"/>
                                </a:rPr>
                                <m:t>+</m:t>
                              </m:r>
                              <m:r>
                                <a:rPr lang="es-CL" b="1" i="0">
                                  <a:latin typeface="Cambria Math" panose="02040503050406030204" pitchFamily="18" charset="0"/>
                                </a:rPr>
                                <m:t>𝟏</m:t>
                              </m:r>
                            </m:sub>
                          </m:sSub>
                          <m:r>
                            <a:rPr lang="es-CL" b="1" i="0">
                              <a:latin typeface="Cambria Math" panose="02040503050406030204" pitchFamily="18" charset="0"/>
                            </a:rPr>
                            <m:t>+ </m:t>
                          </m:r>
                          <m:sSub>
                            <m:sSubPr>
                              <m:ctrlPr>
                                <a:rPr lang="es-CL" b="1" i="1">
                                  <a:latin typeface="Cambria Math" panose="02040503050406030204" pitchFamily="18" charset="0"/>
                                </a:rPr>
                              </m:ctrlPr>
                            </m:sSubPr>
                            <m:e>
                              <m:r>
                                <a:rPr lang="es-CL" b="1" i="1">
                                  <a:latin typeface="Cambria Math" panose="02040503050406030204" pitchFamily="18" charset="0"/>
                                </a:rPr>
                                <m:t>𝑻</m:t>
                              </m:r>
                            </m:e>
                            <m:sub>
                              <m:r>
                                <a:rPr lang="es-CL" b="1" i="1">
                                  <a:latin typeface="Cambria Math" panose="02040503050406030204" pitchFamily="18" charset="0"/>
                                </a:rPr>
                                <m:t>𝒎</m:t>
                              </m:r>
                              <m:r>
                                <a:rPr lang="es-CL" b="1" i="0">
                                  <a:latin typeface="Cambria Math" panose="02040503050406030204" pitchFamily="18" charset="0"/>
                                </a:rPr>
                                <m:t>,</m:t>
                              </m:r>
                              <m:r>
                                <a:rPr lang="es-CL" b="1" i="1">
                                  <a:latin typeface="Cambria Math" panose="02040503050406030204" pitchFamily="18" charset="0"/>
                                </a:rPr>
                                <m:t>𝒏</m:t>
                              </m:r>
                              <m:r>
                                <a:rPr lang="es-CL" b="1" i="0">
                                  <a:latin typeface="Cambria Math" panose="02040503050406030204" pitchFamily="18" charset="0"/>
                                </a:rPr>
                                <m:t>−</m:t>
                              </m:r>
                              <m:r>
                                <a:rPr lang="es-CL" b="1" i="0">
                                  <a:latin typeface="Cambria Math" panose="02040503050406030204" pitchFamily="18" charset="0"/>
                                </a:rPr>
                                <m:t>𝟏</m:t>
                              </m:r>
                            </m:sub>
                          </m:sSub>
                        </m:e>
                      </m:d>
                      <m:r>
                        <a:rPr lang="es-CL" b="1" i="0">
                          <a:latin typeface="Cambria Math" panose="02040503050406030204" pitchFamily="18" charset="0"/>
                        </a:rPr>
                        <m:t>= </m:t>
                      </m:r>
                      <m:sSub>
                        <m:sSubPr>
                          <m:ctrlPr>
                            <a:rPr lang="es-CL" b="1" i="1">
                              <a:latin typeface="Cambria Math" panose="02040503050406030204" pitchFamily="18" charset="0"/>
                            </a:rPr>
                          </m:ctrlPr>
                        </m:sSubPr>
                        <m:e>
                          <m:acc>
                            <m:accPr>
                              <m:chr m:val="̅"/>
                              <m:ctrlPr>
                                <a:rPr lang="es-CL" b="1" i="1">
                                  <a:latin typeface="Cambria Math" panose="02040503050406030204" pitchFamily="18" charset="0"/>
                                </a:rPr>
                              </m:ctrlPr>
                            </m:accPr>
                            <m:e>
                              <m:r>
                                <a:rPr lang="es-CL" b="1" i="1">
                                  <a:latin typeface="Cambria Math" panose="02040503050406030204" pitchFamily="18" charset="0"/>
                                </a:rPr>
                                <m:t>𝒒</m:t>
                              </m:r>
                            </m:e>
                          </m:acc>
                        </m:e>
                        <m:sub>
                          <m:r>
                            <a:rPr lang="es-CL" b="1" i="1">
                              <a:latin typeface="Cambria Math" panose="02040503050406030204" pitchFamily="18" charset="0"/>
                            </a:rPr>
                            <m:t>𝒎</m:t>
                          </m:r>
                          <m:r>
                            <a:rPr lang="es-CL" b="1" i="0">
                              <a:latin typeface="Cambria Math" panose="02040503050406030204" pitchFamily="18" charset="0"/>
                            </a:rPr>
                            <m:t>,</m:t>
                          </m:r>
                          <m:r>
                            <a:rPr lang="es-CL" b="1" i="1">
                              <a:latin typeface="Cambria Math" panose="02040503050406030204" pitchFamily="18" charset="0"/>
                            </a:rPr>
                            <m:t>𝒏</m:t>
                          </m:r>
                        </m:sub>
                      </m:sSub>
                    </m:oMath>
                  </m:oMathPara>
                </a14:m>
                <a:endParaRPr lang="es-CL" b="1" dirty="0"/>
              </a:p>
            </p:txBody>
          </p:sp>
        </mc:Choice>
        <mc:Fallback xmlns="">
          <p:sp>
            <p:nvSpPr>
              <p:cNvPr id="7" name="Rectángulo 6"/>
              <p:cNvSpPr>
                <a:spLocks noRot="1" noChangeAspect="1" noMove="1" noResize="1" noEditPoints="1" noAdjustHandles="1" noChangeArrowheads="1" noChangeShapeType="1" noTextEdit="1"/>
              </p:cNvSpPr>
              <p:nvPr/>
            </p:nvSpPr>
            <p:spPr>
              <a:xfrm>
                <a:off x="4079631" y="5024475"/>
                <a:ext cx="7244861" cy="714683"/>
              </a:xfrm>
              <a:prstGeom prst="rect">
                <a:avLst/>
              </a:prstGeom>
              <a:blipFill rotWithShape="0">
                <a:blip r:embed="rId5"/>
                <a:stretch>
                  <a:fillRect/>
                </a:stretch>
              </a:blipFill>
            </p:spPr>
            <p:txBody>
              <a:bodyPr/>
              <a:lstStyle/>
              <a:p>
                <a:r>
                  <a:rPr lang="es-CL">
                    <a:noFill/>
                  </a:rPr>
                  <a:t> </a:t>
                </a:r>
              </a:p>
            </p:txBody>
          </p:sp>
        </mc:Fallback>
      </mc:AlternateContent>
    </p:spTree>
    <p:extLst>
      <p:ext uri="{BB962C8B-B14F-4D97-AF65-F5344CB8AC3E}">
        <p14:creationId xmlns:p14="http://schemas.microsoft.com/office/powerpoint/2010/main" val="1915060578"/>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754119" y="362498"/>
            <a:ext cx="4071949" cy="405367"/>
          </a:xfrm>
          <a:prstGeom prst="rect">
            <a:avLst/>
          </a:prstGeom>
        </p:spPr>
        <p:txBody>
          <a:bodyPr wrap="none">
            <a:spAutoFit/>
          </a:bodyPr>
          <a:lstStyle/>
          <a:p>
            <a:pPr algn="just">
              <a:lnSpc>
                <a:spcPct val="107000"/>
              </a:lnSpc>
              <a:spcAft>
                <a:spcPts val="0"/>
              </a:spcAft>
              <a:tabLst>
                <a:tab pos="4352925" algn="l"/>
              </a:tabLst>
            </a:pPr>
            <a:r>
              <a:rPr lang="es-CL" sz="2000" b="1" i="1" u="sng" dirty="0">
                <a:latin typeface="Times New Roman" panose="02020603050405020304" pitchFamily="18" charset="0"/>
                <a:ea typeface="Times New Roman" panose="02020603050405020304" pitchFamily="18" charset="0"/>
                <a:cs typeface="Times New Roman" panose="02020603050405020304" pitchFamily="18" charset="0"/>
              </a:rPr>
              <a:t>Esquina con conducción-convección</a:t>
            </a:r>
            <a:endParaRPr lang="es-CL" sz="20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3" name="Imagen 2"/>
          <p:cNvPicPr/>
          <p:nvPr/>
        </p:nvPicPr>
        <p:blipFill>
          <a:blip r:embed="rId2">
            <a:extLst>
              <a:ext uri="{28A0092B-C50C-407E-A947-70E740481C1C}">
                <a14:useLocalDpi xmlns:a14="http://schemas.microsoft.com/office/drawing/2010/main" val="0"/>
              </a:ext>
            </a:extLst>
          </a:blip>
          <a:srcRect/>
          <a:stretch>
            <a:fillRect/>
          </a:stretch>
        </p:blipFill>
        <p:spPr bwMode="auto">
          <a:xfrm>
            <a:off x="754119" y="1026747"/>
            <a:ext cx="2152650" cy="1803400"/>
          </a:xfrm>
          <a:prstGeom prst="rect">
            <a:avLst/>
          </a:prstGeom>
          <a:noFill/>
          <a:ln>
            <a:noFill/>
          </a:ln>
        </p:spPr>
      </p:pic>
      <mc:AlternateContent xmlns:mc="http://schemas.openxmlformats.org/markup-compatibility/2006" xmlns:a14="http://schemas.microsoft.com/office/drawing/2010/main">
        <mc:Choice Requires="a14">
          <p:sp>
            <p:nvSpPr>
              <p:cNvPr id="4" name="Rectángulo 3"/>
              <p:cNvSpPr/>
              <p:nvPr/>
            </p:nvSpPr>
            <p:spPr>
              <a:xfrm>
                <a:off x="3923095" y="1453875"/>
                <a:ext cx="6682086" cy="78386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s-CL" sz="2000" b="1" i="1">
                          <a:latin typeface="Cambria Math" panose="02040503050406030204" pitchFamily="18" charset="0"/>
                        </a:rPr>
                        <m:t>𝟐</m:t>
                      </m:r>
                      <m:sSub>
                        <m:sSubPr>
                          <m:ctrlPr>
                            <a:rPr lang="es-CL" sz="2000" b="1" i="1">
                              <a:latin typeface="Cambria Math" panose="02040503050406030204" pitchFamily="18" charset="0"/>
                            </a:rPr>
                          </m:ctrlPr>
                        </m:sSubPr>
                        <m:e>
                          <m:r>
                            <a:rPr lang="es-CL" sz="2000" b="1" i="1">
                              <a:latin typeface="Cambria Math" panose="02040503050406030204" pitchFamily="18" charset="0"/>
                            </a:rPr>
                            <m:t>𝑻</m:t>
                          </m:r>
                        </m:e>
                        <m:sub>
                          <m:r>
                            <a:rPr lang="es-CL" sz="2000" b="1" i="1">
                              <a:latin typeface="Cambria Math" panose="02040503050406030204" pitchFamily="18" charset="0"/>
                            </a:rPr>
                            <m:t>𝒎</m:t>
                          </m:r>
                          <m:r>
                            <a:rPr lang="es-CL" sz="2000" b="1" i="0">
                              <a:latin typeface="Cambria Math" panose="02040503050406030204" pitchFamily="18" charset="0"/>
                            </a:rPr>
                            <m:t>,</m:t>
                          </m:r>
                          <m:r>
                            <a:rPr lang="es-CL" sz="2000" b="1" i="1">
                              <a:latin typeface="Cambria Math" panose="02040503050406030204" pitchFamily="18" charset="0"/>
                            </a:rPr>
                            <m:t>𝒏</m:t>
                          </m:r>
                        </m:sub>
                      </m:sSub>
                      <m:d>
                        <m:dPr>
                          <m:ctrlPr>
                            <a:rPr lang="es-CL" sz="2000" b="1" i="1">
                              <a:latin typeface="Cambria Math" panose="02040503050406030204" pitchFamily="18" charset="0"/>
                            </a:rPr>
                          </m:ctrlPr>
                        </m:dPr>
                        <m:e>
                          <m:f>
                            <m:fPr>
                              <m:ctrlPr>
                                <a:rPr lang="es-CL" sz="2000" b="1" i="1">
                                  <a:latin typeface="Cambria Math" panose="02040503050406030204" pitchFamily="18" charset="0"/>
                                </a:rPr>
                              </m:ctrlPr>
                            </m:fPr>
                            <m:num>
                              <m:r>
                                <a:rPr lang="es-CL" sz="2000" b="1" i="1">
                                  <a:latin typeface="Cambria Math" panose="02040503050406030204" pitchFamily="18" charset="0"/>
                                </a:rPr>
                                <m:t>𝒉</m:t>
                              </m:r>
                              <m:r>
                                <a:rPr lang="es-CL" sz="2000" b="1" i="1">
                                  <a:latin typeface="Cambria Math" panose="02040503050406030204" pitchFamily="18" charset="0"/>
                                </a:rPr>
                                <m:t>𝜟</m:t>
                              </m:r>
                              <m:r>
                                <a:rPr lang="es-CL" sz="2000" b="1" i="1">
                                  <a:latin typeface="Cambria Math" panose="02040503050406030204" pitchFamily="18" charset="0"/>
                                </a:rPr>
                                <m:t>𝒙</m:t>
                              </m:r>
                            </m:num>
                            <m:den>
                              <m:r>
                                <a:rPr lang="es-CL" sz="2000" b="1" i="1">
                                  <a:latin typeface="Cambria Math" panose="02040503050406030204" pitchFamily="18" charset="0"/>
                                </a:rPr>
                                <m:t>𝒌</m:t>
                              </m:r>
                            </m:den>
                          </m:f>
                          <m:r>
                            <a:rPr lang="es-CL" sz="2000" b="1" i="0">
                              <a:latin typeface="Cambria Math" panose="02040503050406030204" pitchFamily="18" charset="0"/>
                            </a:rPr>
                            <m:t>+</m:t>
                          </m:r>
                          <m:r>
                            <a:rPr lang="es-CL" sz="2000" b="1" i="0">
                              <a:latin typeface="Cambria Math" panose="02040503050406030204" pitchFamily="18" charset="0"/>
                            </a:rPr>
                            <m:t>𝟏</m:t>
                          </m:r>
                        </m:e>
                      </m:d>
                      <m:r>
                        <a:rPr lang="es-CL" sz="2000" b="1" i="0">
                          <a:latin typeface="Cambria Math" panose="02040503050406030204" pitchFamily="18" charset="0"/>
                        </a:rPr>
                        <m:t>−</m:t>
                      </m:r>
                      <m:f>
                        <m:fPr>
                          <m:ctrlPr>
                            <a:rPr lang="es-CL" sz="2000" b="1" i="1">
                              <a:latin typeface="Cambria Math" panose="02040503050406030204" pitchFamily="18" charset="0"/>
                            </a:rPr>
                          </m:ctrlPr>
                        </m:fPr>
                        <m:num>
                          <m:r>
                            <a:rPr lang="es-CL" sz="2000" b="1" i="0">
                              <a:latin typeface="Cambria Math" panose="02040503050406030204" pitchFamily="18" charset="0"/>
                            </a:rPr>
                            <m:t>𝟐</m:t>
                          </m:r>
                          <m:r>
                            <a:rPr lang="es-CL" sz="2000" b="1" i="1">
                              <a:latin typeface="Cambria Math" panose="02040503050406030204" pitchFamily="18" charset="0"/>
                            </a:rPr>
                            <m:t>𝒉</m:t>
                          </m:r>
                          <m:r>
                            <a:rPr lang="es-CL" sz="2000" b="1" i="1">
                              <a:latin typeface="Cambria Math" panose="02040503050406030204" pitchFamily="18" charset="0"/>
                            </a:rPr>
                            <m:t>𝜟</m:t>
                          </m:r>
                          <m:r>
                            <a:rPr lang="es-CL" sz="2000" b="1" i="1">
                              <a:latin typeface="Cambria Math" panose="02040503050406030204" pitchFamily="18" charset="0"/>
                            </a:rPr>
                            <m:t>𝒙</m:t>
                          </m:r>
                        </m:num>
                        <m:den>
                          <m:r>
                            <a:rPr lang="es-CL" sz="2000" b="1" i="1">
                              <a:latin typeface="Cambria Math" panose="02040503050406030204" pitchFamily="18" charset="0"/>
                            </a:rPr>
                            <m:t>𝒌</m:t>
                          </m:r>
                        </m:den>
                      </m:f>
                      <m:sSub>
                        <m:sSubPr>
                          <m:ctrlPr>
                            <a:rPr lang="es-CL" sz="2000" b="1" i="1">
                              <a:latin typeface="Cambria Math" panose="02040503050406030204" pitchFamily="18" charset="0"/>
                            </a:rPr>
                          </m:ctrlPr>
                        </m:sSubPr>
                        <m:e>
                          <m:r>
                            <a:rPr lang="es-CL" sz="2000" b="1" i="1">
                              <a:latin typeface="Cambria Math" panose="02040503050406030204" pitchFamily="18" charset="0"/>
                            </a:rPr>
                            <m:t>𝑻</m:t>
                          </m:r>
                        </m:e>
                        <m:sub>
                          <m:r>
                            <a:rPr lang="es-CL" sz="2000" b="1" i="1">
                              <a:latin typeface="Cambria Math" panose="02040503050406030204" pitchFamily="18" charset="0"/>
                            </a:rPr>
                            <m:t>𝒇</m:t>
                          </m:r>
                        </m:sub>
                      </m:sSub>
                      <m:r>
                        <a:rPr lang="es-CL" sz="2000" b="1" i="0">
                          <a:latin typeface="Cambria Math" panose="02040503050406030204" pitchFamily="18" charset="0"/>
                        </a:rPr>
                        <m:t>−</m:t>
                      </m:r>
                      <m:d>
                        <m:dPr>
                          <m:ctrlPr>
                            <a:rPr lang="es-CL" sz="2000" b="1" i="1">
                              <a:latin typeface="Cambria Math" panose="02040503050406030204" pitchFamily="18" charset="0"/>
                            </a:rPr>
                          </m:ctrlPr>
                        </m:dPr>
                        <m:e>
                          <m:sSub>
                            <m:sSubPr>
                              <m:ctrlPr>
                                <a:rPr lang="es-CL" sz="2000" b="1" i="1">
                                  <a:latin typeface="Cambria Math" panose="02040503050406030204" pitchFamily="18" charset="0"/>
                                </a:rPr>
                              </m:ctrlPr>
                            </m:sSubPr>
                            <m:e>
                              <m:r>
                                <a:rPr lang="es-CL" sz="2000" b="1" i="1">
                                  <a:latin typeface="Cambria Math" panose="02040503050406030204" pitchFamily="18" charset="0"/>
                                </a:rPr>
                                <m:t>𝑻</m:t>
                              </m:r>
                            </m:e>
                            <m:sub>
                              <m:r>
                                <a:rPr lang="es-CL" sz="2000" b="1" i="1">
                                  <a:latin typeface="Cambria Math" panose="02040503050406030204" pitchFamily="18" charset="0"/>
                                </a:rPr>
                                <m:t>𝒎</m:t>
                              </m:r>
                              <m:r>
                                <a:rPr lang="es-CL" sz="2000" b="1" i="0">
                                  <a:latin typeface="Cambria Math" panose="02040503050406030204" pitchFamily="18" charset="0"/>
                                </a:rPr>
                                <m:t>−</m:t>
                              </m:r>
                              <m:r>
                                <a:rPr lang="es-CL" sz="2000" b="1" i="0">
                                  <a:latin typeface="Cambria Math" panose="02040503050406030204" pitchFamily="18" charset="0"/>
                                </a:rPr>
                                <m:t>𝟏</m:t>
                              </m:r>
                              <m:r>
                                <a:rPr lang="es-CL" sz="2000" b="1" i="0">
                                  <a:latin typeface="Cambria Math" panose="02040503050406030204" pitchFamily="18" charset="0"/>
                                </a:rPr>
                                <m:t>,</m:t>
                              </m:r>
                              <m:r>
                                <a:rPr lang="es-CL" sz="2000" b="1" i="1">
                                  <a:latin typeface="Cambria Math" panose="02040503050406030204" pitchFamily="18" charset="0"/>
                                </a:rPr>
                                <m:t>𝒏</m:t>
                              </m:r>
                            </m:sub>
                          </m:sSub>
                          <m:r>
                            <a:rPr lang="es-CL" sz="2000" b="1" i="0">
                              <a:latin typeface="Cambria Math" panose="02040503050406030204" pitchFamily="18" charset="0"/>
                            </a:rPr>
                            <m:t>+</m:t>
                          </m:r>
                          <m:sSub>
                            <m:sSubPr>
                              <m:ctrlPr>
                                <a:rPr lang="es-CL" sz="2000" b="1" i="1">
                                  <a:latin typeface="Cambria Math" panose="02040503050406030204" pitchFamily="18" charset="0"/>
                                </a:rPr>
                              </m:ctrlPr>
                            </m:sSubPr>
                            <m:e>
                              <m:r>
                                <a:rPr lang="es-CL" sz="2000" b="1" i="1">
                                  <a:latin typeface="Cambria Math" panose="02040503050406030204" pitchFamily="18" charset="0"/>
                                </a:rPr>
                                <m:t>𝑻</m:t>
                              </m:r>
                            </m:e>
                            <m:sub>
                              <m:r>
                                <a:rPr lang="es-CL" sz="2000" b="1" i="1">
                                  <a:latin typeface="Cambria Math" panose="02040503050406030204" pitchFamily="18" charset="0"/>
                                </a:rPr>
                                <m:t>𝒎</m:t>
                              </m:r>
                              <m:r>
                                <a:rPr lang="es-CL" sz="2000" b="1" i="0">
                                  <a:latin typeface="Cambria Math" panose="02040503050406030204" pitchFamily="18" charset="0"/>
                                </a:rPr>
                                <m:t>,</m:t>
                              </m:r>
                              <m:r>
                                <a:rPr lang="es-CL" sz="2000" b="1" i="1">
                                  <a:latin typeface="Cambria Math" panose="02040503050406030204" pitchFamily="18" charset="0"/>
                                </a:rPr>
                                <m:t>𝒏</m:t>
                              </m:r>
                              <m:r>
                                <a:rPr lang="es-CL" sz="2000" b="1" i="0">
                                  <a:latin typeface="Cambria Math" panose="02040503050406030204" pitchFamily="18" charset="0"/>
                                </a:rPr>
                                <m:t>−</m:t>
                              </m:r>
                              <m:r>
                                <a:rPr lang="es-CL" sz="2000" b="1" i="0">
                                  <a:latin typeface="Cambria Math" panose="02040503050406030204" pitchFamily="18" charset="0"/>
                                </a:rPr>
                                <m:t>𝟏</m:t>
                              </m:r>
                            </m:sub>
                          </m:sSub>
                        </m:e>
                      </m:d>
                      <m:r>
                        <a:rPr lang="es-CL" sz="2000" b="1" i="0">
                          <a:latin typeface="Cambria Math" panose="02040503050406030204" pitchFamily="18" charset="0"/>
                        </a:rPr>
                        <m:t>= </m:t>
                      </m:r>
                      <m:sSub>
                        <m:sSubPr>
                          <m:ctrlPr>
                            <a:rPr lang="es-CL" sz="2000" b="1" i="1">
                              <a:latin typeface="Cambria Math" panose="02040503050406030204" pitchFamily="18" charset="0"/>
                            </a:rPr>
                          </m:ctrlPr>
                        </m:sSubPr>
                        <m:e>
                          <m:acc>
                            <m:accPr>
                              <m:chr m:val="̅"/>
                              <m:ctrlPr>
                                <a:rPr lang="es-CL" sz="2000" b="1" i="1">
                                  <a:latin typeface="Cambria Math" panose="02040503050406030204" pitchFamily="18" charset="0"/>
                                </a:rPr>
                              </m:ctrlPr>
                            </m:accPr>
                            <m:e>
                              <m:r>
                                <a:rPr lang="es-CL" sz="2000" b="1" i="1">
                                  <a:latin typeface="Cambria Math" panose="02040503050406030204" pitchFamily="18" charset="0"/>
                                </a:rPr>
                                <m:t>𝒒</m:t>
                              </m:r>
                            </m:e>
                          </m:acc>
                        </m:e>
                        <m:sub>
                          <m:r>
                            <a:rPr lang="es-CL" sz="2000" b="1" i="1">
                              <a:latin typeface="Cambria Math" panose="02040503050406030204" pitchFamily="18" charset="0"/>
                            </a:rPr>
                            <m:t>𝒎</m:t>
                          </m:r>
                          <m:r>
                            <a:rPr lang="es-CL" sz="2000" b="1" i="0">
                              <a:latin typeface="Cambria Math" panose="02040503050406030204" pitchFamily="18" charset="0"/>
                            </a:rPr>
                            <m:t>,</m:t>
                          </m:r>
                          <m:r>
                            <a:rPr lang="es-CL" sz="2000" b="1" i="1">
                              <a:latin typeface="Cambria Math" panose="02040503050406030204" pitchFamily="18" charset="0"/>
                            </a:rPr>
                            <m:t>𝒏</m:t>
                          </m:r>
                        </m:sub>
                      </m:sSub>
                    </m:oMath>
                  </m:oMathPara>
                </a14:m>
                <a:endParaRPr lang="es-CL" sz="2000" b="1" dirty="0"/>
              </a:p>
            </p:txBody>
          </p:sp>
        </mc:Choice>
        <mc:Fallback xmlns="">
          <p:sp>
            <p:nvSpPr>
              <p:cNvPr id="4" name="Rectángulo 3"/>
              <p:cNvSpPr>
                <a:spLocks noRot="1" noChangeAspect="1" noMove="1" noResize="1" noEditPoints="1" noAdjustHandles="1" noChangeArrowheads="1" noChangeShapeType="1" noTextEdit="1"/>
              </p:cNvSpPr>
              <p:nvPr/>
            </p:nvSpPr>
            <p:spPr>
              <a:xfrm>
                <a:off x="3923095" y="1453875"/>
                <a:ext cx="6682086" cy="783869"/>
              </a:xfrm>
              <a:prstGeom prst="rect">
                <a:avLst/>
              </a:prstGeom>
              <a:blipFill rotWithShape="0">
                <a:blip r:embed="rId3"/>
                <a:stretch>
                  <a:fillRect/>
                </a:stretch>
              </a:blipFill>
            </p:spPr>
            <p:txBody>
              <a:bodyPr/>
              <a:lstStyle/>
              <a:p>
                <a:r>
                  <a:rPr lang="es-CL">
                    <a:noFill/>
                  </a:rPr>
                  <a:t> </a:t>
                </a:r>
              </a:p>
            </p:txBody>
          </p:sp>
        </mc:Fallback>
      </mc:AlternateContent>
      <p:sp>
        <p:nvSpPr>
          <p:cNvPr id="5" name="Rectángulo 4"/>
          <p:cNvSpPr/>
          <p:nvPr/>
        </p:nvSpPr>
        <p:spPr>
          <a:xfrm>
            <a:off x="564965" y="3516157"/>
            <a:ext cx="4012637" cy="405367"/>
          </a:xfrm>
          <a:prstGeom prst="rect">
            <a:avLst/>
          </a:prstGeom>
        </p:spPr>
        <p:txBody>
          <a:bodyPr wrap="none">
            <a:spAutoFit/>
          </a:bodyPr>
          <a:lstStyle/>
          <a:p>
            <a:pPr algn="just">
              <a:lnSpc>
                <a:spcPct val="107000"/>
              </a:lnSpc>
              <a:spcAft>
                <a:spcPts val="0"/>
              </a:spcAft>
              <a:tabLst>
                <a:tab pos="4352925" algn="l"/>
              </a:tabLst>
            </a:pPr>
            <a:r>
              <a:rPr lang="es-CL" sz="2000" b="1" i="1" u="sng" dirty="0">
                <a:latin typeface="Times New Roman" panose="02020603050405020304" pitchFamily="18" charset="0"/>
                <a:ea typeface="Times New Roman" panose="02020603050405020304" pitchFamily="18" charset="0"/>
                <a:cs typeface="Times New Roman" panose="02020603050405020304" pitchFamily="18" charset="0"/>
              </a:rPr>
              <a:t>Interior con conducción-convección</a:t>
            </a:r>
            <a:endParaRPr lang="es-CL" sz="20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6" name="Imagen 5"/>
          <p:cNvPicPr/>
          <p:nvPr/>
        </p:nvPicPr>
        <p:blipFill>
          <a:blip r:embed="rId4">
            <a:extLst>
              <a:ext uri="{28A0092B-C50C-407E-A947-70E740481C1C}">
                <a14:useLocalDpi xmlns:a14="http://schemas.microsoft.com/office/drawing/2010/main" val="0"/>
              </a:ext>
            </a:extLst>
          </a:blip>
          <a:srcRect/>
          <a:stretch>
            <a:fillRect/>
          </a:stretch>
        </p:blipFill>
        <p:spPr bwMode="auto">
          <a:xfrm>
            <a:off x="564965" y="4200647"/>
            <a:ext cx="1962150" cy="1692275"/>
          </a:xfrm>
          <a:prstGeom prst="rect">
            <a:avLst/>
          </a:prstGeom>
          <a:noFill/>
          <a:ln>
            <a:noFill/>
          </a:ln>
        </p:spPr>
      </p:pic>
      <mc:AlternateContent xmlns:mc="http://schemas.openxmlformats.org/markup-compatibility/2006" xmlns:a14="http://schemas.microsoft.com/office/drawing/2010/main">
        <mc:Choice Requires="a14">
          <p:sp>
            <p:nvSpPr>
              <p:cNvPr id="7" name="Rectángulo 6"/>
              <p:cNvSpPr/>
              <p:nvPr/>
            </p:nvSpPr>
            <p:spPr>
              <a:xfrm>
                <a:off x="2790093" y="4689442"/>
                <a:ext cx="8229599" cy="71468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s-CL" b="1" i="1">
                              <a:latin typeface="Cambria Math" panose="02040503050406030204" pitchFamily="18" charset="0"/>
                            </a:rPr>
                          </m:ctrlPr>
                        </m:fPr>
                        <m:num>
                          <m:r>
                            <a:rPr lang="es-CL" b="1" i="1">
                              <a:latin typeface="Cambria Math" panose="02040503050406030204" pitchFamily="18" charset="0"/>
                            </a:rPr>
                            <m:t>𝟐</m:t>
                          </m:r>
                          <m:r>
                            <a:rPr lang="es-CL" b="1" i="1">
                              <a:latin typeface="Cambria Math" panose="02040503050406030204" pitchFamily="18" charset="0"/>
                            </a:rPr>
                            <m:t>𝒉</m:t>
                          </m:r>
                          <m:r>
                            <a:rPr lang="es-CL" b="1" i="1">
                              <a:latin typeface="Cambria Math" panose="02040503050406030204" pitchFamily="18" charset="0"/>
                            </a:rPr>
                            <m:t>𝜟</m:t>
                          </m:r>
                          <m:r>
                            <a:rPr lang="es-CL" b="1" i="1">
                              <a:latin typeface="Cambria Math" panose="02040503050406030204" pitchFamily="18" charset="0"/>
                            </a:rPr>
                            <m:t>𝒙</m:t>
                          </m:r>
                        </m:num>
                        <m:den>
                          <m:r>
                            <a:rPr lang="es-CL" b="1" i="1">
                              <a:latin typeface="Cambria Math" panose="02040503050406030204" pitchFamily="18" charset="0"/>
                            </a:rPr>
                            <m:t>𝒌</m:t>
                          </m:r>
                        </m:den>
                      </m:f>
                      <m:sSub>
                        <m:sSubPr>
                          <m:ctrlPr>
                            <a:rPr lang="es-CL" b="1" i="1">
                              <a:latin typeface="Cambria Math" panose="02040503050406030204" pitchFamily="18" charset="0"/>
                            </a:rPr>
                          </m:ctrlPr>
                        </m:sSubPr>
                        <m:e>
                          <m:r>
                            <a:rPr lang="es-CL" b="1" i="1">
                              <a:latin typeface="Cambria Math" panose="02040503050406030204" pitchFamily="18" charset="0"/>
                            </a:rPr>
                            <m:t>𝑻</m:t>
                          </m:r>
                        </m:e>
                        <m:sub>
                          <m:r>
                            <a:rPr lang="es-CL" b="1" i="1">
                              <a:latin typeface="Cambria Math" panose="02040503050406030204" pitchFamily="18" charset="0"/>
                            </a:rPr>
                            <m:t>𝒇</m:t>
                          </m:r>
                        </m:sub>
                      </m:sSub>
                      <m:r>
                        <a:rPr lang="es-CL" b="1" i="0">
                          <a:latin typeface="Cambria Math" panose="02040503050406030204" pitchFamily="18" charset="0"/>
                        </a:rPr>
                        <m:t>+</m:t>
                      </m:r>
                      <m:r>
                        <a:rPr lang="es-CL" b="1" i="0">
                          <a:latin typeface="Cambria Math" panose="02040503050406030204" pitchFamily="18" charset="0"/>
                        </a:rPr>
                        <m:t>𝟐</m:t>
                      </m:r>
                      <m:sSub>
                        <m:sSubPr>
                          <m:ctrlPr>
                            <a:rPr lang="es-CL" b="1" i="1">
                              <a:latin typeface="Cambria Math" panose="02040503050406030204" pitchFamily="18" charset="0"/>
                            </a:rPr>
                          </m:ctrlPr>
                        </m:sSubPr>
                        <m:e>
                          <m:r>
                            <a:rPr lang="es-CL" b="1" i="1">
                              <a:latin typeface="Cambria Math" panose="02040503050406030204" pitchFamily="18" charset="0"/>
                            </a:rPr>
                            <m:t>𝑻</m:t>
                          </m:r>
                        </m:e>
                        <m:sub>
                          <m:r>
                            <a:rPr lang="es-CL" b="1" i="1">
                              <a:latin typeface="Cambria Math" panose="02040503050406030204" pitchFamily="18" charset="0"/>
                            </a:rPr>
                            <m:t>𝒎</m:t>
                          </m:r>
                          <m:r>
                            <a:rPr lang="es-CL" b="1" i="0">
                              <a:latin typeface="Cambria Math" panose="02040503050406030204" pitchFamily="18" charset="0"/>
                            </a:rPr>
                            <m:t>−</m:t>
                          </m:r>
                          <m:r>
                            <a:rPr lang="es-CL" b="1" i="0">
                              <a:latin typeface="Cambria Math" panose="02040503050406030204" pitchFamily="18" charset="0"/>
                            </a:rPr>
                            <m:t>𝟏</m:t>
                          </m:r>
                          <m:r>
                            <a:rPr lang="es-CL" b="1" i="0">
                              <a:latin typeface="Cambria Math" panose="02040503050406030204" pitchFamily="18" charset="0"/>
                            </a:rPr>
                            <m:t>,</m:t>
                          </m:r>
                          <m:r>
                            <a:rPr lang="es-CL" b="1" i="1">
                              <a:latin typeface="Cambria Math" panose="02040503050406030204" pitchFamily="18" charset="0"/>
                            </a:rPr>
                            <m:t>𝒏</m:t>
                          </m:r>
                        </m:sub>
                      </m:sSub>
                      <m:r>
                        <a:rPr lang="es-CL" b="1" i="0">
                          <a:latin typeface="Cambria Math" panose="02040503050406030204" pitchFamily="18" charset="0"/>
                        </a:rPr>
                        <m:t>+</m:t>
                      </m:r>
                      <m:r>
                        <a:rPr lang="es-CL" b="1" i="0">
                          <a:latin typeface="Cambria Math" panose="02040503050406030204" pitchFamily="18" charset="0"/>
                        </a:rPr>
                        <m:t>𝟐</m:t>
                      </m:r>
                      <m:sSub>
                        <m:sSubPr>
                          <m:ctrlPr>
                            <a:rPr lang="es-CL" b="1" i="1">
                              <a:latin typeface="Cambria Math" panose="02040503050406030204" pitchFamily="18" charset="0"/>
                            </a:rPr>
                          </m:ctrlPr>
                        </m:sSubPr>
                        <m:e>
                          <m:r>
                            <a:rPr lang="es-CL" b="1" i="1">
                              <a:latin typeface="Cambria Math" panose="02040503050406030204" pitchFamily="18" charset="0"/>
                            </a:rPr>
                            <m:t>𝑻</m:t>
                          </m:r>
                        </m:e>
                        <m:sub>
                          <m:r>
                            <a:rPr lang="es-CL" b="1" i="1">
                              <a:latin typeface="Cambria Math" panose="02040503050406030204" pitchFamily="18" charset="0"/>
                            </a:rPr>
                            <m:t>𝒎</m:t>
                          </m:r>
                          <m:r>
                            <a:rPr lang="es-CL" b="1" i="0">
                              <a:latin typeface="Cambria Math" panose="02040503050406030204" pitchFamily="18" charset="0"/>
                            </a:rPr>
                            <m:t>,</m:t>
                          </m:r>
                          <m:r>
                            <a:rPr lang="es-CL" b="1" i="1">
                              <a:latin typeface="Cambria Math" panose="02040503050406030204" pitchFamily="18" charset="0"/>
                            </a:rPr>
                            <m:t>𝒏</m:t>
                          </m:r>
                          <m:r>
                            <a:rPr lang="es-CL" b="1" i="0">
                              <a:latin typeface="Cambria Math" panose="02040503050406030204" pitchFamily="18" charset="0"/>
                            </a:rPr>
                            <m:t>+</m:t>
                          </m:r>
                          <m:r>
                            <a:rPr lang="es-CL" b="1" i="0">
                              <a:latin typeface="Cambria Math" panose="02040503050406030204" pitchFamily="18" charset="0"/>
                            </a:rPr>
                            <m:t>𝟏</m:t>
                          </m:r>
                          <m:r>
                            <a:rPr lang="es-CL" b="1" i="0">
                              <a:latin typeface="Cambria Math" panose="02040503050406030204" pitchFamily="18" charset="0"/>
                            </a:rPr>
                            <m:t> </m:t>
                          </m:r>
                        </m:sub>
                      </m:sSub>
                      <m:r>
                        <a:rPr lang="es-CL" b="1" i="0">
                          <a:latin typeface="Cambria Math" panose="02040503050406030204" pitchFamily="18" charset="0"/>
                        </a:rPr>
                        <m:t>+ </m:t>
                      </m:r>
                      <m:sSub>
                        <m:sSubPr>
                          <m:ctrlPr>
                            <a:rPr lang="es-CL" b="1" i="1">
                              <a:latin typeface="Cambria Math" panose="02040503050406030204" pitchFamily="18" charset="0"/>
                            </a:rPr>
                          </m:ctrlPr>
                        </m:sSubPr>
                        <m:e>
                          <m:r>
                            <a:rPr lang="es-CL" b="1" i="1">
                              <a:latin typeface="Cambria Math" panose="02040503050406030204" pitchFamily="18" charset="0"/>
                            </a:rPr>
                            <m:t>𝑻</m:t>
                          </m:r>
                        </m:e>
                        <m:sub>
                          <m:r>
                            <a:rPr lang="es-CL" b="1" i="1">
                              <a:latin typeface="Cambria Math" panose="02040503050406030204" pitchFamily="18" charset="0"/>
                            </a:rPr>
                            <m:t>𝒎</m:t>
                          </m:r>
                          <m:r>
                            <a:rPr lang="es-CL" b="1" i="0">
                              <a:latin typeface="Cambria Math" panose="02040503050406030204" pitchFamily="18" charset="0"/>
                            </a:rPr>
                            <m:t>+</m:t>
                          </m:r>
                          <m:r>
                            <a:rPr lang="es-CL" b="1" i="0">
                              <a:latin typeface="Cambria Math" panose="02040503050406030204" pitchFamily="18" charset="0"/>
                            </a:rPr>
                            <m:t>𝟏</m:t>
                          </m:r>
                          <m:r>
                            <a:rPr lang="es-CL" b="1" i="0">
                              <a:latin typeface="Cambria Math" panose="02040503050406030204" pitchFamily="18" charset="0"/>
                            </a:rPr>
                            <m:t>,</m:t>
                          </m:r>
                          <m:r>
                            <a:rPr lang="es-CL" b="1" i="1">
                              <a:latin typeface="Cambria Math" panose="02040503050406030204" pitchFamily="18" charset="0"/>
                            </a:rPr>
                            <m:t>𝒏</m:t>
                          </m:r>
                          <m:r>
                            <a:rPr lang="es-CL" b="1" i="0">
                              <a:latin typeface="Cambria Math" panose="02040503050406030204" pitchFamily="18" charset="0"/>
                            </a:rPr>
                            <m:t> </m:t>
                          </m:r>
                        </m:sub>
                      </m:sSub>
                      <m:r>
                        <a:rPr lang="es-CL" b="1" i="0">
                          <a:latin typeface="Cambria Math" panose="02040503050406030204" pitchFamily="18" charset="0"/>
                        </a:rPr>
                        <m:t>+ </m:t>
                      </m:r>
                      <m:sSub>
                        <m:sSubPr>
                          <m:ctrlPr>
                            <a:rPr lang="es-CL" b="1" i="1">
                              <a:latin typeface="Cambria Math" panose="02040503050406030204" pitchFamily="18" charset="0"/>
                            </a:rPr>
                          </m:ctrlPr>
                        </m:sSubPr>
                        <m:e>
                          <m:r>
                            <a:rPr lang="es-CL" b="1" i="1">
                              <a:latin typeface="Cambria Math" panose="02040503050406030204" pitchFamily="18" charset="0"/>
                            </a:rPr>
                            <m:t>𝑻</m:t>
                          </m:r>
                        </m:e>
                        <m:sub>
                          <m:r>
                            <a:rPr lang="es-CL" b="1" i="1">
                              <a:latin typeface="Cambria Math" panose="02040503050406030204" pitchFamily="18" charset="0"/>
                            </a:rPr>
                            <m:t>𝒎</m:t>
                          </m:r>
                          <m:r>
                            <a:rPr lang="es-CL" b="1" i="0">
                              <a:latin typeface="Cambria Math" panose="02040503050406030204" pitchFamily="18" charset="0"/>
                            </a:rPr>
                            <m:t>,</m:t>
                          </m:r>
                          <m:r>
                            <a:rPr lang="es-CL" b="1" i="1">
                              <a:latin typeface="Cambria Math" panose="02040503050406030204" pitchFamily="18" charset="0"/>
                            </a:rPr>
                            <m:t>𝒏</m:t>
                          </m:r>
                          <m:r>
                            <a:rPr lang="es-CL" b="1" i="0">
                              <a:latin typeface="Cambria Math" panose="02040503050406030204" pitchFamily="18" charset="0"/>
                            </a:rPr>
                            <m:t>−</m:t>
                          </m:r>
                          <m:r>
                            <a:rPr lang="es-CL" b="1" i="0">
                              <a:latin typeface="Cambria Math" panose="02040503050406030204" pitchFamily="18" charset="0"/>
                            </a:rPr>
                            <m:t>𝟏</m:t>
                          </m:r>
                        </m:sub>
                      </m:sSub>
                      <m:r>
                        <a:rPr lang="es-CL" b="1" i="0">
                          <a:latin typeface="Cambria Math" panose="02040503050406030204" pitchFamily="18" charset="0"/>
                        </a:rPr>
                        <m:t>−</m:t>
                      </m:r>
                      <m:r>
                        <a:rPr lang="es-CL" b="1" i="0">
                          <a:latin typeface="Cambria Math" panose="02040503050406030204" pitchFamily="18" charset="0"/>
                        </a:rPr>
                        <m:t>𝟐</m:t>
                      </m:r>
                      <m:d>
                        <m:dPr>
                          <m:ctrlPr>
                            <a:rPr lang="es-CL" b="1" i="1">
                              <a:latin typeface="Cambria Math" panose="02040503050406030204" pitchFamily="18" charset="0"/>
                            </a:rPr>
                          </m:ctrlPr>
                        </m:dPr>
                        <m:e>
                          <m:r>
                            <a:rPr lang="es-CL" b="1" i="0">
                              <a:latin typeface="Cambria Math" panose="02040503050406030204" pitchFamily="18" charset="0"/>
                            </a:rPr>
                            <m:t>𝟑</m:t>
                          </m:r>
                          <m:r>
                            <a:rPr lang="es-CL" b="1" i="0">
                              <a:latin typeface="Cambria Math" panose="02040503050406030204" pitchFamily="18" charset="0"/>
                            </a:rPr>
                            <m:t>+</m:t>
                          </m:r>
                          <m:f>
                            <m:fPr>
                              <m:ctrlPr>
                                <a:rPr lang="es-CL" b="1" i="1">
                                  <a:latin typeface="Cambria Math" panose="02040503050406030204" pitchFamily="18" charset="0"/>
                                </a:rPr>
                              </m:ctrlPr>
                            </m:fPr>
                            <m:num>
                              <m:r>
                                <a:rPr lang="es-CL" b="1" i="1">
                                  <a:latin typeface="Cambria Math" panose="02040503050406030204" pitchFamily="18" charset="0"/>
                                </a:rPr>
                                <m:t>𝒉</m:t>
                              </m:r>
                              <m:r>
                                <a:rPr lang="es-CL" b="1" i="1">
                                  <a:latin typeface="Cambria Math" panose="02040503050406030204" pitchFamily="18" charset="0"/>
                                </a:rPr>
                                <m:t>𝜟</m:t>
                              </m:r>
                              <m:r>
                                <a:rPr lang="es-CL" b="1" i="1">
                                  <a:latin typeface="Cambria Math" panose="02040503050406030204" pitchFamily="18" charset="0"/>
                                </a:rPr>
                                <m:t>𝒙</m:t>
                              </m:r>
                            </m:num>
                            <m:den>
                              <m:r>
                                <a:rPr lang="es-CL" b="1" i="1">
                                  <a:latin typeface="Cambria Math" panose="02040503050406030204" pitchFamily="18" charset="0"/>
                                </a:rPr>
                                <m:t>𝒌</m:t>
                              </m:r>
                            </m:den>
                          </m:f>
                        </m:e>
                      </m:d>
                      <m:sSub>
                        <m:sSubPr>
                          <m:ctrlPr>
                            <a:rPr lang="es-CL" b="1" i="1">
                              <a:latin typeface="Cambria Math" panose="02040503050406030204" pitchFamily="18" charset="0"/>
                            </a:rPr>
                          </m:ctrlPr>
                        </m:sSubPr>
                        <m:e>
                          <m:r>
                            <a:rPr lang="es-CL" b="1" i="1">
                              <a:latin typeface="Cambria Math" panose="02040503050406030204" pitchFamily="18" charset="0"/>
                            </a:rPr>
                            <m:t>𝑻</m:t>
                          </m:r>
                        </m:e>
                        <m:sub>
                          <m:r>
                            <a:rPr lang="es-CL" b="1" i="1">
                              <a:latin typeface="Cambria Math" panose="02040503050406030204" pitchFamily="18" charset="0"/>
                            </a:rPr>
                            <m:t>𝒎</m:t>
                          </m:r>
                          <m:r>
                            <a:rPr lang="es-CL" b="1" i="0">
                              <a:latin typeface="Cambria Math" panose="02040503050406030204" pitchFamily="18" charset="0"/>
                            </a:rPr>
                            <m:t>,</m:t>
                          </m:r>
                          <m:r>
                            <a:rPr lang="es-CL" b="1" i="1">
                              <a:latin typeface="Cambria Math" panose="02040503050406030204" pitchFamily="18" charset="0"/>
                            </a:rPr>
                            <m:t>𝒏</m:t>
                          </m:r>
                        </m:sub>
                      </m:sSub>
                      <m:r>
                        <a:rPr lang="es-CL" b="1" i="0">
                          <a:latin typeface="Cambria Math" panose="02040503050406030204" pitchFamily="18" charset="0"/>
                        </a:rPr>
                        <m:t>= </m:t>
                      </m:r>
                      <m:sSub>
                        <m:sSubPr>
                          <m:ctrlPr>
                            <a:rPr lang="es-CL" b="1" i="1">
                              <a:latin typeface="Cambria Math" panose="02040503050406030204" pitchFamily="18" charset="0"/>
                            </a:rPr>
                          </m:ctrlPr>
                        </m:sSubPr>
                        <m:e>
                          <m:acc>
                            <m:accPr>
                              <m:chr m:val="̅"/>
                              <m:ctrlPr>
                                <a:rPr lang="es-CL" b="1" i="1">
                                  <a:latin typeface="Cambria Math" panose="02040503050406030204" pitchFamily="18" charset="0"/>
                                </a:rPr>
                              </m:ctrlPr>
                            </m:accPr>
                            <m:e>
                              <m:r>
                                <a:rPr lang="es-CL" b="1" i="1">
                                  <a:latin typeface="Cambria Math" panose="02040503050406030204" pitchFamily="18" charset="0"/>
                                </a:rPr>
                                <m:t>𝒒</m:t>
                              </m:r>
                            </m:e>
                          </m:acc>
                        </m:e>
                        <m:sub>
                          <m:r>
                            <a:rPr lang="es-CL" b="1" i="1">
                              <a:latin typeface="Cambria Math" panose="02040503050406030204" pitchFamily="18" charset="0"/>
                            </a:rPr>
                            <m:t>𝒎</m:t>
                          </m:r>
                          <m:r>
                            <a:rPr lang="es-CL" b="1" i="0">
                              <a:latin typeface="Cambria Math" panose="02040503050406030204" pitchFamily="18" charset="0"/>
                            </a:rPr>
                            <m:t>,</m:t>
                          </m:r>
                          <m:r>
                            <a:rPr lang="es-CL" b="1" i="1">
                              <a:latin typeface="Cambria Math" panose="02040503050406030204" pitchFamily="18" charset="0"/>
                            </a:rPr>
                            <m:t>𝒏</m:t>
                          </m:r>
                        </m:sub>
                      </m:sSub>
                    </m:oMath>
                  </m:oMathPara>
                </a14:m>
                <a:endParaRPr lang="es-CL" b="1" dirty="0"/>
              </a:p>
            </p:txBody>
          </p:sp>
        </mc:Choice>
        <mc:Fallback xmlns="">
          <p:sp>
            <p:nvSpPr>
              <p:cNvPr id="7" name="Rectángulo 6"/>
              <p:cNvSpPr>
                <a:spLocks noRot="1" noChangeAspect="1" noMove="1" noResize="1" noEditPoints="1" noAdjustHandles="1" noChangeArrowheads="1" noChangeShapeType="1" noTextEdit="1"/>
              </p:cNvSpPr>
              <p:nvPr/>
            </p:nvSpPr>
            <p:spPr>
              <a:xfrm>
                <a:off x="2790093" y="4689442"/>
                <a:ext cx="8229599" cy="714683"/>
              </a:xfrm>
              <a:prstGeom prst="rect">
                <a:avLst/>
              </a:prstGeom>
              <a:blipFill rotWithShape="0">
                <a:blip r:embed="rId5"/>
                <a:stretch>
                  <a:fillRect/>
                </a:stretch>
              </a:blipFill>
            </p:spPr>
            <p:txBody>
              <a:bodyPr/>
              <a:lstStyle/>
              <a:p>
                <a:r>
                  <a:rPr lang="es-CL">
                    <a:noFill/>
                  </a:rPr>
                  <a:t> </a:t>
                </a:r>
              </a:p>
            </p:txBody>
          </p:sp>
        </mc:Fallback>
      </mc:AlternateContent>
    </p:spTree>
    <p:extLst>
      <p:ext uri="{BB962C8B-B14F-4D97-AF65-F5344CB8AC3E}">
        <p14:creationId xmlns:p14="http://schemas.microsoft.com/office/powerpoint/2010/main" val="35245409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p:nvPr/>
        </p:nvPicPr>
        <p:blipFill>
          <a:blip r:embed="rId2">
            <a:extLst>
              <a:ext uri="{28A0092B-C50C-407E-A947-70E740481C1C}">
                <a14:useLocalDpi xmlns:a14="http://schemas.microsoft.com/office/drawing/2010/main" val="0"/>
              </a:ext>
            </a:extLst>
          </a:blip>
          <a:srcRect/>
          <a:stretch>
            <a:fillRect/>
          </a:stretch>
        </p:blipFill>
        <p:spPr bwMode="auto">
          <a:xfrm>
            <a:off x="1700011" y="1481070"/>
            <a:ext cx="8899302" cy="3863662"/>
          </a:xfrm>
          <a:prstGeom prst="rect">
            <a:avLst/>
          </a:prstGeom>
          <a:noFill/>
          <a:ln>
            <a:noFill/>
          </a:ln>
        </p:spPr>
      </p:pic>
    </p:spTree>
    <p:extLst>
      <p:ext uri="{BB962C8B-B14F-4D97-AF65-F5344CB8AC3E}">
        <p14:creationId xmlns:p14="http://schemas.microsoft.com/office/powerpoint/2010/main" val="1910302932"/>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723442" y="561791"/>
            <a:ext cx="5844870" cy="400046"/>
          </a:xfrm>
          <a:prstGeom prst="rect">
            <a:avLst/>
          </a:prstGeom>
        </p:spPr>
        <p:txBody>
          <a:bodyPr wrap="none">
            <a:spAutoFit/>
          </a:bodyPr>
          <a:lstStyle/>
          <a:p>
            <a:pPr algn="just">
              <a:lnSpc>
                <a:spcPct val="107000"/>
              </a:lnSpc>
              <a:spcAft>
                <a:spcPts val="0"/>
              </a:spcAft>
              <a:tabLst>
                <a:tab pos="4352925" algn="l"/>
              </a:tabLst>
            </a:pPr>
            <a:r>
              <a:rPr lang="es-CL" sz="2000" b="1" i="1" u="sng" dirty="0">
                <a:latin typeface="Times New Roman" panose="02020603050405020304" pitchFamily="18" charset="0"/>
                <a:ea typeface="Times New Roman" panose="02020603050405020304" pitchFamily="18" charset="0"/>
                <a:cs typeface="Times New Roman" panose="02020603050405020304" pitchFamily="18" charset="0"/>
              </a:rPr>
              <a:t>Pared plana aislada (sólo conducción, interior sólido</a:t>
            </a:r>
            <a:r>
              <a:rPr lang="es-CL" b="1" i="1" u="sng" dirty="0">
                <a:latin typeface="Times New Roman" panose="02020603050405020304" pitchFamily="18" charset="0"/>
                <a:ea typeface="Times New Roman" panose="02020603050405020304" pitchFamily="18" charset="0"/>
                <a:cs typeface="Times New Roman" panose="02020603050405020304" pitchFamily="18" charset="0"/>
              </a:rPr>
              <a:t>)</a:t>
            </a:r>
            <a:endParaRPr lang="es-CL" sz="16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3" name="Imagen 2"/>
          <p:cNvPicPr/>
          <p:nvPr/>
        </p:nvPicPr>
        <p:blipFill>
          <a:blip r:embed="rId2">
            <a:extLst>
              <a:ext uri="{28A0092B-C50C-407E-A947-70E740481C1C}">
                <a14:useLocalDpi xmlns:a14="http://schemas.microsoft.com/office/drawing/2010/main" val="0"/>
              </a:ext>
            </a:extLst>
          </a:blip>
          <a:srcRect/>
          <a:stretch>
            <a:fillRect/>
          </a:stretch>
        </p:blipFill>
        <p:spPr bwMode="auto">
          <a:xfrm>
            <a:off x="723442" y="1140826"/>
            <a:ext cx="1609725" cy="2091055"/>
          </a:xfrm>
          <a:prstGeom prst="rect">
            <a:avLst/>
          </a:prstGeom>
          <a:noFill/>
          <a:ln>
            <a:noFill/>
          </a:ln>
        </p:spPr>
      </p:pic>
      <mc:AlternateContent xmlns:mc="http://schemas.openxmlformats.org/markup-compatibility/2006" xmlns:a14="http://schemas.microsoft.com/office/drawing/2010/main">
        <mc:Choice Requires="a14">
          <p:sp>
            <p:nvSpPr>
              <p:cNvPr id="4" name="Rectángulo 3"/>
              <p:cNvSpPr/>
              <p:nvPr/>
            </p:nvSpPr>
            <p:spPr>
              <a:xfrm>
                <a:off x="3035204" y="1985464"/>
                <a:ext cx="5066515" cy="426655"/>
              </a:xfrm>
              <a:prstGeom prst="rect">
                <a:avLst/>
              </a:prstGeom>
            </p:spPr>
            <p:txBody>
              <a:bodyPr wrap="none">
                <a:spAutoFit/>
              </a:bodyPr>
              <a:lstStyle/>
              <a:p>
                <a:pPr algn="just">
                  <a:lnSpc>
                    <a:spcPct val="107000"/>
                  </a:lnSpc>
                  <a:spcAft>
                    <a:spcPts val="0"/>
                  </a:spcAft>
                  <a:tabLst>
                    <a:tab pos="4352925" algn="l"/>
                  </a:tabLst>
                </a:pPr>
                <a14:m>
                  <m:oMath xmlns:m="http://schemas.openxmlformats.org/officeDocument/2006/math">
                    <m:sSub>
                      <m:sSubPr>
                        <m:ctrlPr>
                          <a:rPr lang="es-CL" sz="2000" b="1" i="1">
                            <a:latin typeface="Cambria Math" panose="02040503050406030204" pitchFamily="18" charset="0"/>
                            <a:ea typeface="Times New Roman" panose="02020603050405020304" pitchFamily="18" charset="0"/>
                            <a:cs typeface="Times New Roman" panose="02020603050405020304" pitchFamily="18" charset="0"/>
                          </a:rPr>
                        </m:ctrlPr>
                      </m:sSubPr>
                      <m:e>
                        <m:r>
                          <a:rPr lang="es-CL" sz="2000" b="1" i="1">
                            <a:effectLst/>
                            <a:latin typeface="Cambria Math" panose="02040503050406030204" pitchFamily="18" charset="0"/>
                            <a:ea typeface="Times New Roman" panose="02020603050405020304" pitchFamily="18" charset="0"/>
                            <a:cs typeface="Times New Roman" panose="02020603050405020304" pitchFamily="18" charset="0"/>
                          </a:rPr>
                          <m:t>𝑻</m:t>
                        </m:r>
                      </m:e>
                      <m:sub>
                        <m:r>
                          <a:rPr lang="es-CL" sz="2000" b="1" i="1">
                            <a:effectLst/>
                            <a:latin typeface="Cambria Math" panose="02040503050406030204" pitchFamily="18" charset="0"/>
                            <a:ea typeface="Times New Roman" panose="02020603050405020304" pitchFamily="18" charset="0"/>
                            <a:cs typeface="Times New Roman" panose="02020603050405020304" pitchFamily="18" charset="0"/>
                          </a:rPr>
                          <m:t>𝒎</m:t>
                        </m:r>
                        <m:r>
                          <a:rPr lang="es-CL" sz="2000" b="1" i="1">
                            <a:effectLst/>
                            <a:latin typeface="Cambria Math" panose="02040503050406030204" pitchFamily="18" charset="0"/>
                            <a:ea typeface="Times New Roman" panose="02020603050405020304" pitchFamily="18" charset="0"/>
                            <a:cs typeface="Times New Roman" panose="02020603050405020304" pitchFamily="18" charset="0"/>
                          </a:rPr>
                          <m:t>,</m:t>
                        </m:r>
                        <m:r>
                          <a:rPr lang="es-CL" sz="2000" b="1" i="1">
                            <a:effectLst/>
                            <a:latin typeface="Cambria Math" panose="02040503050406030204" pitchFamily="18" charset="0"/>
                            <a:ea typeface="Times New Roman" panose="02020603050405020304" pitchFamily="18" charset="0"/>
                            <a:cs typeface="Times New Roman" panose="02020603050405020304" pitchFamily="18" charset="0"/>
                          </a:rPr>
                          <m:t>𝒏</m:t>
                        </m:r>
                        <m:r>
                          <a:rPr lang="es-CL" sz="2000" b="1" i="1">
                            <a:effectLst/>
                            <a:latin typeface="Cambria Math" panose="02040503050406030204" pitchFamily="18" charset="0"/>
                            <a:ea typeface="Times New Roman" panose="02020603050405020304" pitchFamily="18" charset="0"/>
                            <a:cs typeface="Times New Roman" panose="02020603050405020304" pitchFamily="18" charset="0"/>
                          </a:rPr>
                          <m:t>+</m:t>
                        </m:r>
                        <m:r>
                          <a:rPr lang="es-CL" sz="2000" b="1" i="1">
                            <a:effectLst/>
                            <a:latin typeface="Cambria Math" panose="02040503050406030204" pitchFamily="18" charset="0"/>
                            <a:ea typeface="Times New Roman" panose="02020603050405020304" pitchFamily="18" charset="0"/>
                            <a:cs typeface="Times New Roman" panose="02020603050405020304" pitchFamily="18" charset="0"/>
                          </a:rPr>
                          <m:t>𝟏</m:t>
                        </m:r>
                      </m:sub>
                    </m:sSub>
                    <m:r>
                      <a:rPr lang="es-CL" sz="2000" b="1" i="1">
                        <a:effectLst/>
                        <a:latin typeface="Cambria Math" panose="02040503050406030204" pitchFamily="18" charset="0"/>
                        <a:ea typeface="Times New Roman" panose="02020603050405020304" pitchFamily="18" charset="0"/>
                        <a:cs typeface="Times New Roman" panose="02020603050405020304" pitchFamily="18" charset="0"/>
                      </a:rPr>
                      <m:t>+ </m:t>
                    </m:r>
                    <m:sSub>
                      <m:sSubPr>
                        <m:ctrlPr>
                          <a:rPr lang="es-CL" sz="2000" b="1"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CL" sz="2000" b="1" i="1">
                            <a:effectLst/>
                            <a:latin typeface="Cambria Math" panose="02040503050406030204" pitchFamily="18" charset="0"/>
                            <a:ea typeface="Times New Roman" panose="02020603050405020304" pitchFamily="18" charset="0"/>
                            <a:cs typeface="Times New Roman" panose="02020603050405020304" pitchFamily="18" charset="0"/>
                          </a:rPr>
                          <m:t>𝑻</m:t>
                        </m:r>
                      </m:e>
                      <m:sub>
                        <m:r>
                          <a:rPr lang="es-CL" sz="2000" b="1" i="1">
                            <a:effectLst/>
                            <a:latin typeface="Cambria Math" panose="02040503050406030204" pitchFamily="18" charset="0"/>
                            <a:ea typeface="Times New Roman" panose="02020603050405020304" pitchFamily="18" charset="0"/>
                            <a:cs typeface="Times New Roman" panose="02020603050405020304" pitchFamily="18" charset="0"/>
                          </a:rPr>
                          <m:t>𝒎</m:t>
                        </m:r>
                        <m:r>
                          <a:rPr lang="es-CL" sz="2000" b="1" i="1">
                            <a:effectLst/>
                            <a:latin typeface="Cambria Math" panose="02040503050406030204" pitchFamily="18" charset="0"/>
                            <a:ea typeface="Times New Roman" panose="02020603050405020304" pitchFamily="18" charset="0"/>
                            <a:cs typeface="Times New Roman" panose="02020603050405020304" pitchFamily="18" charset="0"/>
                          </a:rPr>
                          <m:t>−</m:t>
                        </m:r>
                        <m:r>
                          <a:rPr lang="es-CL" sz="2000" b="1" i="1">
                            <a:effectLst/>
                            <a:latin typeface="Cambria Math" panose="02040503050406030204" pitchFamily="18" charset="0"/>
                            <a:ea typeface="Times New Roman" panose="02020603050405020304" pitchFamily="18" charset="0"/>
                            <a:cs typeface="Times New Roman" panose="02020603050405020304" pitchFamily="18" charset="0"/>
                          </a:rPr>
                          <m:t>𝟏</m:t>
                        </m:r>
                      </m:sub>
                    </m:sSub>
                    <m:r>
                      <a:rPr lang="es-CL" sz="2000" b="1" i="1">
                        <a:effectLst/>
                        <a:latin typeface="Cambria Math" panose="02040503050406030204" pitchFamily="18" charset="0"/>
                        <a:ea typeface="Times New Roman" panose="02020603050405020304" pitchFamily="18" charset="0"/>
                        <a:cs typeface="Times New Roman" panose="02020603050405020304" pitchFamily="18" charset="0"/>
                      </a:rPr>
                      <m:t>+</m:t>
                    </m:r>
                    <m:r>
                      <a:rPr lang="es-CL" sz="2000" b="1" i="1">
                        <a:effectLst/>
                        <a:latin typeface="Cambria Math" panose="02040503050406030204" pitchFamily="18" charset="0"/>
                        <a:ea typeface="Times New Roman" panose="02020603050405020304" pitchFamily="18" charset="0"/>
                        <a:cs typeface="Times New Roman" panose="02020603050405020304" pitchFamily="18" charset="0"/>
                      </a:rPr>
                      <m:t>𝟐</m:t>
                    </m:r>
                    <m:sSub>
                      <m:sSubPr>
                        <m:ctrlPr>
                          <a:rPr lang="es-CL" sz="2000" b="1"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CL" sz="2000" b="1" i="1">
                            <a:effectLst/>
                            <a:latin typeface="Cambria Math" panose="02040503050406030204" pitchFamily="18" charset="0"/>
                            <a:ea typeface="Times New Roman" panose="02020603050405020304" pitchFamily="18" charset="0"/>
                            <a:cs typeface="Times New Roman" panose="02020603050405020304" pitchFamily="18" charset="0"/>
                          </a:rPr>
                          <m:t>𝑻</m:t>
                        </m:r>
                      </m:e>
                      <m:sub>
                        <m:r>
                          <a:rPr lang="es-CL" sz="2000" b="1" i="1">
                            <a:effectLst/>
                            <a:latin typeface="Cambria Math" panose="02040503050406030204" pitchFamily="18" charset="0"/>
                            <a:ea typeface="Times New Roman" panose="02020603050405020304" pitchFamily="18" charset="0"/>
                            <a:cs typeface="Times New Roman" panose="02020603050405020304" pitchFamily="18" charset="0"/>
                          </a:rPr>
                          <m:t>𝒎</m:t>
                        </m:r>
                        <m:r>
                          <a:rPr lang="es-CL" sz="2000" b="1" i="1">
                            <a:effectLst/>
                            <a:latin typeface="Cambria Math" panose="02040503050406030204" pitchFamily="18" charset="0"/>
                            <a:ea typeface="Times New Roman" panose="02020603050405020304" pitchFamily="18" charset="0"/>
                            <a:cs typeface="Times New Roman" panose="02020603050405020304" pitchFamily="18" charset="0"/>
                          </a:rPr>
                          <m:t>−</m:t>
                        </m:r>
                        <m:r>
                          <a:rPr lang="es-CL" sz="2000" b="1" i="1">
                            <a:effectLst/>
                            <a:latin typeface="Cambria Math" panose="02040503050406030204" pitchFamily="18" charset="0"/>
                            <a:ea typeface="Times New Roman" panose="02020603050405020304" pitchFamily="18" charset="0"/>
                            <a:cs typeface="Times New Roman" panose="02020603050405020304" pitchFamily="18" charset="0"/>
                          </a:rPr>
                          <m:t>𝟏</m:t>
                        </m:r>
                        <m:r>
                          <a:rPr lang="es-CL" sz="2000" b="1" i="1">
                            <a:effectLst/>
                            <a:latin typeface="Cambria Math" panose="02040503050406030204" pitchFamily="18" charset="0"/>
                            <a:ea typeface="Times New Roman" panose="02020603050405020304" pitchFamily="18" charset="0"/>
                            <a:cs typeface="Times New Roman" panose="02020603050405020304" pitchFamily="18" charset="0"/>
                          </a:rPr>
                          <m:t>,</m:t>
                        </m:r>
                        <m:r>
                          <a:rPr lang="es-CL" sz="2000" b="1" i="1">
                            <a:effectLst/>
                            <a:latin typeface="Cambria Math" panose="02040503050406030204" pitchFamily="18" charset="0"/>
                            <a:ea typeface="Times New Roman" panose="02020603050405020304" pitchFamily="18" charset="0"/>
                            <a:cs typeface="Times New Roman" panose="02020603050405020304" pitchFamily="18" charset="0"/>
                          </a:rPr>
                          <m:t>𝒏</m:t>
                        </m:r>
                      </m:sub>
                    </m:sSub>
                    <m:r>
                      <a:rPr lang="es-CL" sz="2000" b="1" i="1">
                        <a:effectLst/>
                        <a:latin typeface="Cambria Math" panose="02040503050406030204" pitchFamily="18" charset="0"/>
                        <a:ea typeface="Times New Roman" panose="02020603050405020304" pitchFamily="18" charset="0"/>
                        <a:cs typeface="Times New Roman" panose="02020603050405020304" pitchFamily="18" charset="0"/>
                      </a:rPr>
                      <m:t>−</m:t>
                    </m:r>
                    <m:r>
                      <a:rPr lang="es-CL" sz="2000" b="1" i="1">
                        <a:effectLst/>
                        <a:latin typeface="Cambria Math" panose="02040503050406030204" pitchFamily="18" charset="0"/>
                        <a:ea typeface="Times New Roman" panose="02020603050405020304" pitchFamily="18" charset="0"/>
                        <a:cs typeface="Times New Roman" panose="02020603050405020304" pitchFamily="18" charset="0"/>
                      </a:rPr>
                      <m:t>𝟒</m:t>
                    </m:r>
                    <m:sSub>
                      <m:sSubPr>
                        <m:ctrlPr>
                          <a:rPr lang="es-CL" sz="2000" b="1"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CL" sz="2000" b="1" i="1">
                            <a:effectLst/>
                            <a:latin typeface="Cambria Math" panose="02040503050406030204" pitchFamily="18" charset="0"/>
                            <a:ea typeface="Times New Roman" panose="02020603050405020304" pitchFamily="18" charset="0"/>
                            <a:cs typeface="Times New Roman" panose="02020603050405020304" pitchFamily="18" charset="0"/>
                          </a:rPr>
                          <m:t>𝑻</m:t>
                        </m:r>
                      </m:e>
                      <m:sub>
                        <m:r>
                          <a:rPr lang="es-CL" sz="2000" b="1" i="1">
                            <a:effectLst/>
                            <a:latin typeface="Cambria Math" panose="02040503050406030204" pitchFamily="18" charset="0"/>
                            <a:ea typeface="Times New Roman" panose="02020603050405020304" pitchFamily="18" charset="0"/>
                            <a:cs typeface="Times New Roman" panose="02020603050405020304" pitchFamily="18" charset="0"/>
                          </a:rPr>
                          <m:t>𝒎</m:t>
                        </m:r>
                        <m:r>
                          <a:rPr lang="es-CL" sz="2000" b="1" i="1">
                            <a:effectLst/>
                            <a:latin typeface="Cambria Math" panose="02040503050406030204" pitchFamily="18" charset="0"/>
                            <a:ea typeface="Times New Roman" panose="02020603050405020304" pitchFamily="18" charset="0"/>
                            <a:cs typeface="Times New Roman" panose="02020603050405020304" pitchFamily="18" charset="0"/>
                          </a:rPr>
                          <m:t>,</m:t>
                        </m:r>
                        <m:r>
                          <a:rPr lang="es-CL" sz="2000" b="1" i="1">
                            <a:effectLst/>
                            <a:latin typeface="Cambria Math" panose="02040503050406030204" pitchFamily="18" charset="0"/>
                            <a:ea typeface="Times New Roman" panose="02020603050405020304" pitchFamily="18" charset="0"/>
                            <a:cs typeface="Times New Roman" panose="02020603050405020304" pitchFamily="18" charset="0"/>
                          </a:rPr>
                          <m:t>𝒏</m:t>
                        </m:r>
                        <m:r>
                          <a:rPr lang="es-CL" sz="2000" b="1" i="1">
                            <a:effectLst/>
                            <a:latin typeface="Cambria Math" panose="02040503050406030204" pitchFamily="18" charset="0"/>
                            <a:ea typeface="Times New Roman" panose="02020603050405020304" pitchFamily="18" charset="0"/>
                            <a:cs typeface="Times New Roman" panose="02020603050405020304" pitchFamily="18" charset="0"/>
                          </a:rPr>
                          <m:t> </m:t>
                        </m:r>
                      </m:sub>
                    </m:sSub>
                    <m:r>
                      <a:rPr lang="es-CL" sz="2000" b="1" i="1">
                        <a:effectLst/>
                        <a:latin typeface="Cambria Math" panose="02040503050406030204" pitchFamily="18" charset="0"/>
                        <a:ea typeface="Times New Roman" panose="02020603050405020304" pitchFamily="18" charset="0"/>
                        <a:cs typeface="Times New Roman" panose="02020603050405020304" pitchFamily="18" charset="0"/>
                      </a:rPr>
                      <m:t>= </m:t>
                    </m:r>
                    <m:sSub>
                      <m:sSubPr>
                        <m:ctrlPr>
                          <a:rPr lang="es-CL" sz="2000" b="1" i="1">
                            <a:effectLst/>
                            <a:latin typeface="Cambria Math" panose="02040503050406030204" pitchFamily="18" charset="0"/>
                            <a:ea typeface="Times New Roman" panose="02020603050405020304" pitchFamily="18" charset="0"/>
                            <a:cs typeface="Times New Roman" panose="02020603050405020304" pitchFamily="18" charset="0"/>
                          </a:rPr>
                        </m:ctrlPr>
                      </m:sSubPr>
                      <m:e>
                        <m:acc>
                          <m:accPr>
                            <m:chr m:val="̅"/>
                            <m:ctrlPr>
                              <a:rPr lang="es-CL" sz="2000" b="1" i="1">
                                <a:effectLst/>
                                <a:latin typeface="Cambria Math" panose="02040503050406030204" pitchFamily="18" charset="0"/>
                                <a:ea typeface="Times New Roman" panose="02020603050405020304" pitchFamily="18" charset="0"/>
                                <a:cs typeface="Times New Roman" panose="02020603050405020304" pitchFamily="18" charset="0"/>
                              </a:rPr>
                            </m:ctrlPr>
                          </m:accPr>
                          <m:e>
                            <m:r>
                              <a:rPr lang="es-CL" sz="2000" b="1" i="1">
                                <a:effectLst/>
                                <a:latin typeface="Cambria Math" panose="02040503050406030204" pitchFamily="18" charset="0"/>
                                <a:ea typeface="Times New Roman" panose="02020603050405020304" pitchFamily="18" charset="0"/>
                                <a:cs typeface="Times New Roman" panose="02020603050405020304" pitchFamily="18" charset="0"/>
                              </a:rPr>
                              <m:t>𝒒</m:t>
                            </m:r>
                          </m:e>
                        </m:acc>
                      </m:e>
                      <m:sub>
                        <m:r>
                          <a:rPr lang="es-CL" sz="2000" b="1" i="1">
                            <a:effectLst/>
                            <a:latin typeface="Cambria Math" panose="02040503050406030204" pitchFamily="18" charset="0"/>
                            <a:ea typeface="Times New Roman" panose="02020603050405020304" pitchFamily="18" charset="0"/>
                            <a:cs typeface="Times New Roman" panose="02020603050405020304" pitchFamily="18" charset="0"/>
                          </a:rPr>
                          <m:t>𝒎</m:t>
                        </m:r>
                        <m:r>
                          <a:rPr lang="es-CL" sz="2000" b="1" i="1">
                            <a:effectLst/>
                            <a:latin typeface="Cambria Math" panose="02040503050406030204" pitchFamily="18" charset="0"/>
                            <a:ea typeface="Times New Roman" panose="02020603050405020304" pitchFamily="18" charset="0"/>
                            <a:cs typeface="Times New Roman" panose="02020603050405020304" pitchFamily="18" charset="0"/>
                          </a:rPr>
                          <m:t>,</m:t>
                        </m:r>
                        <m:r>
                          <a:rPr lang="es-CL" sz="2000" b="1" i="1">
                            <a:effectLst/>
                            <a:latin typeface="Cambria Math" panose="02040503050406030204" pitchFamily="18" charset="0"/>
                            <a:ea typeface="Times New Roman" panose="02020603050405020304" pitchFamily="18" charset="0"/>
                            <a:cs typeface="Times New Roman" panose="02020603050405020304" pitchFamily="18" charset="0"/>
                          </a:rPr>
                          <m:t>𝒏</m:t>
                        </m:r>
                      </m:sub>
                    </m:sSub>
                  </m:oMath>
                </a14:m>
                <a:r>
                  <a:rPr lang="es-CL" sz="2000" b="1"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s-CL" sz="2000" b="1" dirty="0">
                  <a:effectLst/>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4" name="Rectángulo 3"/>
              <p:cNvSpPr>
                <a:spLocks noRot="1" noChangeAspect="1" noMove="1" noResize="1" noEditPoints="1" noAdjustHandles="1" noChangeArrowheads="1" noChangeShapeType="1" noTextEdit="1"/>
              </p:cNvSpPr>
              <p:nvPr/>
            </p:nvSpPr>
            <p:spPr>
              <a:xfrm>
                <a:off x="3035204" y="1985464"/>
                <a:ext cx="5066515" cy="426655"/>
              </a:xfrm>
              <a:prstGeom prst="rect">
                <a:avLst/>
              </a:prstGeom>
              <a:blipFill rotWithShape="0">
                <a:blip r:embed="rId3"/>
                <a:stretch>
                  <a:fillRect b="-5714"/>
                </a:stretch>
              </a:blipFill>
            </p:spPr>
            <p:txBody>
              <a:bodyPr/>
              <a:lstStyle/>
              <a:p>
                <a:r>
                  <a:rPr lang="es-CL">
                    <a:noFill/>
                  </a:rPr>
                  <a:t> </a:t>
                </a:r>
              </a:p>
            </p:txBody>
          </p:sp>
        </mc:Fallback>
      </mc:AlternateContent>
      <p:sp>
        <p:nvSpPr>
          <p:cNvPr id="5" name="Rectángulo 4"/>
          <p:cNvSpPr/>
          <p:nvPr/>
        </p:nvSpPr>
        <p:spPr>
          <a:xfrm>
            <a:off x="497419" y="3598068"/>
            <a:ext cx="4772460" cy="405367"/>
          </a:xfrm>
          <a:prstGeom prst="rect">
            <a:avLst/>
          </a:prstGeom>
        </p:spPr>
        <p:txBody>
          <a:bodyPr wrap="none">
            <a:spAutoFit/>
          </a:bodyPr>
          <a:lstStyle/>
          <a:p>
            <a:pPr algn="just">
              <a:lnSpc>
                <a:spcPct val="107000"/>
              </a:lnSpc>
              <a:spcAft>
                <a:spcPts val="0"/>
              </a:spcAft>
              <a:tabLst>
                <a:tab pos="4352925" algn="l"/>
              </a:tabLst>
            </a:pPr>
            <a:r>
              <a:rPr lang="es-CL" sz="2000" b="1" i="1" u="sng" dirty="0">
                <a:latin typeface="Times New Roman" panose="02020603050405020304" pitchFamily="18" charset="0"/>
                <a:ea typeface="Times New Roman" panose="02020603050405020304" pitchFamily="18" charset="0"/>
                <a:cs typeface="Times New Roman" panose="02020603050405020304" pitchFamily="18" charset="0"/>
              </a:rPr>
              <a:t>Interior de sólido, cercanías de pared curva</a:t>
            </a:r>
            <a:endParaRPr lang="es-CL" sz="20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6" name="Imagen 5"/>
          <p:cNvPicPr/>
          <p:nvPr/>
        </p:nvPicPr>
        <p:blipFill>
          <a:blip r:embed="rId4">
            <a:extLst>
              <a:ext uri="{28A0092B-C50C-407E-A947-70E740481C1C}">
                <a14:useLocalDpi xmlns:a14="http://schemas.microsoft.com/office/drawing/2010/main" val="0"/>
              </a:ext>
            </a:extLst>
          </a:blip>
          <a:srcRect/>
          <a:stretch>
            <a:fillRect/>
          </a:stretch>
        </p:blipFill>
        <p:spPr bwMode="auto">
          <a:xfrm>
            <a:off x="497419" y="4255508"/>
            <a:ext cx="2781300" cy="1978025"/>
          </a:xfrm>
          <a:prstGeom prst="rect">
            <a:avLst/>
          </a:prstGeom>
          <a:noFill/>
          <a:ln>
            <a:noFill/>
          </a:ln>
        </p:spPr>
      </p:pic>
      <mc:AlternateContent xmlns:mc="http://schemas.openxmlformats.org/markup-compatibility/2006" xmlns:a14="http://schemas.microsoft.com/office/drawing/2010/main">
        <mc:Choice Requires="a14">
          <p:sp>
            <p:nvSpPr>
              <p:cNvPr id="7" name="Rectángulo 6"/>
              <p:cNvSpPr/>
              <p:nvPr/>
            </p:nvSpPr>
            <p:spPr>
              <a:xfrm>
                <a:off x="3419396" y="4409842"/>
                <a:ext cx="8209896" cy="1277016"/>
              </a:xfrm>
              <a:prstGeom prst="rect">
                <a:avLst/>
              </a:prstGeom>
            </p:spPr>
            <p:txBody>
              <a:bodyPr wrap="square">
                <a:spAutoFit/>
              </a:bodyPr>
              <a:lstStyle/>
              <a:p>
                <a:pPr algn="just">
                  <a:lnSpc>
                    <a:spcPct val="107000"/>
                  </a:lnSpc>
                  <a:spcAft>
                    <a:spcPts val="0"/>
                  </a:spcAft>
                  <a:tabLst>
                    <a:tab pos="4352925" algn="l"/>
                  </a:tabLst>
                </a:pPr>
                <a:r>
                  <a:rPr lang="es-CL" dirty="0">
                    <a:latin typeface="Times New Roman" panose="02020603050405020304" pitchFamily="18" charset="0"/>
                    <a:ea typeface="Times New Roman" panose="02020603050405020304" pitchFamily="18" charset="0"/>
                    <a:cs typeface="Times New Roman" panose="02020603050405020304" pitchFamily="18" charset="0"/>
                  </a:rPr>
                  <a:t>Para el nodo (</a:t>
                </a:r>
                <a:r>
                  <a:rPr lang="es-CL" dirty="0" err="1">
                    <a:latin typeface="Times New Roman" panose="02020603050405020304" pitchFamily="18" charset="0"/>
                    <a:ea typeface="Times New Roman" panose="02020603050405020304" pitchFamily="18" charset="0"/>
                    <a:cs typeface="Times New Roman" panose="02020603050405020304" pitchFamily="18" charset="0"/>
                  </a:rPr>
                  <a:t>m,n</a:t>
                </a:r>
                <a:r>
                  <a:rPr lang="es-CL" dirty="0">
                    <a:latin typeface="Times New Roman" panose="02020603050405020304" pitchFamily="18" charset="0"/>
                    <a:ea typeface="Times New Roman" panose="02020603050405020304" pitchFamily="18" charset="0"/>
                    <a:cs typeface="Times New Roman" panose="02020603050405020304" pitchFamily="18" charset="0"/>
                  </a:rPr>
                  <a:t>)</a:t>
                </a:r>
                <a:endParaRPr lang="es-CL" sz="16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0"/>
                  </a:spcAft>
                  <a:tabLst>
                    <a:tab pos="4352925" algn="l"/>
                  </a:tabLst>
                </a:pPr>
                <a:r>
                  <a:rPr lang="es-CL"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s-CL" sz="16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0"/>
                  </a:spcAft>
                  <a:tabLst>
                    <a:tab pos="4352925" algn="l"/>
                  </a:tabLst>
                </a:pPr>
                <a14:m>
                  <m:oMathPara xmlns:m="http://schemas.openxmlformats.org/officeDocument/2006/math">
                    <m:oMathParaPr>
                      <m:jc m:val="centerGroup"/>
                    </m:oMathParaPr>
                    <m:oMath xmlns:m="http://schemas.openxmlformats.org/officeDocument/2006/math">
                      <m:f>
                        <m:fPr>
                          <m:ctrlPr>
                            <a:rPr lang="es-CL" sz="1600" b="1" i="1">
                              <a:effectLst/>
                              <a:latin typeface="Cambria Math" panose="02040503050406030204" pitchFamily="18" charset="0"/>
                              <a:ea typeface="Times New Roman" panose="02020603050405020304" pitchFamily="18" charset="0"/>
                              <a:cs typeface="Times New Roman" panose="02020603050405020304" pitchFamily="18" charset="0"/>
                            </a:rPr>
                          </m:ctrlPr>
                        </m:fPr>
                        <m:num>
                          <m:r>
                            <a:rPr lang="es-CL" sz="1600" b="1" i="1">
                              <a:effectLst/>
                              <a:latin typeface="Cambria Math" panose="02040503050406030204" pitchFamily="18" charset="0"/>
                              <a:ea typeface="Times New Roman" panose="02020603050405020304" pitchFamily="18" charset="0"/>
                              <a:cs typeface="Times New Roman" panose="02020603050405020304" pitchFamily="18" charset="0"/>
                            </a:rPr>
                            <m:t>𝟐</m:t>
                          </m:r>
                        </m:num>
                        <m:den>
                          <m:r>
                            <a:rPr lang="es-CL" sz="1600" b="1" i="1">
                              <a:effectLst/>
                              <a:latin typeface="Cambria Math" panose="02040503050406030204" pitchFamily="18" charset="0"/>
                              <a:ea typeface="Times New Roman" panose="02020603050405020304" pitchFamily="18" charset="0"/>
                              <a:cs typeface="Times New Roman" panose="02020603050405020304" pitchFamily="18" charset="0"/>
                            </a:rPr>
                            <m:t>𝒃</m:t>
                          </m:r>
                          <m:d>
                            <m:dPr>
                              <m:ctrlPr>
                                <a:rPr lang="es-CL" sz="1600" b="1" i="1">
                                  <a:effectLst/>
                                  <a:latin typeface="Cambria Math" panose="02040503050406030204" pitchFamily="18" charset="0"/>
                                  <a:ea typeface="Times New Roman" panose="02020603050405020304" pitchFamily="18" charset="0"/>
                                  <a:cs typeface="Times New Roman" panose="02020603050405020304" pitchFamily="18" charset="0"/>
                                </a:rPr>
                              </m:ctrlPr>
                            </m:dPr>
                            <m:e>
                              <m:r>
                                <a:rPr lang="es-CL" sz="1600" b="1" i="1">
                                  <a:effectLst/>
                                  <a:latin typeface="Cambria Math" panose="02040503050406030204" pitchFamily="18" charset="0"/>
                                  <a:ea typeface="Times New Roman" panose="02020603050405020304" pitchFamily="18" charset="0"/>
                                  <a:cs typeface="Times New Roman" panose="02020603050405020304" pitchFamily="18" charset="0"/>
                                </a:rPr>
                                <m:t>𝒃</m:t>
                              </m:r>
                              <m:r>
                                <a:rPr lang="es-CL" sz="1600" b="1" i="1">
                                  <a:effectLst/>
                                  <a:latin typeface="Cambria Math" panose="02040503050406030204" pitchFamily="18" charset="0"/>
                                  <a:ea typeface="Times New Roman" panose="02020603050405020304" pitchFamily="18" charset="0"/>
                                  <a:cs typeface="Times New Roman" panose="02020603050405020304" pitchFamily="18" charset="0"/>
                                </a:rPr>
                                <m:t>+</m:t>
                              </m:r>
                              <m:r>
                                <a:rPr lang="es-CL" sz="1600" b="1" i="1">
                                  <a:effectLst/>
                                  <a:latin typeface="Cambria Math" panose="02040503050406030204" pitchFamily="18" charset="0"/>
                                  <a:ea typeface="Times New Roman" panose="02020603050405020304" pitchFamily="18" charset="0"/>
                                  <a:cs typeface="Times New Roman" panose="02020603050405020304" pitchFamily="18" charset="0"/>
                                </a:rPr>
                                <m:t>𝟏</m:t>
                              </m:r>
                            </m:e>
                          </m:d>
                        </m:den>
                      </m:f>
                      <m:sSub>
                        <m:sSubPr>
                          <m:ctrlPr>
                            <a:rPr lang="es-CL" sz="1600" b="1"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CL" sz="1600" b="1" i="1">
                              <a:effectLst/>
                              <a:latin typeface="Cambria Math" panose="02040503050406030204" pitchFamily="18" charset="0"/>
                              <a:ea typeface="Times New Roman" panose="02020603050405020304" pitchFamily="18" charset="0"/>
                              <a:cs typeface="Times New Roman" panose="02020603050405020304" pitchFamily="18" charset="0"/>
                            </a:rPr>
                            <m:t>𝑻</m:t>
                          </m:r>
                        </m:e>
                        <m:sub>
                          <m:r>
                            <a:rPr lang="es-CL" sz="1600" b="1" i="1">
                              <a:effectLst/>
                              <a:latin typeface="Cambria Math" panose="02040503050406030204" pitchFamily="18" charset="0"/>
                              <a:ea typeface="Times New Roman" panose="02020603050405020304" pitchFamily="18" charset="0"/>
                              <a:cs typeface="Times New Roman" panose="02020603050405020304" pitchFamily="18" charset="0"/>
                            </a:rPr>
                            <m:t>𝟐</m:t>
                          </m:r>
                        </m:sub>
                      </m:sSub>
                      <m:r>
                        <a:rPr lang="es-CL" sz="1600" b="1" i="1">
                          <a:effectLst/>
                          <a:latin typeface="Cambria Math" panose="02040503050406030204" pitchFamily="18" charset="0"/>
                          <a:ea typeface="Times New Roman" panose="02020603050405020304" pitchFamily="18" charset="0"/>
                          <a:cs typeface="Times New Roman" panose="02020603050405020304" pitchFamily="18" charset="0"/>
                        </a:rPr>
                        <m:t>+ </m:t>
                      </m:r>
                      <m:f>
                        <m:fPr>
                          <m:ctrlPr>
                            <a:rPr lang="es-CL" sz="1600" b="1" i="1">
                              <a:effectLst/>
                              <a:latin typeface="Cambria Math" panose="02040503050406030204" pitchFamily="18" charset="0"/>
                              <a:ea typeface="Times New Roman" panose="02020603050405020304" pitchFamily="18" charset="0"/>
                              <a:cs typeface="Times New Roman" panose="02020603050405020304" pitchFamily="18" charset="0"/>
                            </a:rPr>
                          </m:ctrlPr>
                        </m:fPr>
                        <m:num>
                          <m:r>
                            <a:rPr lang="es-CL" sz="1600" b="1" i="1">
                              <a:effectLst/>
                              <a:latin typeface="Cambria Math" panose="02040503050406030204" pitchFamily="18" charset="0"/>
                              <a:ea typeface="Times New Roman" panose="02020603050405020304" pitchFamily="18" charset="0"/>
                              <a:cs typeface="Times New Roman" panose="02020603050405020304" pitchFamily="18" charset="0"/>
                            </a:rPr>
                            <m:t>𝟐</m:t>
                          </m:r>
                        </m:num>
                        <m:den>
                          <m:d>
                            <m:dPr>
                              <m:ctrlPr>
                                <a:rPr lang="es-CL" sz="1600" b="1" i="1">
                                  <a:effectLst/>
                                  <a:latin typeface="Cambria Math" panose="02040503050406030204" pitchFamily="18" charset="0"/>
                                  <a:ea typeface="Times New Roman" panose="02020603050405020304" pitchFamily="18" charset="0"/>
                                  <a:cs typeface="Times New Roman" panose="02020603050405020304" pitchFamily="18" charset="0"/>
                                </a:rPr>
                              </m:ctrlPr>
                            </m:dPr>
                            <m:e>
                              <m:r>
                                <a:rPr lang="es-CL" sz="1600" b="1" i="1">
                                  <a:effectLst/>
                                  <a:latin typeface="Cambria Math" panose="02040503050406030204" pitchFamily="18" charset="0"/>
                                  <a:ea typeface="Times New Roman" panose="02020603050405020304" pitchFamily="18" charset="0"/>
                                  <a:cs typeface="Times New Roman" panose="02020603050405020304" pitchFamily="18" charset="0"/>
                                </a:rPr>
                                <m:t>𝒂</m:t>
                              </m:r>
                              <m:r>
                                <a:rPr lang="es-CL" sz="1600" b="1" i="1">
                                  <a:effectLst/>
                                  <a:latin typeface="Cambria Math" panose="02040503050406030204" pitchFamily="18" charset="0"/>
                                  <a:ea typeface="Times New Roman" panose="02020603050405020304" pitchFamily="18" charset="0"/>
                                  <a:cs typeface="Times New Roman" panose="02020603050405020304" pitchFamily="18" charset="0"/>
                                </a:rPr>
                                <m:t>+</m:t>
                              </m:r>
                              <m:r>
                                <a:rPr lang="es-CL" sz="1600" b="1" i="1">
                                  <a:effectLst/>
                                  <a:latin typeface="Cambria Math" panose="02040503050406030204" pitchFamily="18" charset="0"/>
                                  <a:ea typeface="Times New Roman" panose="02020603050405020304" pitchFamily="18" charset="0"/>
                                  <a:cs typeface="Times New Roman" panose="02020603050405020304" pitchFamily="18" charset="0"/>
                                </a:rPr>
                                <m:t>𝟏</m:t>
                              </m:r>
                            </m:e>
                          </m:d>
                        </m:den>
                      </m:f>
                      <m:sSub>
                        <m:sSubPr>
                          <m:ctrlPr>
                            <a:rPr lang="es-CL" sz="1600" b="1"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CL" sz="1600" b="1" i="1">
                              <a:effectLst/>
                              <a:latin typeface="Cambria Math" panose="02040503050406030204" pitchFamily="18" charset="0"/>
                              <a:ea typeface="Times New Roman" panose="02020603050405020304" pitchFamily="18" charset="0"/>
                              <a:cs typeface="Times New Roman" panose="02020603050405020304" pitchFamily="18" charset="0"/>
                            </a:rPr>
                            <m:t>𝑻</m:t>
                          </m:r>
                        </m:e>
                        <m:sub>
                          <m:r>
                            <a:rPr lang="es-CL" sz="1600" b="1" i="1">
                              <a:effectLst/>
                              <a:latin typeface="Cambria Math" panose="02040503050406030204" pitchFamily="18" charset="0"/>
                              <a:ea typeface="Times New Roman" panose="02020603050405020304" pitchFamily="18" charset="0"/>
                              <a:cs typeface="Times New Roman" panose="02020603050405020304" pitchFamily="18" charset="0"/>
                            </a:rPr>
                            <m:t>𝒎</m:t>
                          </m:r>
                          <m:r>
                            <a:rPr lang="es-CL" sz="1600" b="1" i="1">
                              <a:effectLst/>
                              <a:latin typeface="Cambria Math" panose="02040503050406030204" pitchFamily="18" charset="0"/>
                              <a:ea typeface="Times New Roman" panose="02020603050405020304" pitchFamily="18" charset="0"/>
                              <a:cs typeface="Times New Roman" panose="02020603050405020304" pitchFamily="18" charset="0"/>
                            </a:rPr>
                            <m:t>+</m:t>
                          </m:r>
                          <m:r>
                            <a:rPr lang="es-CL" sz="1600" b="1" i="1">
                              <a:effectLst/>
                              <a:latin typeface="Cambria Math" panose="02040503050406030204" pitchFamily="18" charset="0"/>
                              <a:ea typeface="Times New Roman" panose="02020603050405020304" pitchFamily="18" charset="0"/>
                              <a:cs typeface="Times New Roman" panose="02020603050405020304" pitchFamily="18" charset="0"/>
                            </a:rPr>
                            <m:t>𝟏</m:t>
                          </m:r>
                          <m:r>
                            <a:rPr lang="es-CL" sz="1600" b="1" i="1">
                              <a:effectLst/>
                              <a:latin typeface="Cambria Math" panose="02040503050406030204" pitchFamily="18" charset="0"/>
                              <a:ea typeface="Times New Roman" panose="02020603050405020304" pitchFamily="18" charset="0"/>
                              <a:cs typeface="Times New Roman" panose="02020603050405020304" pitchFamily="18" charset="0"/>
                            </a:rPr>
                            <m:t>,</m:t>
                          </m:r>
                          <m:r>
                            <a:rPr lang="es-CL" sz="1600" b="1" i="1">
                              <a:effectLst/>
                              <a:latin typeface="Cambria Math" panose="02040503050406030204" pitchFamily="18" charset="0"/>
                              <a:ea typeface="Times New Roman" panose="02020603050405020304" pitchFamily="18" charset="0"/>
                              <a:cs typeface="Times New Roman" panose="02020603050405020304" pitchFamily="18" charset="0"/>
                            </a:rPr>
                            <m:t>𝒏</m:t>
                          </m:r>
                        </m:sub>
                      </m:sSub>
                      <m:r>
                        <a:rPr lang="es-CL" sz="1600" b="1" i="1">
                          <a:effectLst/>
                          <a:latin typeface="Cambria Math" panose="02040503050406030204" pitchFamily="18" charset="0"/>
                          <a:ea typeface="Times New Roman" panose="02020603050405020304" pitchFamily="18" charset="0"/>
                          <a:cs typeface="Times New Roman" panose="02020603050405020304" pitchFamily="18" charset="0"/>
                        </a:rPr>
                        <m:t>+ </m:t>
                      </m:r>
                      <m:f>
                        <m:fPr>
                          <m:ctrlPr>
                            <a:rPr lang="es-CL" sz="1600" b="1" i="1">
                              <a:effectLst/>
                              <a:latin typeface="Cambria Math" panose="02040503050406030204" pitchFamily="18" charset="0"/>
                              <a:ea typeface="Times New Roman" panose="02020603050405020304" pitchFamily="18" charset="0"/>
                              <a:cs typeface="Times New Roman" panose="02020603050405020304" pitchFamily="18" charset="0"/>
                            </a:rPr>
                          </m:ctrlPr>
                        </m:fPr>
                        <m:num>
                          <m:r>
                            <a:rPr lang="es-CL" sz="1600" b="1" i="1">
                              <a:effectLst/>
                              <a:latin typeface="Cambria Math" panose="02040503050406030204" pitchFamily="18" charset="0"/>
                              <a:ea typeface="Times New Roman" panose="02020603050405020304" pitchFamily="18" charset="0"/>
                              <a:cs typeface="Times New Roman" panose="02020603050405020304" pitchFamily="18" charset="0"/>
                            </a:rPr>
                            <m:t>𝟐</m:t>
                          </m:r>
                        </m:num>
                        <m:den>
                          <m:d>
                            <m:dPr>
                              <m:ctrlPr>
                                <a:rPr lang="es-CL" sz="1600" b="1" i="1">
                                  <a:effectLst/>
                                  <a:latin typeface="Cambria Math" panose="02040503050406030204" pitchFamily="18" charset="0"/>
                                  <a:ea typeface="Times New Roman" panose="02020603050405020304" pitchFamily="18" charset="0"/>
                                  <a:cs typeface="Times New Roman" panose="02020603050405020304" pitchFamily="18" charset="0"/>
                                </a:rPr>
                              </m:ctrlPr>
                            </m:dPr>
                            <m:e>
                              <m:r>
                                <a:rPr lang="es-CL" sz="1600" b="1" i="1">
                                  <a:effectLst/>
                                  <a:latin typeface="Cambria Math" panose="02040503050406030204" pitchFamily="18" charset="0"/>
                                  <a:ea typeface="Times New Roman" panose="02020603050405020304" pitchFamily="18" charset="0"/>
                                  <a:cs typeface="Times New Roman" panose="02020603050405020304" pitchFamily="18" charset="0"/>
                                </a:rPr>
                                <m:t>𝒃</m:t>
                              </m:r>
                              <m:r>
                                <a:rPr lang="es-CL" sz="1600" b="1" i="1">
                                  <a:effectLst/>
                                  <a:latin typeface="Cambria Math" panose="02040503050406030204" pitchFamily="18" charset="0"/>
                                  <a:ea typeface="Times New Roman" panose="02020603050405020304" pitchFamily="18" charset="0"/>
                                  <a:cs typeface="Times New Roman" panose="02020603050405020304" pitchFamily="18" charset="0"/>
                                </a:rPr>
                                <m:t>+</m:t>
                              </m:r>
                              <m:r>
                                <a:rPr lang="es-CL" sz="1600" b="1" i="1">
                                  <a:effectLst/>
                                  <a:latin typeface="Cambria Math" panose="02040503050406030204" pitchFamily="18" charset="0"/>
                                  <a:ea typeface="Times New Roman" panose="02020603050405020304" pitchFamily="18" charset="0"/>
                                  <a:cs typeface="Times New Roman" panose="02020603050405020304" pitchFamily="18" charset="0"/>
                                </a:rPr>
                                <m:t>𝟏</m:t>
                              </m:r>
                            </m:e>
                          </m:d>
                        </m:den>
                      </m:f>
                      <m:sSub>
                        <m:sSubPr>
                          <m:ctrlPr>
                            <a:rPr lang="es-CL" sz="1600" b="1"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CL" sz="1600" b="1" i="1">
                              <a:effectLst/>
                              <a:latin typeface="Cambria Math" panose="02040503050406030204" pitchFamily="18" charset="0"/>
                              <a:ea typeface="Times New Roman" panose="02020603050405020304" pitchFamily="18" charset="0"/>
                              <a:cs typeface="Times New Roman" panose="02020603050405020304" pitchFamily="18" charset="0"/>
                            </a:rPr>
                            <m:t>𝑻</m:t>
                          </m:r>
                        </m:e>
                        <m:sub>
                          <m:r>
                            <a:rPr lang="es-CL" sz="1600" b="1" i="1">
                              <a:effectLst/>
                              <a:latin typeface="Cambria Math" panose="02040503050406030204" pitchFamily="18" charset="0"/>
                              <a:ea typeface="Times New Roman" panose="02020603050405020304" pitchFamily="18" charset="0"/>
                              <a:cs typeface="Times New Roman" panose="02020603050405020304" pitchFamily="18" charset="0"/>
                            </a:rPr>
                            <m:t>𝒎</m:t>
                          </m:r>
                          <m:r>
                            <a:rPr lang="es-CL" sz="1600" b="1" i="1">
                              <a:effectLst/>
                              <a:latin typeface="Cambria Math" panose="02040503050406030204" pitchFamily="18" charset="0"/>
                              <a:ea typeface="Times New Roman" panose="02020603050405020304" pitchFamily="18" charset="0"/>
                              <a:cs typeface="Times New Roman" panose="02020603050405020304" pitchFamily="18" charset="0"/>
                            </a:rPr>
                            <m:t>,</m:t>
                          </m:r>
                          <m:r>
                            <a:rPr lang="es-CL" sz="1600" b="1" i="1">
                              <a:effectLst/>
                              <a:latin typeface="Cambria Math" panose="02040503050406030204" pitchFamily="18" charset="0"/>
                              <a:ea typeface="Times New Roman" panose="02020603050405020304" pitchFamily="18" charset="0"/>
                              <a:cs typeface="Times New Roman" panose="02020603050405020304" pitchFamily="18" charset="0"/>
                            </a:rPr>
                            <m:t>𝒏</m:t>
                          </m:r>
                          <m:r>
                            <a:rPr lang="es-CL" sz="1600" b="1" i="1">
                              <a:effectLst/>
                              <a:latin typeface="Cambria Math" panose="02040503050406030204" pitchFamily="18" charset="0"/>
                              <a:ea typeface="Times New Roman" panose="02020603050405020304" pitchFamily="18" charset="0"/>
                              <a:cs typeface="Times New Roman" panose="02020603050405020304" pitchFamily="18" charset="0"/>
                            </a:rPr>
                            <m:t>−</m:t>
                          </m:r>
                          <m:r>
                            <a:rPr lang="es-CL" sz="1600" b="1" i="1">
                              <a:effectLst/>
                              <a:latin typeface="Cambria Math" panose="02040503050406030204" pitchFamily="18" charset="0"/>
                              <a:ea typeface="Times New Roman" panose="02020603050405020304" pitchFamily="18" charset="0"/>
                              <a:cs typeface="Times New Roman" panose="02020603050405020304" pitchFamily="18" charset="0"/>
                            </a:rPr>
                            <m:t>𝟏</m:t>
                          </m:r>
                        </m:sub>
                      </m:sSub>
                      <m:r>
                        <a:rPr lang="es-CL" sz="1600" b="1" i="1">
                          <a:effectLst/>
                          <a:latin typeface="Cambria Math" panose="02040503050406030204" pitchFamily="18" charset="0"/>
                          <a:ea typeface="Times New Roman" panose="02020603050405020304" pitchFamily="18" charset="0"/>
                          <a:cs typeface="Times New Roman" panose="02020603050405020304" pitchFamily="18" charset="0"/>
                        </a:rPr>
                        <m:t>+ </m:t>
                      </m:r>
                      <m:f>
                        <m:fPr>
                          <m:ctrlPr>
                            <a:rPr lang="es-CL" sz="1600" b="1" i="1">
                              <a:effectLst/>
                              <a:latin typeface="Cambria Math" panose="02040503050406030204" pitchFamily="18" charset="0"/>
                              <a:ea typeface="Times New Roman" panose="02020603050405020304" pitchFamily="18" charset="0"/>
                              <a:cs typeface="Times New Roman" panose="02020603050405020304" pitchFamily="18" charset="0"/>
                            </a:rPr>
                          </m:ctrlPr>
                        </m:fPr>
                        <m:num>
                          <m:r>
                            <a:rPr lang="es-CL" sz="1600" b="1" i="1">
                              <a:effectLst/>
                              <a:latin typeface="Cambria Math" panose="02040503050406030204" pitchFamily="18" charset="0"/>
                              <a:ea typeface="Times New Roman" panose="02020603050405020304" pitchFamily="18" charset="0"/>
                              <a:cs typeface="Times New Roman" panose="02020603050405020304" pitchFamily="18" charset="0"/>
                            </a:rPr>
                            <m:t>𝟐</m:t>
                          </m:r>
                        </m:num>
                        <m:den>
                          <m:r>
                            <a:rPr lang="es-CL" sz="1600" b="1" i="1">
                              <a:effectLst/>
                              <a:latin typeface="Cambria Math" panose="02040503050406030204" pitchFamily="18" charset="0"/>
                              <a:ea typeface="Times New Roman" panose="02020603050405020304" pitchFamily="18" charset="0"/>
                              <a:cs typeface="Times New Roman" panose="02020603050405020304" pitchFamily="18" charset="0"/>
                            </a:rPr>
                            <m:t>𝒂</m:t>
                          </m:r>
                          <m:d>
                            <m:dPr>
                              <m:ctrlPr>
                                <a:rPr lang="es-CL" sz="1600" b="1" i="1">
                                  <a:effectLst/>
                                  <a:latin typeface="Cambria Math" panose="02040503050406030204" pitchFamily="18" charset="0"/>
                                  <a:ea typeface="Times New Roman" panose="02020603050405020304" pitchFamily="18" charset="0"/>
                                  <a:cs typeface="Times New Roman" panose="02020603050405020304" pitchFamily="18" charset="0"/>
                                </a:rPr>
                              </m:ctrlPr>
                            </m:dPr>
                            <m:e>
                              <m:r>
                                <a:rPr lang="es-CL" sz="1600" b="1" i="1">
                                  <a:effectLst/>
                                  <a:latin typeface="Cambria Math" panose="02040503050406030204" pitchFamily="18" charset="0"/>
                                  <a:ea typeface="Times New Roman" panose="02020603050405020304" pitchFamily="18" charset="0"/>
                                  <a:cs typeface="Times New Roman" panose="02020603050405020304" pitchFamily="18" charset="0"/>
                                </a:rPr>
                                <m:t>𝒂</m:t>
                              </m:r>
                              <m:r>
                                <a:rPr lang="es-CL" sz="1600" b="1" i="1">
                                  <a:effectLst/>
                                  <a:latin typeface="Cambria Math" panose="02040503050406030204" pitchFamily="18" charset="0"/>
                                  <a:ea typeface="Times New Roman" panose="02020603050405020304" pitchFamily="18" charset="0"/>
                                  <a:cs typeface="Times New Roman" panose="02020603050405020304" pitchFamily="18" charset="0"/>
                                </a:rPr>
                                <m:t>+</m:t>
                              </m:r>
                              <m:r>
                                <a:rPr lang="es-CL" sz="1600" b="1" i="1">
                                  <a:effectLst/>
                                  <a:latin typeface="Cambria Math" panose="02040503050406030204" pitchFamily="18" charset="0"/>
                                  <a:ea typeface="Times New Roman" panose="02020603050405020304" pitchFamily="18" charset="0"/>
                                  <a:cs typeface="Times New Roman" panose="02020603050405020304" pitchFamily="18" charset="0"/>
                                </a:rPr>
                                <m:t>𝟏</m:t>
                              </m:r>
                            </m:e>
                          </m:d>
                        </m:den>
                      </m:f>
                      <m:sSub>
                        <m:sSubPr>
                          <m:ctrlPr>
                            <a:rPr lang="es-CL" sz="1600" b="1"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CL" sz="1600" b="1" i="1">
                              <a:effectLst/>
                              <a:latin typeface="Cambria Math" panose="02040503050406030204" pitchFamily="18" charset="0"/>
                              <a:ea typeface="Times New Roman" panose="02020603050405020304" pitchFamily="18" charset="0"/>
                              <a:cs typeface="Times New Roman" panose="02020603050405020304" pitchFamily="18" charset="0"/>
                            </a:rPr>
                            <m:t>𝑻</m:t>
                          </m:r>
                        </m:e>
                        <m:sub>
                          <m:r>
                            <a:rPr lang="es-CL" sz="1600" b="1" i="1">
                              <a:effectLst/>
                              <a:latin typeface="Cambria Math" panose="02040503050406030204" pitchFamily="18" charset="0"/>
                              <a:ea typeface="Times New Roman" panose="02020603050405020304" pitchFamily="18" charset="0"/>
                              <a:cs typeface="Times New Roman" panose="02020603050405020304" pitchFamily="18" charset="0"/>
                            </a:rPr>
                            <m:t>𝟏</m:t>
                          </m:r>
                        </m:sub>
                      </m:sSub>
                      <m:r>
                        <a:rPr lang="es-CL" sz="1600" b="1" i="1">
                          <a:effectLst/>
                          <a:latin typeface="Cambria Math" panose="02040503050406030204" pitchFamily="18" charset="0"/>
                          <a:ea typeface="Times New Roman" panose="02020603050405020304" pitchFamily="18" charset="0"/>
                          <a:cs typeface="Times New Roman" panose="02020603050405020304" pitchFamily="18" charset="0"/>
                        </a:rPr>
                        <m:t>−</m:t>
                      </m:r>
                      <m:r>
                        <a:rPr lang="es-CL" sz="1600" b="1" i="1">
                          <a:effectLst/>
                          <a:latin typeface="Cambria Math" panose="02040503050406030204" pitchFamily="18" charset="0"/>
                          <a:ea typeface="Times New Roman" panose="02020603050405020304" pitchFamily="18" charset="0"/>
                          <a:cs typeface="Times New Roman" panose="02020603050405020304" pitchFamily="18" charset="0"/>
                        </a:rPr>
                        <m:t>𝟐</m:t>
                      </m:r>
                      <m:d>
                        <m:dPr>
                          <m:ctrlPr>
                            <a:rPr lang="es-CL" sz="1600" b="1" i="1">
                              <a:effectLst/>
                              <a:latin typeface="Cambria Math" panose="02040503050406030204" pitchFamily="18" charset="0"/>
                              <a:ea typeface="Times New Roman" panose="02020603050405020304" pitchFamily="18" charset="0"/>
                              <a:cs typeface="Times New Roman" panose="02020603050405020304" pitchFamily="18" charset="0"/>
                            </a:rPr>
                          </m:ctrlPr>
                        </m:dPr>
                        <m:e>
                          <m:f>
                            <m:fPr>
                              <m:ctrlPr>
                                <a:rPr lang="es-CL" sz="1600" b="1" i="1">
                                  <a:effectLst/>
                                  <a:latin typeface="Cambria Math" panose="02040503050406030204" pitchFamily="18" charset="0"/>
                                  <a:ea typeface="Times New Roman" panose="02020603050405020304" pitchFamily="18" charset="0"/>
                                  <a:cs typeface="Times New Roman" panose="02020603050405020304" pitchFamily="18" charset="0"/>
                                </a:rPr>
                              </m:ctrlPr>
                            </m:fPr>
                            <m:num>
                              <m:r>
                                <a:rPr lang="es-CL" sz="1600" b="1" i="1">
                                  <a:effectLst/>
                                  <a:latin typeface="Cambria Math" panose="02040503050406030204" pitchFamily="18" charset="0"/>
                                  <a:ea typeface="Times New Roman" panose="02020603050405020304" pitchFamily="18" charset="0"/>
                                  <a:cs typeface="Times New Roman" panose="02020603050405020304" pitchFamily="18" charset="0"/>
                                </a:rPr>
                                <m:t>𝟏</m:t>
                              </m:r>
                            </m:num>
                            <m:den>
                              <m:r>
                                <a:rPr lang="es-CL" sz="1600" b="1" i="1">
                                  <a:effectLst/>
                                  <a:latin typeface="Cambria Math" panose="02040503050406030204" pitchFamily="18" charset="0"/>
                                  <a:ea typeface="Times New Roman" panose="02020603050405020304" pitchFamily="18" charset="0"/>
                                  <a:cs typeface="Times New Roman" panose="02020603050405020304" pitchFamily="18" charset="0"/>
                                </a:rPr>
                                <m:t>𝒂</m:t>
                              </m:r>
                            </m:den>
                          </m:f>
                          <m:r>
                            <a:rPr lang="es-CL" sz="1600" b="1" i="1">
                              <a:effectLst/>
                              <a:latin typeface="Cambria Math" panose="02040503050406030204" pitchFamily="18" charset="0"/>
                              <a:ea typeface="Times New Roman" panose="02020603050405020304" pitchFamily="18" charset="0"/>
                              <a:cs typeface="Times New Roman" panose="02020603050405020304" pitchFamily="18" charset="0"/>
                            </a:rPr>
                            <m:t>+</m:t>
                          </m:r>
                          <m:f>
                            <m:fPr>
                              <m:ctrlPr>
                                <a:rPr lang="es-CL" sz="1600" b="1" i="1">
                                  <a:effectLst/>
                                  <a:latin typeface="Cambria Math" panose="02040503050406030204" pitchFamily="18" charset="0"/>
                                  <a:ea typeface="Times New Roman" panose="02020603050405020304" pitchFamily="18" charset="0"/>
                                  <a:cs typeface="Times New Roman" panose="02020603050405020304" pitchFamily="18" charset="0"/>
                                </a:rPr>
                              </m:ctrlPr>
                            </m:fPr>
                            <m:num>
                              <m:r>
                                <a:rPr lang="es-CL" sz="1600" b="1" i="1">
                                  <a:effectLst/>
                                  <a:latin typeface="Cambria Math" panose="02040503050406030204" pitchFamily="18" charset="0"/>
                                  <a:ea typeface="Times New Roman" panose="02020603050405020304" pitchFamily="18" charset="0"/>
                                  <a:cs typeface="Times New Roman" panose="02020603050405020304" pitchFamily="18" charset="0"/>
                                </a:rPr>
                                <m:t>𝟏</m:t>
                              </m:r>
                            </m:num>
                            <m:den>
                              <m:r>
                                <a:rPr lang="es-CL" sz="1600" b="1" i="1">
                                  <a:effectLst/>
                                  <a:latin typeface="Cambria Math" panose="02040503050406030204" pitchFamily="18" charset="0"/>
                                  <a:ea typeface="Times New Roman" panose="02020603050405020304" pitchFamily="18" charset="0"/>
                                  <a:cs typeface="Times New Roman" panose="02020603050405020304" pitchFamily="18" charset="0"/>
                                </a:rPr>
                                <m:t>𝒃</m:t>
                              </m:r>
                            </m:den>
                          </m:f>
                        </m:e>
                      </m:d>
                      <m:sSub>
                        <m:sSubPr>
                          <m:ctrlPr>
                            <a:rPr lang="es-CL" sz="1600" b="1"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CL" sz="1600" b="1" i="1">
                              <a:effectLst/>
                              <a:latin typeface="Cambria Math" panose="02040503050406030204" pitchFamily="18" charset="0"/>
                              <a:ea typeface="Times New Roman" panose="02020603050405020304" pitchFamily="18" charset="0"/>
                              <a:cs typeface="Times New Roman" panose="02020603050405020304" pitchFamily="18" charset="0"/>
                            </a:rPr>
                            <m:t>𝑻</m:t>
                          </m:r>
                        </m:e>
                        <m:sub>
                          <m:r>
                            <a:rPr lang="es-CL" sz="1600" b="1" i="1">
                              <a:effectLst/>
                              <a:latin typeface="Cambria Math" panose="02040503050406030204" pitchFamily="18" charset="0"/>
                              <a:ea typeface="Times New Roman" panose="02020603050405020304" pitchFamily="18" charset="0"/>
                              <a:cs typeface="Times New Roman" panose="02020603050405020304" pitchFamily="18" charset="0"/>
                            </a:rPr>
                            <m:t>𝒎</m:t>
                          </m:r>
                          <m:r>
                            <a:rPr lang="es-CL" sz="1600" b="1" i="1">
                              <a:effectLst/>
                              <a:latin typeface="Cambria Math" panose="02040503050406030204" pitchFamily="18" charset="0"/>
                              <a:ea typeface="Times New Roman" panose="02020603050405020304" pitchFamily="18" charset="0"/>
                              <a:cs typeface="Times New Roman" panose="02020603050405020304" pitchFamily="18" charset="0"/>
                            </a:rPr>
                            <m:t>,</m:t>
                          </m:r>
                          <m:r>
                            <a:rPr lang="es-CL" sz="1600" b="1" i="1">
                              <a:effectLst/>
                              <a:latin typeface="Cambria Math" panose="02040503050406030204" pitchFamily="18" charset="0"/>
                              <a:ea typeface="Times New Roman" panose="02020603050405020304" pitchFamily="18" charset="0"/>
                              <a:cs typeface="Times New Roman" panose="02020603050405020304" pitchFamily="18" charset="0"/>
                            </a:rPr>
                            <m:t>𝒏</m:t>
                          </m:r>
                        </m:sub>
                      </m:sSub>
                      <m:r>
                        <a:rPr lang="es-CL" sz="1600" b="1" i="1">
                          <a:effectLst/>
                          <a:latin typeface="Cambria Math" panose="02040503050406030204" pitchFamily="18" charset="0"/>
                          <a:ea typeface="Times New Roman" panose="02020603050405020304" pitchFamily="18" charset="0"/>
                          <a:cs typeface="Times New Roman" panose="02020603050405020304" pitchFamily="18" charset="0"/>
                        </a:rPr>
                        <m:t>= </m:t>
                      </m:r>
                      <m:sSub>
                        <m:sSubPr>
                          <m:ctrlPr>
                            <a:rPr lang="es-CL" sz="1600" b="1" i="1">
                              <a:effectLst/>
                              <a:latin typeface="Cambria Math" panose="02040503050406030204" pitchFamily="18" charset="0"/>
                              <a:ea typeface="Times New Roman" panose="02020603050405020304" pitchFamily="18" charset="0"/>
                              <a:cs typeface="Times New Roman" panose="02020603050405020304" pitchFamily="18" charset="0"/>
                            </a:rPr>
                          </m:ctrlPr>
                        </m:sSubPr>
                        <m:e>
                          <m:acc>
                            <m:accPr>
                              <m:chr m:val="̅"/>
                              <m:ctrlPr>
                                <a:rPr lang="es-CL" sz="1600" b="1" i="1">
                                  <a:effectLst/>
                                  <a:latin typeface="Cambria Math" panose="02040503050406030204" pitchFamily="18" charset="0"/>
                                  <a:ea typeface="Times New Roman" panose="02020603050405020304" pitchFamily="18" charset="0"/>
                                  <a:cs typeface="Times New Roman" panose="02020603050405020304" pitchFamily="18" charset="0"/>
                                </a:rPr>
                              </m:ctrlPr>
                            </m:accPr>
                            <m:e>
                              <m:r>
                                <a:rPr lang="es-CL" sz="1600" b="1" i="1">
                                  <a:effectLst/>
                                  <a:latin typeface="Cambria Math" panose="02040503050406030204" pitchFamily="18" charset="0"/>
                                  <a:ea typeface="Times New Roman" panose="02020603050405020304" pitchFamily="18" charset="0"/>
                                  <a:cs typeface="Times New Roman" panose="02020603050405020304" pitchFamily="18" charset="0"/>
                                </a:rPr>
                                <m:t>𝒒</m:t>
                              </m:r>
                            </m:e>
                          </m:acc>
                        </m:e>
                        <m:sub>
                          <m:r>
                            <a:rPr lang="es-CL" sz="1600" b="1" i="1">
                              <a:effectLst/>
                              <a:latin typeface="Cambria Math" panose="02040503050406030204" pitchFamily="18" charset="0"/>
                              <a:ea typeface="Times New Roman" panose="02020603050405020304" pitchFamily="18" charset="0"/>
                              <a:cs typeface="Times New Roman" panose="02020603050405020304" pitchFamily="18" charset="0"/>
                            </a:rPr>
                            <m:t>𝒎</m:t>
                          </m:r>
                          <m:r>
                            <a:rPr lang="es-CL" sz="1600" b="1" i="1">
                              <a:effectLst/>
                              <a:latin typeface="Cambria Math" panose="02040503050406030204" pitchFamily="18" charset="0"/>
                              <a:ea typeface="Times New Roman" panose="02020603050405020304" pitchFamily="18" charset="0"/>
                              <a:cs typeface="Times New Roman" panose="02020603050405020304" pitchFamily="18" charset="0"/>
                            </a:rPr>
                            <m:t>,</m:t>
                          </m:r>
                          <m:r>
                            <a:rPr lang="es-CL" sz="1600" b="1" i="1">
                              <a:effectLst/>
                              <a:latin typeface="Cambria Math" panose="02040503050406030204" pitchFamily="18" charset="0"/>
                              <a:ea typeface="Times New Roman" panose="02020603050405020304" pitchFamily="18" charset="0"/>
                              <a:cs typeface="Times New Roman" panose="02020603050405020304" pitchFamily="18" charset="0"/>
                            </a:rPr>
                            <m:t>𝒎</m:t>
                          </m:r>
                        </m:sub>
                      </m:sSub>
                    </m:oMath>
                  </m:oMathPara>
                </a14:m>
                <a:endParaRPr lang="es-CL" sz="1600" b="1" dirty="0">
                  <a:effectLst/>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7" name="Rectángulo 6"/>
              <p:cNvSpPr>
                <a:spLocks noRot="1" noChangeAspect="1" noMove="1" noResize="1" noEditPoints="1" noAdjustHandles="1" noChangeArrowheads="1" noChangeShapeType="1" noTextEdit="1"/>
              </p:cNvSpPr>
              <p:nvPr/>
            </p:nvSpPr>
            <p:spPr>
              <a:xfrm>
                <a:off x="3419396" y="4409842"/>
                <a:ext cx="8209896" cy="1277016"/>
              </a:xfrm>
              <a:prstGeom prst="rect">
                <a:avLst/>
              </a:prstGeom>
              <a:blipFill rotWithShape="0">
                <a:blip r:embed="rId5"/>
                <a:stretch>
                  <a:fillRect l="-668" t="-2381"/>
                </a:stretch>
              </a:blipFill>
            </p:spPr>
            <p:txBody>
              <a:bodyPr/>
              <a:lstStyle/>
              <a:p>
                <a:r>
                  <a:rPr lang="es-CL">
                    <a:noFill/>
                  </a:rPr>
                  <a:t> </a:t>
                </a:r>
              </a:p>
            </p:txBody>
          </p:sp>
        </mc:Fallback>
      </mc:AlternateContent>
    </p:spTree>
    <p:extLst>
      <p:ext uri="{BB962C8B-B14F-4D97-AF65-F5344CB8AC3E}">
        <p14:creationId xmlns:p14="http://schemas.microsoft.com/office/powerpoint/2010/main" val="1384426194"/>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1055078" y="547714"/>
            <a:ext cx="9683261" cy="1673022"/>
          </a:xfrm>
          <a:prstGeom prst="rect">
            <a:avLst/>
          </a:prstGeom>
        </p:spPr>
        <p:txBody>
          <a:bodyPr wrap="square">
            <a:spAutoFit/>
          </a:bodyPr>
          <a:lstStyle/>
          <a:p>
            <a:pPr lvl="0" algn="just">
              <a:lnSpc>
                <a:spcPct val="107000"/>
              </a:lnSpc>
              <a:spcAft>
                <a:spcPts val="0"/>
              </a:spcAft>
              <a:tabLst>
                <a:tab pos="4352925" algn="l"/>
              </a:tabLst>
            </a:pPr>
            <a:r>
              <a:rPr lang="es-CL" sz="3200" b="1" u="sng" dirty="0">
                <a:latin typeface="Times New Roman" panose="02020603050405020304" pitchFamily="18" charset="0"/>
                <a:ea typeface="Times New Roman" panose="02020603050405020304" pitchFamily="18" charset="0"/>
                <a:cs typeface="Times New Roman" panose="02020603050405020304" pitchFamily="18" charset="0"/>
              </a:rPr>
              <a:t>b) Régimen </a:t>
            </a:r>
            <a:r>
              <a:rPr lang="es-CL" sz="3200" b="1" u="sng" dirty="0" err="1">
                <a:latin typeface="Times New Roman" panose="02020603050405020304" pitchFamily="18" charset="0"/>
                <a:ea typeface="Times New Roman" panose="02020603050405020304" pitchFamily="18" charset="0"/>
                <a:cs typeface="Times New Roman" panose="02020603050405020304" pitchFamily="18" charset="0"/>
              </a:rPr>
              <a:t>transiente</a:t>
            </a:r>
            <a:endParaRPr lang="es-CL" sz="3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tabLst>
                <a:tab pos="4352925" algn="l"/>
              </a:tabLst>
            </a:pPr>
            <a:r>
              <a:rPr lang="es-CL" sz="1000" dirty="0">
                <a:latin typeface="Times New Roman" panose="02020603050405020304" pitchFamily="18" charset="0"/>
                <a:ea typeface="Times New Roman" panose="02020603050405020304" pitchFamily="18" charset="0"/>
                <a:cs typeface="Times New Roman" panose="02020603050405020304" pitchFamily="18" charset="0"/>
              </a:rPr>
              <a:t> </a:t>
            </a:r>
            <a:endParaRPr lang="es-CL" sz="10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0"/>
              </a:spcAft>
              <a:tabLst>
                <a:tab pos="4352925" algn="l"/>
              </a:tabLst>
            </a:pPr>
            <a:r>
              <a:rPr lang="es-CL" dirty="0">
                <a:latin typeface="Times New Roman" panose="02020603050405020304" pitchFamily="18" charset="0"/>
                <a:ea typeface="Times New Roman" panose="02020603050405020304" pitchFamily="18" charset="0"/>
                <a:cs typeface="Times New Roman" panose="02020603050405020304" pitchFamily="18" charset="0"/>
              </a:rPr>
              <a:t>Haciendo un balance de energía transitorio en el nodo (</a:t>
            </a:r>
            <a:r>
              <a:rPr lang="es-CL" dirty="0" err="1">
                <a:latin typeface="Times New Roman" panose="02020603050405020304" pitchFamily="18" charset="0"/>
                <a:ea typeface="Times New Roman" panose="02020603050405020304" pitchFamily="18" charset="0"/>
                <a:cs typeface="Times New Roman" panose="02020603050405020304" pitchFamily="18" charset="0"/>
              </a:rPr>
              <a:t>m,n</a:t>
            </a:r>
            <a:r>
              <a:rPr lang="es-CL" dirty="0">
                <a:latin typeface="Times New Roman" panose="02020603050405020304" pitchFamily="18" charset="0"/>
                <a:ea typeface="Times New Roman" panose="02020603050405020304" pitchFamily="18" charset="0"/>
                <a:cs typeface="Times New Roman" panose="02020603050405020304" pitchFamily="18" charset="0"/>
              </a:rPr>
              <a:t>), se tiene que </a:t>
            </a:r>
            <a:r>
              <a:rPr lang="es-CL" i="1" dirty="0">
                <a:latin typeface="Times New Roman" panose="02020603050405020304" pitchFamily="18" charset="0"/>
                <a:ea typeface="Times New Roman" panose="02020603050405020304" pitchFamily="18" charset="0"/>
                <a:cs typeface="Times New Roman" panose="02020603050405020304" pitchFamily="18" charset="0"/>
              </a:rPr>
              <a:t>la suma de la energía transportada por conducción y convección al nodo (</a:t>
            </a:r>
            <a:r>
              <a:rPr lang="es-CL" i="1" dirty="0" err="1">
                <a:latin typeface="Times New Roman" panose="02020603050405020304" pitchFamily="18" charset="0"/>
                <a:ea typeface="Times New Roman" panose="02020603050405020304" pitchFamily="18" charset="0"/>
                <a:cs typeface="Times New Roman" panose="02020603050405020304" pitchFamily="18" charset="0"/>
              </a:rPr>
              <a:t>m,n</a:t>
            </a:r>
            <a:r>
              <a:rPr lang="es-CL" i="1" dirty="0">
                <a:latin typeface="Times New Roman" panose="02020603050405020304" pitchFamily="18" charset="0"/>
                <a:ea typeface="Times New Roman" panose="02020603050405020304" pitchFamily="18" charset="0"/>
                <a:cs typeface="Times New Roman" panose="02020603050405020304" pitchFamily="18" charset="0"/>
              </a:rPr>
              <a:t>) es igual al aumento de la energía interna del nodo.</a:t>
            </a:r>
            <a:endParaRPr lang="es-CL" sz="16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3" name="Imagen 2"/>
          <p:cNvPicPr/>
          <p:nvPr/>
        </p:nvPicPr>
        <p:blipFill>
          <a:blip r:embed="rId2">
            <a:extLst>
              <a:ext uri="{28A0092B-C50C-407E-A947-70E740481C1C}">
                <a14:useLocalDpi xmlns:a14="http://schemas.microsoft.com/office/drawing/2010/main" val="0"/>
              </a:ext>
            </a:extLst>
          </a:blip>
          <a:srcRect/>
          <a:stretch>
            <a:fillRect/>
          </a:stretch>
        </p:blipFill>
        <p:spPr bwMode="auto">
          <a:xfrm>
            <a:off x="3657600" y="2326244"/>
            <a:ext cx="3705665" cy="2456772"/>
          </a:xfrm>
          <a:prstGeom prst="rect">
            <a:avLst/>
          </a:prstGeom>
          <a:noFill/>
          <a:ln>
            <a:noFill/>
          </a:ln>
        </p:spPr>
      </p:pic>
      <mc:AlternateContent xmlns:mc="http://schemas.openxmlformats.org/markup-compatibility/2006" xmlns:a14="http://schemas.microsoft.com/office/drawing/2010/main">
        <mc:Choice Requires="a14">
          <p:sp>
            <p:nvSpPr>
              <p:cNvPr id="4" name="Rectángulo 3"/>
              <p:cNvSpPr/>
              <p:nvPr/>
            </p:nvSpPr>
            <p:spPr>
              <a:xfrm>
                <a:off x="1348155" y="5252451"/>
                <a:ext cx="10679723" cy="1177887"/>
              </a:xfrm>
              <a:prstGeom prst="rect">
                <a:avLst/>
              </a:prstGeom>
            </p:spPr>
            <p:txBody>
              <a:bodyPr wrap="square">
                <a:spAutoFit/>
              </a:bodyPr>
              <a:lstStyle/>
              <a:p>
                <a:pPr algn="just">
                  <a:lnSpc>
                    <a:spcPct val="107000"/>
                  </a:lnSpc>
                  <a:spcAft>
                    <a:spcPts val="0"/>
                  </a:spcAft>
                  <a:tabLst>
                    <a:tab pos="4352925" algn="l"/>
                  </a:tabLst>
                </a:pPr>
                <a14:m>
                  <m:oMath xmlns:m="http://schemas.openxmlformats.org/officeDocument/2006/math">
                    <m:sSubSup>
                      <m:sSubSupPr>
                        <m:ctrlPr>
                          <a:rPr lang="es-CL" sz="2000" b="1" i="1">
                            <a:latin typeface="Cambria Math" panose="02040503050406030204" pitchFamily="18" charset="0"/>
                            <a:ea typeface="Times New Roman" panose="02020603050405020304" pitchFamily="18" charset="0"/>
                            <a:cs typeface="Times New Roman" panose="02020603050405020304" pitchFamily="18" charset="0"/>
                          </a:rPr>
                        </m:ctrlPr>
                      </m:sSubSupPr>
                      <m:e>
                        <m:r>
                          <a:rPr lang="es-CL" sz="2000" b="1" i="1">
                            <a:effectLst/>
                            <a:latin typeface="Cambria Math" panose="02040503050406030204" pitchFamily="18" charset="0"/>
                            <a:ea typeface="Times New Roman" panose="02020603050405020304" pitchFamily="18" charset="0"/>
                            <a:cs typeface="Times New Roman" panose="02020603050405020304" pitchFamily="18" charset="0"/>
                          </a:rPr>
                          <m:t>𝒒</m:t>
                        </m:r>
                      </m:e>
                      <m:sub>
                        <m:r>
                          <a:rPr lang="es-CL" sz="2000" b="1" i="1">
                            <a:effectLst/>
                            <a:latin typeface="Cambria Math" panose="02040503050406030204" pitchFamily="18" charset="0"/>
                            <a:ea typeface="Times New Roman" panose="02020603050405020304" pitchFamily="18" charset="0"/>
                            <a:cs typeface="Times New Roman" panose="02020603050405020304" pitchFamily="18" charset="0"/>
                          </a:rPr>
                          <m:t>𝒙</m:t>
                        </m:r>
                      </m:sub>
                      <m:sup>
                        <m:r>
                          <a:rPr lang="es-CL" sz="2000" b="1" i="1">
                            <a:effectLst/>
                            <a:latin typeface="Cambria Math" panose="02040503050406030204" pitchFamily="18" charset="0"/>
                            <a:ea typeface="Times New Roman" panose="02020603050405020304" pitchFamily="18" charset="0"/>
                            <a:cs typeface="Times New Roman" panose="02020603050405020304" pitchFamily="18" charset="0"/>
                          </a:rPr>
                          <m:t>𝒄𝒐𝒏𝒅</m:t>
                        </m:r>
                      </m:sup>
                    </m:sSubSup>
                    <m:r>
                      <a:rPr lang="es-CL" sz="2000" b="1" i="1">
                        <a:effectLst/>
                        <a:latin typeface="Cambria Math" panose="02040503050406030204" pitchFamily="18" charset="0"/>
                        <a:ea typeface="Times New Roman" panose="02020603050405020304" pitchFamily="18" charset="0"/>
                        <a:cs typeface="Times New Roman" panose="02020603050405020304" pitchFamily="18" charset="0"/>
                      </a:rPr>
                      <m:t>+ </m:t>
                    </m:r>
                    <m:sSubSup>
                      <m:sSubSupPr>
                        <m:ctrlPr>
                          <a:rPr lang="es-CL" sz="2000" b="1" i="1">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es-CL" sz="2000" b="1" i="1">
                            <a:effectLst/>
                            <a:latin typeface="Cambria Math" panose="02040503050406030204" pitchFamily="18" charset="0"/>
                            <a:ea typeface="Times New Roman" panose="02020603050405020304" pitchFamily="18" charset="0"/>
                            <a:cs typeface="Times New Roman" panose="02020603050405020304" pitchFamily="18" charset="0"/>
                          </a:rPr>
                          <m:t>𝒒</m:t>
                        </m:r>
                      </m:e>
                      <m:sub>
                        <m:r>
                          <a:rPr lang="es-CL" sz="2000" b="1" i="1">
                            <a:effectLst/>
                            <a:latin typeface="Cambria Math" panose="02040503050406030204" pitchFamily="18" charset="0"/>
                            <a:ea typeface="Times New Roman" panose="02020603050405020304" pitchFamily="18" charset="0"/>
                            <a:cs typeface="Times New Roman" panose="02020603050405020304" pitchFamily="18" charset="0"/>
                          </a:rPr>
                          <m:t>𝒚</m:t>
                        </m:r>
                      </m:sub>
                      <m:sup>
                        <m:r>
                          <a:rPr lang="es-CL" sz="2000" b="1" i="1">
                            <a:effectLst/>
                            <a:latin typeface="Cambria Math" panose="02040503050406030204" pitchFamily="18" charset="0"/>
                            <a:ea typeface="Times New Roman" panose="02020603050405020304" pitchFamily="18" charset="0"/>
                            <a:cs typeface="Times New Roman" panose="02020603050405020304" pitchFamily="18" charset="0"/>
                          </a:rPr>
                          <m:t>𝒄𝒐𝒏𝒅</m:t>
                        </m:r>
                      </m:sup>
                    </m:sSubSup>
                    <m:r>
                      <a:rPr lang="es-CL" sz="2000" b="1" i="1">
                        <a:effectLst/>
                        <a:latin typeface="Cambria Math" panose="02040503050406030204" pitchFamily="18" charset="0"/>
                        <a:ea typeface="Times New Roman" panose="02020603050405020304" pitchFamily="18" charset="0"/>
                        <a:cs typeface="Times New Roman" panose="02020603050405020304" pitchFamily="18" charset="0"/>
                      </a:rPr>
                      <m:t>+ </m:t>
                    </m:r>
                    <m:sSubSup>
                      <m:sSubSupPr>
                        <m:ctrlPr>
                          <a:rPr lang="es-CL" sz="2000" b="1" i="1">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es-CL" sz="2000" b="1" i="1">
                            <a:effectLst/>
                            <a:latin typeface="Cambria Math" panose="02040503050406030204" pitchFamily="18" charset="0"/>
                            <a:ea typeface="Times New Roman" panose="02020603050405020304" pitchFamily="18" charset="0"/>
                            <a:cs typeface="Times New Roman" panose="02020603050405020304" pitchFamily="18" charset="0"/>
                          </a:rPr>
                          <m:t>𝒒</m:t>
                        </m:r>
                      </m:e>
                      <m:sub>
                        <m:r>
                          <a:rPr lang="es-CL" sz="2000" b="1" i="1">
                            <a:effectLst/>
                            <a:latin typeface="Cambria Math" panose="02040503050406030204" pitchFamily="18" charset="0"/>
                            <a:ea typeface="Times New Roman" panose="02020603050405020304" pitchFamily="18" charset="0"/>
                            <a:cs typeface="Times New Roman" panose="02020603050405020304" pitchFamily="18" charset="0"/>
                          </a:rPr>
                          <m:t>𝒚</m:t>
                        </m:r>
                      </m:sub>
                      <m:sup>
                        <m:r>
                          <a:rPr lang="es-CL" sz="2000" b="1" i="1">
                            <a:effectLst/>
                            <a:latin typeface="Cambria Math" panose="02040503050406030204" pitchFamily="18" charset="0"/>
                            <a:ea typeface="Times New Roman" panose="02020603050405020304" pitchFamily="18" charset="0"/>
                            <a:cs typeface="Times New Roman" panose="02020603050405020304" pitchFamily="18" charset="0"/>
                          </a:rPr>
                          <m:t>𝒄𝒐𝒏𝒗</m:t>
                        </m:r>
                      </m:sup>
                    </m:sSubSup>
                    <m:r>
                      <a:rPr lang="es-CL" sz="2000" b="1" i="1">
                        <a:effectLst/>
                        <a:latin typeface="Cambria Math" panose="02040503050406030204" pitchFamily="18" charset="0"/>
                        <a:ea typeface="Times New Roman" panose="02020603050405020304" pitchFamily="18" charset="0"/>
                        <a:cs typeface="Times New Roman" panose="02020603050405020304" pitchFamily="18" charset="0"/>
                      </a:rPr>
                      <m:t>= </m:t>
                    </m:r>
                    <m:d>
                      <m:dPr>
                        <m:ctrlPr>
                          <a:rPr lang="es-CL" sz="2000" b="1" i="1">
                            <a:effectLst/>
                            <a:latin typeface="Cambria Math" panose="02040503050406030204" pitchFamily="18" charset="0"/>
                            <a:ea typeface="Times New Roman" panose="02020603050405020304" pitchFamily="18" charset="0"/>
                            <a:cs typeface="Times New Roman" panose="02020603050405020304" pitchFamily="18" charset="0"/>
                          </a:rPr>
                        </m:ctrlPr>
                      </m:dPr>
                      <m:e>
                        <m:r>
                          <a:rPr lang="es-CL" sz="2000" b="1" i="1">
                            <a:effectLst/>
                            <a:latin typeface="Cambria Math" panose="02040503050406030204" pitchFamily="18" charset="0"/>
                            <a:ea typeface="Times New Roman" panose="02020603050405020304" pitchFamily="18" charset="0"/>
                            <a:cs typeface="Times New Roman" panose="02020603050405020304" pitchFamily="18" charset="0"/>
                          </a:rPr>
                          <m:t>−</m:t>
                        </m:r>
                        <m:r>
                          <a:rPr lang="es-CL" sz="2000" b="1" i="1">
                            <a:effectLst/>
                            <a:latin typeface="Cambria Math" panose="02040503050406030204" pitchFamily="18" charset="0"/>
                            <a:ea typeface="Times New Roman" panose="02020603050405020304" pitchFamily="18" charset="0"/>
                            <a:cs typeface="Times New Roman" panose="02020603050405020304" pitchFamily="18" charset="0"/>
                          </a:rPr>
                          <m:t>𝒌</m:t>
                        </m:r>
                        <m:r>
                          <a:rPr lang="es-CL" sz="2000" b="1" i="1">
                            <a:effectLst/>
                            <a:latin typeface="Cambria Math" panose="02040503050406030204" pitchFamily="18" charset="0"/>
                            <a:ea typeface="Times New Roman" panose="02020603050405020304" pitchFamily="18" charset="0"/>
                            <a:cs typeface="Times New Roman" panose="02020603050405020304" pitchFamily="18" charset="0"/>
                          </a:rPr>
                          <m:t>𝜟</m:t>
                        </m:r>
                        <m:r>
                          <a:rPr lang="es-CL" sz="2000" b="1" i="1">
                            <a:effectLst/>
                            <a:latin typeface="Cambria Math" panose="02040503050406030204" pitchFamily="18" charset="0"/>
                            <a:ea typeface="Times New Roman" panose="02020603050405020304" pitchFamily="18" charset="0"/>
                            <a:cs typeface="Times New Roman" panose="02020603050405020304" pitchFamily="18" charset="0"/>
                          </a:rPr>
                          <m:t>𝒚</m:t>
                        </m:r>
                        <m:f>
                          <m:fPr>
                            <m:ctrlPr>
                              <a:rPr lang="es-CL" sz="2000" b="1" i="1">
                                <a:effectLst/>
                                <a:latin typeface="Cambria Math" panose="02040503050406030204" pitchFamily="18" charset="0"/>
                                <a:ea typeface="Times New Roman" panose="02020603050405020304" pitchFamily="18" charset="0"/>
                                <a:cs typeface="Times New Roman" panose="02020603050405020304" pitchFamily="18" charset="0"/>
                              </a:rPr>
                            </m:ctrlPr>
                          </m:fPr>
                          <m:num>
                            <m:r>
                              <a:rPr lang="es-CL" sz="2000" b="1" i="1">
                                <a:effectLst/>
                                <a:latin typeface="Cambria Math" panose="02040503050406030204" pitchFamily="18" charset="0"/>
                                <a:ea typeface="Times New Roman" panose="02020603050405020304" pitchFamily="18" charset="0"/>
                                <a:cs typeface="Times New Roman" panose="02020603050405020304" pitchFamily="18" charset="0"/>
                              </a:rPr>
                              <m:t>𝜹</m:t>
                            </m:r>
                            <m:r>
                              <a:rPr lang="es-CL" sz="2000" b="1" i="1">
                                <a:effectLst/>
                                <a:latin typeface="Cambria Math" panose="02040503050406030204" pitchFamily="18" charset="0"/>
                                <a:ea typeface="Times New Roman" panose="02020603050405020304" pitchFamily="18" charset="0"/>
                                <a:cs typeface="Times New Roman" panose="02020603050405020304" pitchFamily="18" charset="0"/>
                              </a:rPr>
                              <m:t>𝑻</m:t>
                            </m:r>
                          </m:num>
                          <m:den>
                            <m:r>
                              <a:rPr lang="es-CL" sz="2000" b="1" i="1">
                                <a:effectLst/>
                                <a:latin typeface="Cambria Math" panose="02040503050406030204" pitchFamily="18" charset="0"/>
                                <a:ea typeface="Times New Roman" panose="02020603050405020304" pitchFamily="18" charset="0"/>
                                <a:cs typeface="Times New Roman" panose="02020603050405020304" pitchFamily="18" charset="0"/>
                              </a:rPr>
                              <m:t>𝜹</m:t>
                            </m:r>
                            <m:r>
                              <a:rPr lang="es-CL" sz="2000" b="1" i="1">
                                <a:effectLst/>
                                <a:latin typeface="Cambria Math" panose="02040503050406030204" pitchFamily="18" charset="0"/>
                                <a:ea typeface="Times New Roman" panose="02020603050405020304" pitchFamily="18" charset="0"/>
                                <a:cs typeface="Times New Roman" panose="02020603050405020304" pitchFamily="18" charset="0"/>
                              </a:rPr>
                              <m:t>𝒙</m:t>
                            </m:r>
                          </m:den>
                        </m:f>
                      </m:e>
                    </m:d>
                    <m:r>
                      <a:rPr lang="es-CL" sz="2000" b="1" i="1">
                        <a:effectLst/>
                        <a:latin typeface="Cambria Math" panose="02040503050406030204" pitchFamily="18" charset="0"/>
                        <a:ea typeface="Times New Roman" panose="02020603050405020304" pitchFamily="18" charset="0"/>
                        <a:cs typeface="Times New Roman" panose="02020603050405020304" pitchFamily="18" charset="0"/>
                      </a:rPr>
                      <m:t>+ </m:t>
                    </m:r>
                    <m:d>
                      <m:dPr>
                        <m:ctrlPr>
                          <a:rPr lang="es-CL" sz="2000" b="1" i="1">
                            <a:effectLst/>
                            <a:latin typeface="Cambria Math" panose="02040503050406030204" pitchFamily="18" charset="0"/>
                            <a:ea typeface="Times New Roman" panose="02020603050405020304" pitchFamily="18" charset="0"/>
                            <a:cs typeface="Times New Roman" panose="02020603050405020304" pitchFamily="18" charset="0"/>
                          </a:rPr>
                        </m:ctrlPr>
                      </m:dPr>
                      <m:e>
                        <m:r>
                          <a:rPr lang="es-CL" sz="2000" b="1" i="1">
                            <a:effectLst/>
                            <a:latin typeface="Cambria Math" panose="02040503050406030204" pitchFamily="18" charset="0"/>
                            <a:ea typeface="Times New Roman" panose="02020603050405020304" pitchFamily="18" charset="0"/>
                            <a:cs typeface="Times New Roman" panose="02020603050405020304" pitchFamily="18" charset="0"/>
                          </a:rPr>
                          <m:t>−</m:t>
                        </m:r>
                        <m:r>
                          <a:rPr lang="es-CL" sz="2000" b="1" i="1">
                            <a:effectLst/>
                            <a:latin typeface="Cambria Math" panose="02040503050406030204" pitchFamily="18" charset="0"/>
                            <a:ea typeface="Times New Roman" panose="02020603050405020304" pitchFamily="18" charset="0"/>
                            <a:cs typeface="Times New Roman" panose="02020603050405020304" pitchFamily="18" charset="0"/>
                          </a:rPr>
                          <m:t>𝒌</m:t>
                        </m:r>
                        <m:r>
                          <a:rPr lang="es-CL" sz="2000" b="1" i="1">
                            <a:effectLst/>
                            <a:latin typeface="Cambria Math" panose="02040503050406030204" pitchFamily="18" charset="0"/>
                            <a:ea typeface="Times New Roman" panose="02020603050405020304" pitchFamily="18" charset="0"/>
                            <a:cs typeface="Times New Roman" panose="02020603050405020304" pitchFamily="18" charset="0"/>
                          </a:rPr>
                          <m:t>𝜟</m:t>
                        </m:r>
                        <m:r>
                          <a:rPr lang="es-CL" sz="2000" b="1" i="1">
                            <a:effectLst/>
                            <a:latin typeface="Cambria Math" panose="02040503050406030204" pitchFamily="18" charset="0"/>
                            <a:ea typeface="Times New Roman" panose="02020603050405020304" pitchFamily="18" charset="0"/>
                            <a:cs typeface="Times New Roman" panose="02020603050405020304" pitchFamily="18" charset="0"/>
                          </a:rPr>
                          <m:t>𝒙</m:t>
                        </m:r>
                        <m:f>
                          <m:fPr>
                            <m:ctrlPr>
                              <a:rPr lang="es-CL" sz="2000" b="1" i="1">
                                <a:effectLst/>
                                <a:latin typeface="Cambria Math" panose="02040503050406030204" pitchFamily="18" charset="0"/>
                                <a:ea typeface="Times New Roman" panose="02020603050405020304" pitchFamily="18" charset="0"/>
                                <a:cs typeface="Times New Roman" panose="02020603050405020304" pitchFamily="18" charset="0"/>
                              </a:rPr>
                            </m:ctrlPr>
                          </m:fPr>
                          <m:num>
                            <m:r>
                              <a:rPr lang="es-CL" sz="2000" b="1" i="1">
                                <a:effectLst/>
                                <a:latin typeface="Cambria Math" panose="02040503050406030204" pitchFamily="18" charset="0"/>
                                <a:ea typeface="Times New Roman" panose="02020603050405020304" pitchFamily="18" charset="0"/>
                                <a:cs typeface="Times New Roman" panose="02020603050405020304" pitchFamily="18" charset="0"/>
                              </a:rPr>
                              <m:t>𝜹</m:t>
                            </m:r>
                            <m:r>
                              <a:rPr lang="es-CL" sz="2000" b="1" i="1">
                                <a:effectLst/>
                                <a:latin typeface="Cambria Math" panose="02040503050406030204" pitchFamily="18" charset="0"/>
                                <a:ea typeface="Times New Roman" panose="02020603050405020304" pitchFamily="18" charset="0"/>
                                <a:cs typeface="Times New Roman" panose="02020603050405020304" pitchFamily="18" charset="0"/>
                              </a:rPr>
                              <m:t>𝑻</m:t>
                            </m:r>
                          </m:num>
                          <m:den>
                            <m:r>
                              <a:rPr lang="es-CL" sz="2000" b="1" i="1">
                                <a:effectLst/>
                                <a:latin typeface="Cambria Math" panose="02040503050406030204" pitchFamily="18" charset="0"/>
                                <a:ea typeface="Times New Roman" panose="02020603050405020304" pitchFamily="18" charset="0"/>
                                <a:cs typeface="Times New Roman" panose="02020603050405020304" pitchFamily="18" charset="0"/>
                              </a:rPr>
                              <m:t>𝜹</m:t>
                            </m:r>
                            <m:r>
                              <a:rPr lang="es-CL" sz="2000" b="1" i="1">
                                <a:effectLst/>
                                <a:latin typeface="Cambria Math" panose="02040503050406030204" pitchFamily="18" charset="0"/>
                                <a:ea typeface="Times New Roman" panose="02020603050405020304" pitchFamily="18" charset="0"/>
                                <a:cs typeface="Times New Roman" panose="02020603050405020304" pitchFamily="18" charset="0"/>
                              </a:rPr>
                              <m:t>𝒚</m:t>
                            </m:r>
                          </m:den>
                        </m:f>
                      </m:e>
                    </m:d>
                    <m:r>
                      <a:rPr lang="es-CL" sz="2000" b="1" i="1">
                        <a:effectLst/>
                        <a:latin typeface="Cambria Math" panose="02040503050406030204" pitchFamily="18" charset="0"/>
                        <a:ea typeface="Times New Roman" panose="02020603050405020304" pitchFamily="18" charset="0"/>
                        <a:cs typeface="Times New Roman" panose="02020603050405020304" pitchFamily="18" charset="0"/>
                      </a:rPr>
                      <m:t>+</m:t>
                    </m:r>
                    <m:r>
                      <a:rPr lang="es-CL" sz="2000" b="1" i="1">
                        <a:effectLst/>
                        <a:latin typeface="Cambria Math" panose="02040503050406030204" pitchFamily="18" charset="0"/>
                        <a:ea typeface="Times New Roman" panose="02020603050405020304" pitchFamily="18" charset="0"/>
                        <a:cs typeface="Times New Roman" panose="02020603050405020304" pitchFamily="18" charset="0"/>
                      </a:rPr>
                      <m:t>𝒉</m:t>
                    </m:r>
                    <m:r>
                      <a:rPr lang="es-CL" sz="2000" b="1" i="1">
                        <a:effectLst/>
                        <a:latin typeface="Cambria Math" panose="02040503050406030204" pitchFamily="18" charset="0"/>
                        <a:ea typeface="Times New Roman" panose="02020603050405020304" pitchFamily="18" charset="0"/>
                        <a:cs typeface="Times New Roman" panose="02020603050405020304" pitchFamily="18" charset="0"/>
                      </a:rPr>
                      <m:t>𝜟</m:t>
                    </m:r>
                    <m:r>
                      <a:rPr lang="es-CL" sz="2000" b="1" i="1">
                        <a:effectLst/>
                        <a:latin typeface="Cambria Math" panose="02040503050406030204" pitchFamily="18" charset="0"/>
                        <a:ea typeface="Times New Roman" panose="02020603050405020304" pitchFamily="18" charset="0"/>
                        <a:cs typeface="Times New Roman" panose="02020603050405020304" pitchFamily="18" charset="0"/>
                      </a:rPr>
                      <m:t>𝒚</m:t>
                    </m:r>
                    <m:d>
                      <m:dPr>
                        <m:ctrlPr>
                          <a:rPr lang="es-CL" sz="2000" b="1" i="1">
                            <a:effectLst/>
                            <a:latin typeface="Cambria Math" panose="02040503050406030204" pitchFamily="18" charset="0"/>
                            <a:ea typeface="Times New Roman" panose="02020603050405020304" pitchFamily="18" charset="0"/>
                            <a:cs typeface="Times New Roman" panose="02020603050405020304" pitchFamily="18" charset="0"/>
                          </a:rPr>
                        </m:ctrlPr>
                      </m:dPr>
                      <m:e>
                        <m:r>
                          <a:rPr lang="es-CL" sz="2000" b="1" i="1">
                            <a:effectLst/>
                            <a:latin typeface="Cambria Math" panose="02040503050406030204" pitchFamily="18" charset="0"/>
                            <a:ea typeface="Times New Roman" panose="02020603050405020304" pitchFamily="18" charset="0"/>
                            <a:cs typeface="Times New Roman" panose="02020603050405020304" pitchFamily="18" charset="0"/>
                          </a:rPr>
                          <m:t>𝑻</m:t>
                        </m:r>
                        <m:r>
                          <a:rPr lang="es-CL" sz="2000" b="1" i="1">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s-CL" sz="2000" b="1"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CL" sz="2000" b="1" i="1">
                                <a:effectLst/>
                                <a:latin typeface="Cambria Math" panose="02040503050406030204" pitchFamily="18" charset="0"/>
                                <a:ea typeface="Times New Roman" panose="02020603050405020304" pitchFamily="18" charset="0"/>
                                <a:cs typeface="Times New Roman" panose="02020603050405020304" pitchFamily="18" charset="0"/>
                              </a:rPr>
                              <m:t>𝑻</m:t>
                            </m:r>
                          </m:e>
                          <m:sub>
                            <m:r>
                              <a:rPr lang="es-CL" sz="2000" b="1" i="1">
                                <a:effectLst/>
                                <a:latin typeface="Cambria Math" panose="02040503050406030204" pitchFamily="18" charset="0"/>
                                <a:ea typeface="Times New Roman" panose="02020603050405020304" pitchFamily="18" charset="0"/>
                                <a:cs typeface="Times New Roman" panose="02020603050405020304" pitchFamily="18" charset="0"/>
                              </a:rPr>
                              <m:t>𝒇</m:t>
                            </m:r>
                          </m:sub>
                        </m:sSub>
                      </m:e>
                    </m:d>
                    <m:r>
                      <a:rPr lang="es-CL" sz="2000" b="1" i="1">
                        <a:effectLst/>
                        <a:latin typeface="Cambria Math" panose="02040503050406030204" pitchFamily="18" charset="0"/>
                        <a:ea typeface="Times New Roman" panose="02020603050405020304" pitchFamily="18" charset="0"/>
                        <a:cs typeface="Times New Roman" panose="02020603050405020304" pitchFamily="18" charset="0"/>
                      </a:rPr>
                      <m:t>= </m:t>
                    </m:r>
                    <m:sSub>
                      <m:sSubPr>
                        <m:ctrlPr>
                          <a:rPr lang="es-CL" sz="2000" b="1"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CL" sz="2000" b="1" i="1">
                            <a:effectLst/>
                            <a:latin typeface="Cambria Math" panose="02040503050406030204" pitchFamily="18" charset="0"/>
                            <a:ea typeface="Times New Roman" panose="02020603050405020304" pitchFamily="18" charset="0"/>
                            <a:cs typeface="Times New Roman" panose="02020603050405020304" pitchFamily="18" charset="0"/>
                          </a:rPr>
                          <m:t>𝑪</m:t>
                        </m:r>
                      </m:e>
                      <m:sub>
                        <m:r>
                          <a:rPr lang="es-CL" sz="2000" b="1" i="1">
                            <a:effectLst/>
                            <a:latin typeface="Cambria Math" panose="02040503050406030204" pitchFamily="18" charset="0"/>
                            <a:ea typeface="Times New Roman" panose="02020603050405020304" pitchFamily="18" charset="0"/>
                            <a:cs typeface="Times New Roman" panose="02020603050405020304" pitchFamily="18" charset="0"/>
                          </a:rPr>
                          <m:t>𝒑</m:t>
                        </m:r>
                      </m:sub>
                    </m:sSub>
                    <m:r>
                      <a:rPr lang="es-CL" sz="2000" b="1" i="1">
                        <a:effectLst/>
                        <a:latin typeface="Cambria Math" panose="02040503050406030204" pitchFamily="18" charset="0"/>
                        <a:ea typeface="Times New Roman" panose="02020603050405020304" pitchFamily="18" charset="0"/>
                        <a:cs typeface="Times New Roman" panose="02020603050405020304" pitchFamily="18" charset="0"/>
                      </a:rPr>
                      <m:t>𝝆</m:t>
                    </m:r>
                    <m:r>
                      <a:rPr lang="es-CL" sz="2000" b="1" i="1">
                        <a:effectLst/>
                        <a:latin typeface="Cambria Math" panose="02040503050406030204" pitchFamily="18" charset="0"/>
                        <a:ea typeface="Times New Roman" panose="02020603050405020304" pitchFamily="18" charset="0"/>
                        <a:cs typeface="Times New Roman" panose="02020603050405020304" pitchFamily="18" charset="0"/>
                      </a:rPr>
                      <m:t>𝑨</m:t>
                    </m:r>
                    <m:f>
                      <m:fPr>
                        <m:ctrlPr>
                          <a:rPr lang="es-CL" sz="2000" b="1" i="1">
                            <a:effectLst/>
                            <a:latin typeface="Cambria Math" panose="02040503050406030204" pitchFamily="18" charset="0"/>
                            <a:ea typeface="Times New Roman" panose="02020603050405020304" pitchFamily="18" charset="0"/>
                            <a:cs typeface="Times New Roman" panose="02020603050405020304" pitchFamily="18" charset="0"/>
                          </a:rPr>
                        </m:ctrlPr>
                      </m:fPr>
                      <m:num>
                        <m:r>
                          <a:rPr lang="es-CL" sz="2000" b="1" i="1">
                            <a:effectLst/>
                            <a:latin typeface="Cambria Math" panose="02040503050406030204" pitchFamily="18" charset="0"/>
                            <a:ea typeface="Times New Roman" panose="02020603050405020304" pitchFamily="18" charset="0"/>
                            <a:cs typeface="Times New Roman" panose="02020603050405020304" pitchFamily="18" charset="0"/>
                          </a:rPr>
                          <m:t>𝜹</m:t>
                        </m:r>
                        <m:r>
                          <a:rPr lang="es-CL" sz="2000" b="1" i="1">
                            <a:effectLst/>
                            <a:latin typeface="Cambria Math" panose="02040503050406030204" pitchFamily="18" charset="0"/>
                            <a:ea typeface="Times New Roman" panose="02020603050405020304" pitchFamily="18" charset="0"/>
                            <a:cs typeface="Times New Roman" panose="02020603050405020304" pitchFamily="18" charset="0"/>
                          </a:rPr>
                          <m:t>𝑻</m:t>
                        </m:r>
                      </m:num>
                      <m:den>
                        <m:r>
                          <a:rPr lang="es-CL" sz="2000" b="1" i="1">
                            <a:effectLst/>
                            <a:latin typeface="Cambria Math" panose="02040503050406030204" pitchFamily="18" charset="0"/>
                            <a:ea typeface="Times New Roman" panose="02020603050405020304" pitchFamily="18" charset="0"/>
                            <a:cs typeface="Times New Roman" panose="02020603050405020304" pitchFamily="18" charset="0"/>
                          </a:rPr>
                          <m:t>𝜹</m:t>
                        </m:r>
                        <m:r>
                          <a:rPr lang="es-CL" sz="2000" b="1" i="1">
                            <a:effectLst/>
                            <a:latin typeface="Cambria Math" panose="02040503050406030204" pitchFamily="18" charset="0"/>
                            <a:ea typeface="Times New Roman" panose="02020603050405020304" pitchFamily="18" charset="0"/>
                            <a:cs typeface="Times New Roman" panose="02020603050405020304" pitchFamily="18" charset="0"/>
                          </a:rPr>
                          <m:t>𝒕</m:t>
                        </m:r>
                      </m:den>
                    </m:f>
                  </m:oMath>
                </a14:m>
                <a:r>
                  <a:rPr lang="es-CL"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s-CL" sz="16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0"/>
                  </a:spcAft>
                  <a:tabLst>
                    <a:tab pos="4352925" algn="l"/>
                  </a:tabLst>
                </a:pPr>
                <a:r>
                  <a:rPr lang="es-CL"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s-CL" sz="16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0"/>
                  </a:spcAft>
                  <a:tabLst>
                    <a:tab pos="4352925" algn="l"/>
                  </a:tabLst>
                </a:pPr>
                <a:endParaRPr lang="es-CL" sz="1600" dirty="0">
                  <a:effectLst/>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4" name="Rectángulo 3"/>
              <p:cNvSpPr>
                <a:spLocks noRot="1" noChangeAspect="1" noMove="1" noResize="1" noEditPoints="1" noAdjustHandles="1" noChangeArrowheads="1" noChangeShapeType="1" noTextEdit="1"/>
              </p:cNvSpPr>
              <p:nvPr/>
            </p:nvSpPr>
            <p:spPr>
              <a:xfrm>
                <a:off x="1348155" y="5252451"/>
                <a:ext cx="10679723" cy="1177887"/>
              </a:xfrm>
              <a:prstGeom prst="rect">
                <a:avLst/>
              </a:prstGeom>
              <a:blipFill rotWithShape="0">
                <a:blip r:embed="rId3"/>
                <a:stretch>
                  <a:fillRect/>
                </a:stretch>
              </a:blipFill>
            </p:spPr>
            <p:txBody>
              <a:bodyPr/>
              <a:lstStyle/>
              <a:p>
                <a:r>
                  <a:rPr lang="es-CL">
                    <a:noFill/>
                  </a:rPr>
                  <a:t> </a:t>
                </a:r>
              </a:p>
            </p:txBody>
          </p:sp>
        </mc:Fallback>
      </mc:AlternateContent>
    </p:spTree>
    <p:extLst>
      <p:ext uri="{BB962C8B-B14F-4D97-AF65-F5344CB8AC3E}">
        <p14:creationId xmlns:p14="http://schemas.microsoft.com/office/powerpoint/2010/main" val="4065819800"/>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ángulo 1"/>
              <p:cNvSpPr/>
              <p:nvPr/>
            </p:nvSpPr>
            <p:spPr>
              <a:xfrm>
                <a:off x="844062" y="1062630"/>
                <a:ext cx="10433537" cy="5302477"/>
              </a:xfrm>
              <a:prstGeom prst="rect">
                <a:avLst/>
              </a:prstGeom>
            </p:spPr>
            <p:txBody>
              <a:bodyPr wrap="square">
                <a:spAutoFit/>
              </a:bodyPr>
              <a:lstStyle/>
              <a:p>
                <a:pPr algn="just">
                  <a:lnSpc>
                    <a:spcPct val="107000"/>
                  </a:lnSpc>
                  <a:spcAft>
                    <a:spcPts val="0"/>
                  </a:spcAft>
                  <a:tabLst>
                    <a:tab pos="4352925" algn="l"/>
                  </a:tabLst>
                </a:pPr>
                <a14:m>
                  <m:oMath xmlns:m="http://schemas.openxmlformats.org/officeDocument/2006/math">
                    <m:r>
                      <a:rPr lang="es-CL" sz="2000" i="1">
                        <a:latin typeface="Cambria Math" panose="02040503050406030204" pitchFamily="18" charset="0"/>
                        <a:ea typeface="Times New Roman" panose="02020603050405020304" pitchFamily="18" charset="0"/>
                        <a:cs typeface="Times New Roman" panose="02020603050405020304" pitchFamily="18" charset="0"/>
                      </a:rPr>
                      <m:t>𝑘</m:t>
                    </m:r>
                    <m:r>
                      <a:rPr lang="es-CL" sz="2000" i="1">
                        <a:latin typeface="Cambria Math" panose="02040503050406030204" pitchFamily="18" charset="0"/>
                        <a:ea typeface="Times New Roman" panose="02020603050405020304" pitchFamily="18" charset="0"/>
                        <a:cs typeface="Times New Roman" panose="02020603050405020304" pitchFamily="18" charset="0"/>
                      </a:rPr>
                      <m:t>𝛥</m:t>
                    </m:r>
                    <m:r>
                      <a:rPr lang="es-CL" sz="2000" i="1">
                        <a:latin typeface="Cambria Math" panose="02040503050406030204" pitchFamily="18" charset="0"/>
                        <a:ea typeface="Times New Roman" panose="02020603050405020304" pitchFamily="18" charset="0"/>
                        <a:cs typeface="Times New Roman" panose="02020603050405020304" pitchFamily="18" charset="0"/>
                      </a:rPr>
                      <m:t>𝑦</m:t>
                    </m:r>
                  </m:oMath>
                </a14:m>
                <a:r>
                  <a:rPr lang="es-CL" sz="2000" dirty="0">
                    <a:effectLst/>
                    <a:latin typeface="Times New Roman" panose="02020603050405020304" pitchFamily="18" charset="0"/>
                    <a:ea typeface="Times New Roman" panose="02020603050405020304" pitchFamily="18" charset="0"/>
                    <a:cs typeface="Times New Roman" panose="02020603050405020304" pitchFamily="18" charset="0"/>
                  </a:rPr>
                  <a:t> </a:t>
                </a:r>
                <a14:m>
                  <m:oMath xmlns:m="http://schemas.openxmlformats.org/officeDocument/2006/math">
                    <m:d>
                      <m:dPr>
                        <m:ctrlPr>
                          <a:rPr lang="es-CL" sz="2000" i="1">
                            <a:effectLst/>
                            <a:latin typeface="Cambria Math" panose="02040503050406030204" pitchFamily="18" charset="0"/>
                            <a:ea typeface="Times New Roman" panose="02020603050405020304" pitchFamily="18" charset="0"/>
                            <a:cs typeface="Times New Roman" panose="02020603050405020304" pitchFamily="18" charset="0"/>
                          </a:rPr>
                        </m:ctrlPr>
                      </m:dPr>
                      <m:e>
                        <m:f>
                          <m:fPr>
                            <m:ctrlPr>
                              <a:rPr lang="es-CL" sz="2000" i="1">
                                <a:effectLst/>
                                <a:latin typeface="Cambria Math" panose="02040503050406030204" pitchFamily="18" charset="0"/>
                                <a:ea typeface="Times New Roman" panose="02020603050405020304" pitchFamily="18" charset="0"/>
                                <a:cs typeface="Times New Roman" panose="02020603050405020304" pitchFamily="18" charset="0"/>
                              </a:rPr>
                            </m:ctrlPr>
                          </m:fPr>
                          <m:num>
                            <m:sSubSup>
                              <m:sSubSupPr>
                                <m:ctrlPr>
                                  <a:rPr lang="es-CL" sz="2000" i="1">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es-CL" sz="2000" i="1">
                                    <a:effectLst/>
                                    <a:latin typeface="Cambria Math" panose="02040503050406030204" pitchFamily="18" charset="0"/>
                                    <a:ea typeface="Times New Roman" panose="02020603050405020304" pitchFamily="18" charset="0"/>
                                    <a:cs typeface="Times New Roman" panose="02020603050405020304" pitchFamily="18" charset="0"/>
                                  </a:rPr>
                                  <m:t>𝑇</m:t>
                                </m:r>
                              </m:e>
                              <m:sub>
                                <m:r>
                                  <a:rPr lang="es-CL" sz="2000" i="1">
                                    <a:effectLst/>
                                    <a:latin typeface="Cambria Math" panose="02040503050406030204" pitchFamily="18" charset="0"/>
                                    <a:ea typeface="Times New Roman" panose="02020603050405020304" pitchFamily="18" charset="0"/>
                                    <a:cs typeface="Times New Roman" panose="02020603050405020304" pitchFamily="18" charset="0"/>
                                  </a:rPr>
                                  <m:t>𝑚</m:t>
                                </m:r>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−1,</m:t>
                                </m:r>
                                <m:r>
                                  <a:rPr lang="es-CL" sz="2000" i="1">
                                    <a:effectLst/>
                                    <a:latin typeface="Cambria Math" panose="02040503050406030204" pitchFamily="18" charset="0"/>
                                    <a:ea typeface="Times New Roman" panose="02020603050405020304" pitchFamily="18" charset="0"/>
                                    <a:cs typeface="Times New Roman" panose="02020603050405020304" pitchFamily="18" charset="0"/>
                                  </a:rPr>
                                  <m:t>𝑛</m:t>
                                </m:r>
                              </m:sub>
                              <m:sup>
                                <m:r>
                                  <a:rPr lang="es-CL" sz="2000" i="1">
                                    <a:effectLst/>
                                    <a:latin typeface="Cambria Math" panose="02040503050406030204" pitchFamily="18" charset="0"/>
                                    <a:ea typeface="Times New Roman" panose="02020603050405020304" pitchFamily="18" charset="0"/>
                                    <a:cs typeface="Times New Roman" panose="02020603050405020304" pitchFamily="18" charset="0"/>
                                  </a:rPr>
                                  <m:t>𝑝</m:t>
                                </m:r>
                              </m:sup>
                            </m:sSubSup>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 </m:t>
                            </m:r>
                            <m:sSubSup>
                              <m:sSubSupPr>
                                <m:ctrlPr>
                                  <a:rPr lang="es-CL" sz="2000" i="1">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es-CL" sz="2000" i="1">
                                    <a:effectLst/>
                                    <a:latin typeface="Cambria Math" panose="02040503050406030204" pitchFamily="18" charset="0"/>
                                    <a:ea typeface="Times New Roman" panose="02020603050405020304" pitchFamily="18" charset="0"/>
                                    <a:cs typeface="Times New Roman" panose="02020603050405020304" pitchFamily="18" charset="0"/>
                                  </a:rPr>
                                  <m:t>𝑇</m:t>
                                </m:r>
                              </m:e>
                              <m:sub>
                                <m:r>
                                  <a:rPr lang="es-CL" sz="2000" i="1">
                                    <a:effectLst/>
                                    <a:latin typeface="Cambria Math" panose="02040503050406030204" pitchFamily="18" charset="0"/>
                                    <a:ea typeface="Times New Roman" panose="02020603050405020304" pitchFamily="18" charset="0"/>
                                    <a:cs typeface="Times New Roman" panose="02020603050405020304" pitchFamily="18" charset="0"/>
                                  </a:rPr>
                                  <m:t>𝑚</m:t>
                                </m:r>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m:t>
                                </m:r>
                                <m:r>
                                  <a:rPr lang="es-CL" sz="2000" i="1">
                                    <a:effectLst/>
                                    <a:latin typeface="Cambria Math" panose="02040503050406030204" pitchFamily="18" charset="0"/>
                                    <a:ea typeface="Times New Roman" panose="02020603050405020304" pitchFamily="18" charset="0"/>
                                    <a:cs typeface="Times New Roman" panose="02020603050405020304" pitchFamily="18" charset="0"/>
                                  </a:rPr>
                                  <m:t>𝑛</m:t>
                                </m:r>
                              </m:sub>
                              <m:sup>
                                <m:r>
                                  <a:rPr lang="es-CL" sz="2000" i="1">
                                    <a:effectLst/>
                                    <a:latin typeface="Cambria Math" panose="02040503050406030204" pitchFamily="18" charset="0"/>
                                    <a:ea typeface="Times New Roman" panose="02020603050405020304" pitchFamily="18" charset="0"/>
                                    <a:cs typeface="Times New Roman" panose="02020603050405020304" pitchFamily="18" charset="0"/>
                                  </a:rPr>
                                  <m:t>𝑝</m:t>
                                </m:r>
                              </m:sup>
                            </m:sSubSup>
                          </m:num>
                          <m:den>
                            <m:r>
                              <a:rPr lang="es-CL" sz="2000" i="1">
                                <a:effectLst/>
                                <a:latin typeface="Cambria Math" panose="02040503050406030204" pitchFamily="18" charset="0"/>
                                <a:ea typeface="Times New Roman" panose="02020603050405020304" pitchFamily="18" charset="0"/>
                                <a:cs typeface="Times New Roman" panose="02020603050405020304" pitchFamily="18" charset="0"/>
                              </a:rPr>
                              <m:t>𝛥</m:t>
                            </m:r>
                            <m:r>
                              <a:rPr lang="es-CL" sz="2000" i="1">
                                <a:effectLst/>
                                <a:latin typeface="Cambria Math" panose="02040503050406030204" pitchFamily="18" charset="0"/>
                                <a:ea typeface="Times New Roman" panose="02020603050405020304" pitchFamily="18" charset="0"/>
                                <a:cs typeface="Times New Roman" panose="02020603050405020304" pitchFamily="18" charset="0"/>
                              </a:rPr>
                              <m:t>𝑥</m:t>
                            </m:r>
                          </m:den>
                        </m:f>
                      </m:e>
                    </m:d>
                  </m:oMath>
                </a14:m>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 + k</a:t>
                </a:r>
                <a14:m>
                  <m:oMath xmlns:m="http://schemas.openxmlformats.org/officeDocument/2006/math">
                    <m:d>
                      <m:dPr>
                        <m:ctrlPr>
                          <a:rPr lang="es-CL" sz="2000" i="1">
                            <a:effectLst/>
                            <a:latin typeface="Cambria Math" panose="02040503050406030204" pitchFamily="18" charset="0"/>
                            <a:ea typeface="Times New Roman" panose="02020603050405020304" pitchFamily="18" charset="0"/>
                            <a:cs typeface="Times New Roman" panose="02020603050405020304" pitchFamily="18" charset="0"/>
                          </a:rPr>
                        </m:ctrlPr>
                      </m:dPr>
                      <m:e>
                        <m:f>
                          <m:fPr>
                            <m:ctrlPr>
                              <a:rPr lang="es-CL" sz="2000" i="1">
                                <a:effectLst/>
                                <a:latin typeface="Cambria Math" panose="02040503050406030204" pitchFamily="18" charset="0"/>
                                <a:ea typeface="Times New Roman" panose="02020603050405020304" pitchFamily="18" charset="0"/>
                                <a:cs typeface="Times New Roman" panose="02020603050405020304" pitchFamily="18" charset="0"/>
                              </a:rPr>
                            </m:ctrlPr>
                          </m:fPr>
                          <m:num>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𝛥</m:t>
                            </m:r>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𝑥</m:t>
                            </m:r>
                          </m:num>
                          <m:den>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2</m:t>
                            </m:r>
                          </m:den>
                        </m:f>
                      </m:e>
                    </m:d>
                    <m:d>
                      <m:dPr>
                        <m:ctrlPr>
                          <a:rPr lang="es-CL" sz="2000" i="1">
                            <a:effectLst/>
                            <a:latin typeface="Cambria Math" panose="02040503050406030204" pitchFamily="18" charset="0"/>
                            <a:ea typeface="Times New Roman" panose="02020603050405020304" pitchFamily="18" charset="0"/>
                            <a:cs typeface="Times New Roman" panose="02020603050405020304" pitchFamily="18" charset="0"/>
                          </a:rPr>
                        </m:ctrlPr>
                      </m:dPr>
                      <m:e>
                        <m:f>
                          <m:fPr>
                            <m:ctrlPr>
                              <a:rPr lang="es-CL" sz="2000" i="1">
                                <a:effectLst/>
                                <a:latin typeface="Cambria Math" panose="02040503050406030204" pitchFamily="18" charset="0"/>
                                <a:ea typeface="Times New Roman" panose="02020603050405020304" pitchFamily="18" charset="0"/>
                                <a:cs typeface="Times New Roman" panose="02020603050405020304" pitchFamily="18" charset="0"/>
                              </a:rPr>
                            </m:ctrlPr>
                          </m:fPr>
                          <m:num>
                            <m:sSubSup>
                              <m:sSubSupPr>
                                <m:ctrlPr>
                                  <a:rPr lang="es-CL" sz="2000" i="1">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𝑇</m:t>
                                </m:r>
                              </m:e>
                              <m:sub>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𝑚</m:t>
                                </m:r>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m:t>
                                </m:r>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𝑛</m:t>
                                </m:r>
                              </m:sub>
                              <m:sup>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𝑝</m:t>
                                </m:r>
                              </m:sup>
                            </m:sSubSup>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 </m:t>
                            </m:r>
                            <m:sSubSup>
                              <m:sSubSupPr>
                                <m:ctrlPr>
                                  <a:rPr lang="es-CL" sz="2000" i="1">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𝑇</m:t>
                                </m:r>
                              </m:e>
                              <m:sub>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𝑚</m:t>
                                </m:r>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m:t>
                                </m:r>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𝑛</m:t>
                                </m:r>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+1</m:t>
                                </m:r>
                              </m:sub>
                              <m:sup>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𝑝</m:t>
                                </m:r>
                              </m:sup>
                            </m:sSubSup>
                          </m:num>
                          <m:den>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𝛥</m:t>
                            </m:r>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𝑦</m:t>
                            </m:r>
                          </m:den>
                        </m:f>
                      </m:e>
                    </m:d>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m:t>
                    </m:r>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𝑘</m:t>
                    </m:r>
                    <m:d>
                      <m:dPr>
                        <m:ctrlPr>
                          <a:rPr lang="es-CL" sz="2000" i="1">
                            <a:effectLst/>
                            <a:latin typeface="Cambria Math" panose="02040503050406030204" pitchFamily="18" charset="0"/>
                            <a:ea typeface="Times New Roman" panose="02020603050405020304" pitchFamily="18" charset="0"/>
                            <a:cs typeface="Times New Roman" panose="02020603050405020304" pitchFamily="18" charset="0"/>
                          </a:rPr>
                        </m:ctrlPr>
                      </m:dPr>
                      <m:e>
                        <m:f>
                          <m:fPr>
                            <m:ctrlPr>
                              <a:rPr lang="es-CL" sz="2000" i="1">
                                <a:effectLst/>
                                <a:latin typeface="Cambria Math" panose="02040503050406030204" pitchFamily="18" charset="0"/>
                                <a:ea typeface="Times New Roman" panose="02020603050405020304" pitchFamily="18" charset="0"/>
                                <a:cs typeface="Times New Roman" panose="02020603050405020304" pitchFamily="18" charset="0"/>
                              </a:rPr>
                            </m:ctrlPr>
                          </m:fPr>
                          <m:num>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𝛥</m:t>
                            </m:r>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𝑥</m:t>
                            </m:r>
                          </m:num>
                          <m:den>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2</m:t>
                            </m:r>
                          </m:den>
                        </m:f>
                      </m:e>
                    </m:d>
                    <m:d>
                      <m:dPr>
                        <m:ctrlPr>
                          <a:rPr lang="es-CL" sz="2000" i="1">
                            <a:effectLst/>
                            <a:latin typeface="Cambria Math" panose="02040503050406030204" pitchFamily="18" charset="0"/>
                            <a:ea typeface="Times New Roman" panose="02020603050405020304" pitchFamily="18" charset="0"/>
                            <a:cs typeface="Times New Roman" panose="02020603050405020304" pitchFamily="18" charset="0"/>
                          </a:rPr>
                        </m:ctrlPr>
                      </m:dPr>
                      <m:e>
                        <m:f>
                          <m:fPr>
                            <m:ctrlPr>
                              <a:rPr lang="es-CL" sz="2000" i="1">
                                <a:effectLst/>
                                <a:latin typeface="Cambria Math" panose="02040503050406030204" pitchFamily="18" charset="0"/>
                                <a:ea typeface="Times New Roman" panose="02020603050405020304" pitchFamily="18" charset="0"/>
                                <a:cs typeface="Times New Roman" panose="02020603050405020304" pitchFamily="18" charset="0"/>
                              </a:rPr>
                            </m:ctrlPr>
                          </m:fPr>
                          <m:num>
                            <m:sSubSup>
                              <m:sSubSupPr>
                                <m:ctrlPr>
                                  <a:rPr lang="es-CL" sz="2000" i="1">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𝑇</m:t>
                                </m:r>
                              </m:e>
                              <m:sub>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𝑚</m:t>
                                </m:r>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m:t>
                                </m:r>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𝑛</m:t>
                                </m:r>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−1− </m:t>
                                </m:r>
                                <m:sSubSup>
                                  <m:sSubSupPr>
                                    <m:ctrlPr>
                                      <a:rPr lang="es-CL" sz="2000" i="1">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𝑇</m:t>
                                    </m:r>
                                  </m:e>
                                  <m:sub>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𝑚</m:t>
                                    </m:r>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m:t>
                                    </m:r>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𝑛</m:t>
                                    </m:r>
                                  </m:sub>
                                  <m:sup>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𝑝</m:t>
                                    </m:r>
                                  </m:sup>
                                </m:sSubSup>
                              </m:sub>
                              <m:sup>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𝑝</m:t>
                                </m:r>
                              </m:sup>
                            </m:sSubSup>
                          </m:num>
                          <m:den>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𝛥</m:t>
                            </m:r>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𝑦</m:t>
                            </m:r>
                          </m:den>
                        </m:f>
                      </m:e>
                    </m:d>
                  </m:oMath>
                </a14:m>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 + </a:t>
                </a:r>
                <a:r>
                  <a:rPr lang="en-US" sz="2000" dirty="0">
                    <a:latin typeface="Times New Roman" panose="02020603050405020304" pitchFamily="18" charset="0"/>
                    <a:ea typeface="Times New Roman" panose="02020603050405020304" pitchFamily="18" charset="0"/>
                    <a:cs typeface="Times New Roman" panose="02020603050405020304" pitchFamily="18" charset="0"/>
                  </a:rPr>
                  <a:t>h</a:t>
                </a:r>
                <a:r>
                  <a:rPr lang="en-US" sz="2000" dirty="0">
                    <a:latin typeface="Cambria Math" panose="02040503050406030204" pitchFamily="18" charset="0"/>
                    <a:ea typeface="Times New Roman" panose="02020603050405020304" pitchFamily="18" charset="0"/>
                    <a:cs typeface="Times New Roman" panose="02020603050405020304" pitchFamily="18" charset="0"/>
                  </a:rPr>
                  <a:t>𝛥</a:t>
                </a:r>
                <a:r>
                  <a:rPr lang="en-US" sz="2000" dirty="0">
                    <a:latin typeface="Times New Roman" panose="02020603050405020304" pitchFamily="18" charset="0"/>
                    <a:ea typeface="Times New Roman" panose="02020603050405020304" pitchFamily="18" charset="0"/>
                    <a:cs typeface="Times New Roman" panose="02020603050405020304" pitchFamily="18" charset="0"/>
                  </a:rPr>
                  <a:t>y</a:t>
                </a:r>
                <a14:m>
                  <m:oMath xmlns:m="http://schemas.openxmlformats.org/officeDocument/2006/math">
                    <m:d>
                      <m:dPr>
                        <m:ctrlPr>
                          <a:rPr lang="es-CL" sz="2000" i="1">
                            <a:latin typeface="Cambria Math" panose="02040503050406030204" pitchFamily="18" charset="0"/>
                            <a:ea typeface="Times New Roman" panose="02020603050405020304" pitchFamily="18" charset="0"/>
                            <a:cs typeface="Times New Roman" panose="02020603050405020304" pitchFamily="18" charset="0"/>
                          </a:rPr>
                        </m:ctrlPr>
                      </m:dPr>
                      <m:e>
                        <m:sSub>
                          <m:sSubPr>
                            <m:ctrlPr>
                              <a:rPr lang="es-CL" sz="2000" i="1">
                                <a:latin typeface="Cambria Math" panose="02040503050406030204" pitchFamily="18" charset="0"/>
                                <a:ea typeface="Times New Roman" panose="02020603050405020304" pitchFamily="18" charset="0"/>
                                <a:cs typeface="Times New Roman" panose="02020603050405020304" pitchFamily="18" charset="0"/>
                              </a:rPr>
                            </m:ctrlPr>
                          </m:sSubPr>
                          <m:e>
                            <m:r>
                              <a:rPr lang="en-US" sz="2000" i="1">
                                <a:latin typeface="Cambria Math" panose="02040503050406030204" pitchFamily="18" charset="0"/>
                                <a:ea typeface="Times New Roman" panose="02020603050405020304" pitchFamily="18" charset="0"/>
                                <a:cs typeface="Times New Roman" panose="02020603050405020304" pitchFamily="18" charset="0"/>
                              </a:rPr>
                              <m:t>𝑇</m:t>
                            </m:r>
                          </m:e>
                          <m:sub>
                            <m:r>
                              <a:rPr lang="en-US" sz="2000" i="1">
                                <a:latin typeface="Cambria Math" panose="02040503050406030204" pitchFamily="18" charset="0"/>
                                <a:ea typeface="Times New Roman" panose="02020603050405020304" pitchFamily="18" charset="0"/>
                                <a:cs typeface="Times New Roman" panose="02020603050405020304" pitchFamily="18" charset="0"/>
                              </a:rPr>
                              <m:t>𝑓</m:t>
                            </m:r>
                          </m:sub>
                        </m:sSub>
                        <m:r>
                          <a:rPr lang="en-US" sz="2000" i="1">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s-CL" sz="2000" i="1">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2000" i="1">
                                <a:latin typeface="Cambria Math" panose="02040503050406030204" pitchFamily="18" charset="0"/>
                                <a:ea typeface="Times New Roman" panose="02020603050405020304" pitchFamily="18" charset="0"/>
                                <a:cs typeface="Times New Roman" panose="02020603050405020304" pitchFamily="18" charset="0"/>
                              </a:rPr>
                              <m:t>𝑇</m:t>
                            </m:r>
                          </m:e>
                          <m:sub>
                            <m:r>
                              <a:rPr lang="en-US" sz="2000" i="1">
                                <a:latin typeface="Cambria Math" panose="02040503050406030204" pitchFamily="18" charset="0"/>
                                <a:ea typeface="Times New Roman" panose="02020603050405020304" pitchFamily="18" charset="0"/>
                                <a:cs typeface="Times New Roman" panose="02020603050405020304" pitchFamily="18" charset="0"/>
                              </a:rPr>
                              <m:t>𝑚</m:t>
                            </m:r>
                            <m:r>
                              <a:rPr lang="en-US" sz="2000" i="1">
                                <a:latin typeface="Cambria Math" panose="02040503050406030204" pitchFamily="18" charset="0"/>
                                <a:ea typeface="Times New Roman" panose="02020603050405020304" pitchFamily="18" charset="0"/>
                                <a:cs typeface="Times New Roman" panose="02020603050405020304" pitchFamily="18" charset="0"/>
                              </a:rPr>
                              <m:t>,</m:t>
                            </m:r>
                            <m:r>
                              <a:rPr lang="en-US" sz="2000" i="1">
                                <a:latin typeface="Cambria Math" panose="02040503050406030204" pitchFamily="18" charset="0"/>
                                <a:ea typeface="Times New Roman" panose="02020603050405020304" pitchFamily="18" charset="0"/>
                                <a:cs typeface="Times New Roman" panose="02020603050405020304" pitchFamily="18" charset="0"/>
                              </a:rPr>
                              <m:t>𝑛</m:t>
                            </m:r>
                          </m:sub>
                          <m:sup>
                            <m:r>
                              <a:rPr lang="en-US" sz="2000" i="1">
                                <a:latin typeface="Cambria Math" panose="02040503050406030204" pitchFamily="18" charset="0"/>
                                <a:ea typeface="Times New Roman" panose="02020603050405020304" pitchFamily="18" charset="0"/>
                                <a:cs typeface="Times New Roman" panose="02020603050405020304" pitchFamily="18" charset="0"/>
                              </a:rPr>
                              <m:t>𝑝</m:t>
                            </m:r>
                          </m:sup>
                        </m:sSubSup>
                      </m:e>
                    </m:d>
                  </m:oMath>
                </a14:m>
                <a:r>
                  <a:rPr lang="es-CL" sz="2000" dirty="0">
                    <a:effectLst/>
                    <a:latin typeface="Calibri" panose="020F0502020204030204" pitchFamily="34" charset="0"/>
                    <a:ea typeface="Calibri" panose="020F0502020204030204" pitchFamily="34" charset="0"/>
                    <a:cs typeface="Times New Roman" panose="02020603050405020304" pitchFamily="18" charset="0"/>
                  </a:rPr>
                  <a:t>   =   </a:t>
                </a:r>
              </a:p>
              <a:p>
                <a:pPr algn="just">
                  <a:lnSpc>
                    <a:spcPct val="107000"/>
                  </a:lnSpc>
                  <a:spcAft>
                    <a:spcPts val="0"/>
                  </a:spcAft>
                  <a:tabLst>
                    <a:tab pos="4352925" algn="l"/>
                  </a:tabLst>
                </a:pP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s-CL" sz="14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0"/>
                  </a:spcAft>
                  <a:tabLst>
                    <a:tab pos="4352925" algn="l"/>
                  </a:tabLst>
                </a:pP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 ρ</a:t>
                </a:r>
                <a14:m>
                  <m:oMath xmlns:m="http://schemas.openxmlformats.org/officeDocument/2006/math">
                    <m:sSub>
                      <m:sSubPr>
                        <m:ctrlPr>
                          <a:rPr lang="es-CL" sz="20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𝐶</m:t>
                        </m:r>
                      </m:e>
                      <m:sub>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𝑝</m:t>
                        </m:r>
                      </m:sub>
                    </m:sSub>
                    <m:d>
                      <m:dPr>
                        <m:ctrlPr>
                          <a:rPr lang="es-CL" sz="2000" i="1">
                            <a:effectLst/>
                            <a:latin typeface="Cambria Math" panose="02040503050406030204" pitchFamily="18" charset="0"/>
                            <a:ea typeface="Times New Roman" panose="02020603050405020304" pitchFamily="18" charset="0"/>
                            <a:cs typeface="Times New Roman" panose="02020603050405020304" pitchFamily="18" charset="0"/>
                          </a:rPr>
                        </m:ctrlPr>
                      </m:dPr>
                      <m:e>
                        <m:f>
                          <m:fPr>
                            <m:ctrlPr>
                              <a:rPr lang="es-CL" sz="2000" i="1">
                                <a:effectLst/>
                                <a:latin typeface="Cambria Math" panose="02040503050406030204" pitchFamily="18" charset="0"/>
                                <a:ea typeface="Times New Roman" panose="02020603050405020304" pitchFamily="18" charset="0"/>
                                <a:cs typeface="Times New Roman" panose="02020603050405020304" pitchFamily="18" charset="0"/>
                              </a:rPr>
                            </m:ctrlPr>
                          </m:fPr>
                          <m:num>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𝛥</m:t>
                            </m:r>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𝑥</m:t>
                            </m:r>
                          </m:num>
                          <m:den>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2</m:t>
                            </m:r>
                          </m:den>
                        </m:f>
                      </m:e>
                    </m:d>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𝛥</m:t>
                    </m:r>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𝑦</m:t>
                    </m:r>
                    <m:d>
                      <m:dPr>
                        <m:ctrlPr>
                          <a:rPr lang="es-CL" sz="2000" i="1">
                            <a:effectLst/>
                            <a:latin typeface="Cambria Math" panose="02040503050406030204" pitchFamily="18" charset="0"/>
                            <a:ea typeface="Times New Roman" panose="02020603050405020304" pitchFamily="18" charset="0"/>
                            <a:cs typeface="Times New Roman" panose="02020603050405020304" pitchFamily="18" charset="0"/>
                          </a:rPr>
                        </m:ctrlPr>
                      </m:dPr>
                      <m:e>
                        <m:f>
                          <m:fPr>
                            <m:ctrlPr>
                              <a:rPr lang="es-CL" sz="2000" i="1">
                                <a:effectLst/>
                                <a:latin typeface="Cambria Math" panose="02040503050406030204" pitchFamily="18" charset="0"/>
                                <a:ea typeface="Times New Roman" panose="02020603050405020304" pitchFamily="18" charset="0"/>
                                <a:cs typeface="Times New Roman" panose="02020603050405020304" pitchFamily="18" charset="0"/>
                              </a:rPr>
                            </m:ctrlPr>
                          </m:fPr>
                          <m:num>
                            <m:sSubSup>
                              <m:sSubSupPr>
                                <m:ctrlPr>
                                  <a:rPr lang="es-CL" sz="2000" i="1">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𝑇</m:t>
                                </m:r>
                              </m:e>
                              <m:sub>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𝑚</m:t>
                                </m:r>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m:t>
                                </m:r>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𝑛</m:t>
                                </m:r>
                              </m:sub>
                              <m:sup>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𝑝</m:t>
                                </m:r>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+1</m:t>
                                </m:r>
                              </m:sup>
                            </m:sSubSup>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 </m:t>
                            </m:r>
                            <m:sSubSup>
                              <m:sSubSupPr>
                                <m:ctrlPr>
                                  <a:rPr lang="es-CL" sz="2000" i="1">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𝑇</m:t>
                                </m:r>
                              </m:e>
                              <m:sub>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𝑚</m:t>
                                </m:r>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m:t>
                                </m:r>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𝑛</m:t>
                                </m:r>
                              </m:sub>
                              <m:sup>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𝑝</m:t>
                                </m:r>
                              </m:sup>
                            </m:sSubSup>
                          </m:num>
                          <m:den>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𝛥</m:t>
                            </m:r>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𝑡</m:t>
                            </m:r>
                          </m:den>
                        </m:f>
                      </m:e>
                    </m:d>
                  </m:oMath>
                </a14:m>
                <a:endParaRPr lang="es-CL" sz="20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0"/>
                  </a:spcAft>
                  <a:tabLst>
                    <a:tab pos="4352925" algn="l"/>
                  </a:tabLst>
                </a:pP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s-CL" sz="14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0"/>
                  </a:spcAft>
                  <a:tabLst>
                    <a:tab pos="4352925" algn="l"/>
                  </a:tabLst>
                </a:pPr>
                <a:r>
                  <a:rPr lang="es-CL" sz="1600" dirty="0">
                    <a:effectLst/>
                    <a:latin typeface="Times New Roman" panose="02020603050405020304" pitchFamily="18" charset="0"/>
                    <a:ea typeface="Times New Roman" panose="02020603050405020304" pitchFamily="18" charset="0"/>
                    <a:cs typeface="Times New Roman" panose="02020603050405020304" pitchFamily="18" charset="0"/>
                  </a:rPr>
                  <a:t>Eligiendo </a:t>
                </a:r>
                <a:r>
                  <a:rPr lang="en-US" sz="1600" dirty="0">
                    <a:effectLst/>
                    <a:latin typeface="Cambria Math" panose="02040503050406030204" pitchFamily="18" charset="0"/>
                    <a:ea typeface="Times New Roman" panose="02020603050405020304" pitchFamily="18" charset="0"/>
                    <a:cs typeface="Times New Roman" panose="02020603050405020304" pitchFamily="18" charset="0"/>
                  </a:rPr>
                  <a:t>𝛥</a:t>
                </a:r>
                <a:r>
                  <a:rPr lang="es-CL" sz="1600" dirty="0">
                    <a:effectLst/>
                    <a:latin typeface="Times New Roman" panose="02020603050405020304" pitchFamily="18" charset="0"/>
                    <a:ea typeface="Times New Roman" panose="02020603050405020304" pitchFamily="18" charset="0"/>
                    <a:cs typeface="Times New Roman" panose="02020603050405020304" pitchFamily="18" charset="0"/>
                  </a:rPr>
                  <a:t>x = </a:t>
                </a:r>
                <a:r>
                  <a:rPr lang="en-US" sz="1600" dirty="0">
                    <a:effectLst/>
                    <a:latin typeface="Cambria Math" panose="02040503050406030204" pitchFamily="18" charset="0"/>
                    <a:ea typeface="Times New Roman" panose="02020603050405020304" pitchFamily="18" charset="0"/>
                    <a:cs typeface="Times New Roman" panose="02020603050405020304" pitchFamily="18" charset="0"/>
                  </a:rPr>
                  <a:t>𝛥</a:t>
                </a:r>
                <a:r>
                  <a:rPr lang="es-CL" sz="1600" dirty="0">
                    <a:effectLst/>
                    <a:latin typeface="Times New Roman" panose="02020603050405020304" pitchFamily="18" charset="0"/>
                    <a:ea typeface="Times New Roman" panose="02020603050405020304" pitchFamily="18" charset="0"/>
                    <a:cs typeface="Times New Roman" panose="02020603050405020304" pitchFamily="18" charset="0"/>
                  </a:rPr>
                  <a:t>y se tiene que:</a:t>
                </a:r>
                <a:endParaRPr lang="es-CL" sz="14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0"/>
                  </a:spcAft>
                  <a:tabLst>
                    <a:tab pos="4352925" algn="l"/>
                  </a:tabLst>
                </a:pPr>
                <a:r>
                  <a:rPr lang="es-CL" sz="16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s-CL" sz="14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0"/>
                  </a:spcAft>
                  <a:tabLst>
                    <a:tab pos="4352925" algn="l"/>
                  </a:tabLst>
                </a:pPr>
                <a14:m>
                  <m:oMathPara xmlns:m="http://schemas.openxmlformats.org/officeDocument/2006/math">
                    <m:oMathParaPr>
                      <m:jc m:val="left"/>
                    </m:oMathParaPr>
                    <m:oMath xmlns:m="http://schemas.openxmlformats.org/officeDocument/2006/math">
                      <m:sSubSup>
                        <m:sSubSupPr>
                          <m:ctrlPr>
                            <a:rPr lang="es-CL" sz="2000" b="1" i="1">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es-CL" sz="2000" b="1" i="1">
                              <a:effectLst/>
                              <a:latin typeface="Cambria Math" panose="02040503050406030204" pitchFamily="18" charset="0"/>
                              <a:ea typeface="Times New Roman" panose="02020603050405020304" pitchFamily="18" charset="0"/>
                              <a:cs typeface="Times New Roman" panose="02020603050405020304" pitchFamily="18" charset="0"/>
                            </a:rPr>
                            <m:t>𝑻</m:t>
                          </m:r>
                        </m:e>
                        <m:sub>
                          <m:r>
                            <a:rPr lang="es-CL" sz="2000" b="1" i="1">
                              <a:effectLst/>
                              <a:latin typeface="Cambria Math" panose="02040503050406030204" pitchFamily="18" charset="0"/>
                              <a:ea typeface="Times New Roman" panose="02020603050405020304" pitchFamily="18" charset="0"/>
                              <a:cs typeface="Times New Roman" panose="02020603050405020304" pitchFamily="18" charset="0"/>
                            </a:rPr>
                            <m:t>𝒎</m:t>
                          </m:r>
                          <m:r>
                            <a:rPr lang="es-CL" sz="2000" b="1" i="1">
                              <a:effectLst/>
                              <a:latin typeface="Cambria Math" panose="02040503050406030204" pitchFamily="18" charset="0"/>
                              <a:ea typeface="Times New Roman" panose="02020603050405020304" pitchFamily="18" charset="0"/>
                              <a:cs typeface="Times New Roman" panose="02020603050405020304" pitchFamily="18" charset="0"/>
                            </a:rPr>
                            <m:t>,</m:t>
                          </m:r>
                          <m:r>
                            <a:rPr lang="es-CL" sz="2000" b="1" i="1">
                              <a:effectLst/>
                              <a:latin typeface="Cambria Math" panose="02040503050406030204" pitchFamily="18" charset="0"/>
                              <a:ea typeface="Times New Roman" panose="02020603050405020304" pitchFamily="18" charset="0"/>
                              <a:cs typeface="Times New Roman" panose="02020603050405020304" pitchFamily="18" charset="0"/>
                            </a:rPr>
                            <m:t>𝒏</m:t>
                          </m:r>
                        </m:sub>
                        <m:sup>
                          <m:r>
                            <a:rPr lang="es-CL" sz="2000" b="1" i="1">
                              <a:effectLst/>
                              <a:latin typeface="Cambria Math" panose="02040503050406030204" pitchFamily="18" charset="0"/>
                              <a:ea typeface="Times New Roman" panose="02020603050405020304" pitchFamily="18" charset="0"/>
                              <a:cs typeface="Times New Roman" panose="02020603050405020304" pitchFamily="18" charset="0"/>
                            </a:rPr>
                            <m:t>𝒑</m:t>
                          </m:r>
                          <m:r>
                            <a:rPr lang="es-CL" sz="2000" b="1" i="1">
                              <a:effectLst/>
                              <a:latin typeface="Cambria Math" panose="02040503050406030204" pitchFamily="18" charset="0"/>
                              <a:ea typeface="Times New Roman" panose="02020603050405020304" pitchFamily="18" charset="0"/>
                              <a:cs typeface="Times New Roman" panose="02020603050405020304" pitchFamily="18" charset="0"/>
                            </a:rPr>
                            <m:t>+</m:t>
                          </m:r>
                          <m:r>
                            <a:rPr lang="es-CL" sz="2000" b="1" i="1">
                              <a:effectLst/>
                              <a:latin typeface="Cambria Math" panose="02040503050406030204" pitchFamily="18" charset="0"/>
                              <a:ea typeface="Times New Roman" panose="02020603050405020304" pitchFamily="18" charset="0"/>
                              <a:cs typeface="Times New Roman" panose="02020603050405020304" pitchFamily="18" charset="0"/>
                            </a:rPr>
                            <m:t>𝟏</m:t>
                          </m:r>
                        </m:sup>
                      </m:sSubSup>
                      <m:r>
                        <a:rPr lang="es-CL" sz="2000" b="1" i="1">
                          <a:effectLst/>
                          <a:latin typeface="Cambria Math" panose="02040503050406030204" pitchFamily="18" charset="0"/>
                          <a:ea typeface="Times New Roman" panose="02020603050405020304" pitchFamily="18" charset="0"/>
                          <a:cs typeface="Times New Roman" panose="02020603050405020304" pitchFamily="18" charset="0"/>
                        </a:rPr>
                        <m:t>= </m:t>
                      </m:r>
                      <m:f>
                        <m:fPr>
                          <m:ctrlPr>
                            <a:rPr lang="es-CL" sz="2000" b="1" i="1">
                              <a:effectLst/>
                              <a:latin typeface="Cambria Math" panose="02040503050406030204" pitchFamily="18" charset="0"/>
                              <a:ea typeface="Times New Roman" panose="02020603050405020304" pitchFamily="18" charset="0"/>
                              <a:cs typeface="Times New Roman" panose="02020603050405020304" pitchFamily="18" charset="0"/>
                            </a:rPr>
                          </m:ctrlPr>
                        </m:fPr>
                        <m:num>
                          <m:r>
                            <a:rPr lang="es-CL" sz="2000" b="1" i="1">
                              <a:effectLst/>
                              <a:latin typeface="Cambria Math" panose="02040503050406030204" pitchFamily="18" charset="0"/>
                              <a:ea typeface="Times New Roman" panose="02020603050405020304" pitchFamily="18" charset="0"/>
                              <a:cs typeface="Times New Roman" panose="02020603050405020304" pitchFamily="18" charset="0"/>
                            </a:rPr>
                            <m:t>𝜶𝜟</m:t>
                          </m:r>
                          <m:r>
                            <a:rPr lang="es-CL" sz="2000" b="1" i="1">
                              <a:effectLst/>
                              <a:latin typeface="Cambria Math" panose="02040503050406030204" pitchFamily="18" charset="0"/>
                              <a:ea typeface="Times New Roman" panose="02020603050405020304" pitchFamily="18" charset="0"/>
                              <a:cs typeface="Times New Roman" panose="02020603050405020304" pitchFamily="18" charset="0"/>
                            </a:rPr>
                            <m:t>𝒕</m:t>
                          </m:r>
                        </m:num>
                        <m:den>
                          <m:sSup>
                            <m:sSupPr>
                              <m:ctrlPr>
                                <a:rPr lang="es-CL" sz="2000" b="1" i="1">
                                  <a:effectLst/>
                                  <a:latin typeface="Cambria Math" panose="02040503050406030204" pitchFamily="18" charset="0"/>
                                  <a:ea typeface="Times New Roman" panose="02020603050405020304" pitchFamily="18" charset="0"/>
                                  <a:cs typeface="Times New Roman" panose="02020603050405020304" pitchFamily="18" charset="0"/>
                                </a:rPr>
                              </m:ctrlPr>
                            </m:sSupPr>
                            <m:e>
                              <m:d>
                                <m:dPr>
                                  <m:ctrlPr>
                                    <a:rPr lang="es-CL" sz="2000" b="1" i="1">
                                      <a:effectLst/>
                                      <a:latin typeface="Cambria Math" panose="02040503050406030204" pitchFamily="18" charset="0"/>
                                      <a:ea typeface="Times New Roman" panose="02020603050405020304" pitchFamily="18" charset="0"/>
                                      <a:cs typeface="Times New Roman" panose="02020603050405020304" pitchFamily="18" charset="0"/>
                                    </a:rPr>
                                  </m:ctrlPr>
                                </m:dPr>
                                <m:e>
                                  <m:r>
                                    <a:rPr lang="es-CL" sz="2000" b="1" i="1">
                                      <a:effectLst/>
                                      <a:latin typeface="Cambria Math" panose="02040503050406030204" pitchFamily="18" charset="0"/>
                                      <a:ea typeface="Times New Roman" panose="02020603050405020304" pitchFamily="18" charset="0"/>
                                      <a:cs typeface="Times New Roman" panose="02020603050405020304" pitchFamily="18" charset="0"/>
                                    </a:rPr>
                                    <m:t>𝜟</m:t>
                                  </m:r>
                                  <m:r>
                                    <a:rPr lang="es-CL" sz="2000" b="1" i="1">
                                      <a:effectLst/>
                                      <a:latin typeface="Cambria Math" panose="02040503050406030204" pitchFamily="18" charset="0"/>
                                      <a:ea typeface="Times New Roman" panose="02020603050405020304" pitchFamily="18" charset="0"/>
                                      <a:cs typeface="Times New Roman" panose="02020603050405020304" pitchFamily="18" charset="0"/>
                                    </a:rPr>
                                    <m:t>𝒙</m:t>
                                  </m:r>
                                </m:e>
                              </m:d>
                            </m:e>
                            <m:sup>
                              <m:r>
                                <a:rPr lang="es-CL" sz="2000" b="1" i="1">
                                  <a:effectLst/>
                                  <a:latin typeface="Cambria Math" panose="02040503050406030204" pitchFamily="18" charset="0"/>
                                  <a:ea typeface="Times New Roman" panose="02020603050405020304" pitchFamily="18" charset="0"/>
                                  <a:cs typeface="Times New Roman" panose="02020603050405020304" pitchFamily="18" charset="0"/>
                                </a:rPr>
                                <m:t>𝟐</m:t>
                              </m:r>
                            </m:sup>
                          </m:sSup>
                        </m:den>
                      </m:f>
                      <m:d>
                        <m:dPr>
                          <m:begChr m:val="{"/>
                          <m:endChr m:val="}"/>
                          <m:ctrlPr>
                            <a:rPr lang="es-CL" sz="2000" b="1" i="1">
                              <a:effectLst/>
                              <a:latin typeface="Cambria Math" panose="02040503050406030204" pitchFamily="18" charset="0"/>
                              <a:ea typeface="Times New Roman" panose="02020603050405020304" pitchFamily="18" charset="0"/>
                              <a:cs typeface="Times New Roman" panose="02020603050405020304" pitchFamily="18" charset="0"/>
                            </a:rPr>
                          </m:ctrlPr>
                        </m:dPr>
                        <m:e>
                          <m:r>
                            <a:rPr lang="es-CL" sz="2000" b="1" i="1">
                              <a:effectLst/>
                              <a:latin typeface="Cambria Math" panose="02040503050406030204" pitchFamily="18" charset="0"/>
                              <a:ea typeface="Times New Roman" panose="02020603050405020304" pitchFamily="18" charset="0"/>
                              <a:cs typeface="Times New Roman" panose="02020603050405020304" pitchFamily="18" charset="0"/>
                            </a:rPr>
                            <m:t>𝟐</m:t>
                          </m:r>
                          <m:f>
                            <m:fPr>
                              <m:ctrlPr>
                                <a:rPr lang="es-CL" sz="2000" b="1" i="1">
                                  <a:effectLst/>
                                  <a:latin typeface="Cambria Math" panose="02040503050406030204" pitchFamily="18" charset="0"/>
                                  <a:ea typeface="Times New Roman" panose="02020603050405020304" pitchFamily="18" charset="0"/>
                                  <a:cs typeface="Times New Roman" panose="02020603050405020304" pitchFamily="18" charset="0"/>
                                </a:rPr>
                              </m:ctrlPr>
                            </m:fPr>
                            <m:num>
                              <m:r>
                                <a:rPr lang="es-CL" sz="2000" b="1" i="1">
                                  <a:effectLst/>
                                  <a:latin typeface="Cambria Math" panose="02040503050406030204" pitchFamily="18" charset="0"/>
                                  <a:ea typeface="Times New Roman" panose="02020603050405020304" pitchFamily="18" charset="0"/>
                                  <a:cs typeface="Times New Roman" panose="02020603050405020304" pitchFamily="18" charset="0"/>
                                </a:rPr>
                                <m:t>𝒉</m:t>
                              </m:r>
                              <m:r>
                                <a:rPr lang="es-CL" sz="2000" b="1" i="1">
                                  <a:effectLst/>
                                  <a:latin typeface="Cambria Math" panose="02040503050406030204" pitchFamily="18" charset="0"/>
                                  <a:ea typeface="Times New Roman" panose="02020603050405020304" pitchFamily="18" charset="0"/>
                                  <a:cs typeface="Times New Roman" panose="02020603050405020304" pitchFamily="18" charset="0"/>
                                </a:rPr>
                                <m:t>𝜟</m:t>
                              </m:r>
                              <m:r>
                                <a:rPr lang="es-CL" sz="2000" b="1" i="1">
                                  <a:effectLst/>
                                  <a:latin typeface="Cambria Math" panose="02040503050406030204" pitchFamily="18" charset="0"/>
                                  <a:ea typeface="Times New Roman" panose="02020603050405020304" pitchFamily="18" charset="0"/>
                                  <a:cs typeface="Times New Roman" panose="02020603050405020304" pitchFamily="18" charset="0"/>
                                </a:rPr>
                                <m:t>𝒙</m:t>
                              </m:r>
                            </m:num>
                            <m:den>
                              <m:r>
                                <a:rPr lang="es-CL" sz="2000" b="1" i="1">
                                  <a:effectLst/>
                                  <a:latin typeface="Cambria Math" panose="02040503050406030204" pitchFamily="18" charset="0"/>
                                  <a:ea typeface="Times New Roman" panose="02020603050405020304" pitchFamily="18" charset="0"/>
                                  <a:cs typeface="Times New Roman" panose="02020603050405020304" pitchFamily="18" charset="0"/>
                                </a:rPr>
                                <m:t>𝒌</m:t>
                              </m:r>
                            </m:den>
                          </m:f>
                          <m:sSub>
                            <m:sSubPr>
                              <m:ctrlPr>
                                <a:rPr lang="es-CL" sz="2000" b="1"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CL" sz="2000" b="1" i="1">
                                  <a:effectLst/>
                                  <a:latin typeface="Cambria Math" panose="02040503050406030204" pitchFamily="18" charset="0"/>
                                  <a:ea typeface="Times New Roman" panose="02020603050405020304" pitchFamily="18" charset="0"/>
                                  <a:cs typeface="Times New Roman" panose="02020603050405020304" pitchFamily="18" charset="0"/>
                                </a:rPr>
                                <m:t>𝑻</m:t>
                              </m:r>
                            </m:e>
                            <m:sub>
                              <m:r>
                                <a:rPr lang="es-CL" sz="2000" b="1" i="1">
                                  <a:effectLst/>
                                  <a:latin typeface="Cambria Math" panose="02040503050406030204" pitchFamily="18" charset="0"/>
                                  <a:ea typeface="Times New Roman" panose="02020603050405020304" pitchFamily="18" charset="0"/>
                                  <a:cs typeface="Times New Roman" panose="02020603050405020304" pitchFamily="18" charset="0"/>
                                </a:rPr>
                                <m:t>𝒇</m:t>
                              </m:r>
                            </m:sub>
                          </m:sSub>
                          <m:r>
                            <a:rPr lang="es-CL" sz="2000" b="1" i="1">
                              <a:effectLst/>
                              <a:latin typeface="Cambria Math" panose="02040503050406030204" pitchFamily="18" charset="0"/>
                              <a:ea typeface="Times New Roman" panose="02020603050405020304" pitchFamily="18" charset="0"/>
                              <a:cs typeface="Times New Roman" panose="02020603050405020304" pitchFamily="18" charset="0"/>
                            </a:rPr>
                            <m:t>+</m:t>
                          </m:r>
                          <m:r>
                            <a:rPr lang="es-CL" sz="2000" b="1" i="1">
                              <a:effectLst/>
                              <a:latin typeface="Cambria Math" panose="02040503050406030204" pitchFamily="18" charset="0"/>
                              <a:ea typeface="Times New Roman" panose="02020603050405020304" pitchFamily="18" charset="0"/>
                              <a:cs typeface="Times New Roman" panose="02020603050405020304" pitchFamily="18" charset="0"/>
                            </a:rPr>
                            <m:t>𝟐</m:t>
                          </m:r>
                          <m:sSubSup>
                            <m:sSubSupPr>
                              <m:ctrlPr>
                                <a:rPr lang="es-CL" sz="2000" b="1" i="1">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es-CL" sz="2000" b="1" i="1">
                                  <a:effectLst/>
                                  <a:latin typeface="Cambria Math" panose="02040503050406030204" pitchFamily="18" charset="0"/>
                                  <a:ea typeface="Times New Roman" panose="02020603050405020304" pitchFamily="18" charset="0"/>
                                  <a:cs typeface="Times New Roman" panose="02020603050405020304" pitchFamily="18" charset="0"/>
                                </a:rPr>
                                <m:t>𝑻</m:t>
                              </m:r>
                            </m:e>
                            <m:sub>
                              <m:r>
                                <a:rPr lang="es-CL" sz="2000" b="1" i="1">
                                  <a:effectLst/>
                                  <a:latin typeface="Cambria Math" panose="02040503050406030204" pitchFamily="18" charset="0"/>
                                  <a:ea typeface="Times New Roman" panose="02020603050405020304" pitchFamily="18" charset="0"/>
                                  <a:cs typeface="Times New Roman" panose="02020603050405020304" pitchFamily="18" charset="0"/>
                                </a:rPr>
                                <m:t>𝒎</m:t>
                              </m:r>
                              <m:r>
                                <a:rPr lang="es-CL" sz="2000" b="1" i="1">
                                  <a:effectLst/>
                                  <a:latin typeface="Cambria Math" panose="02040503050406030204" pitchFamily="18" charset="0"/>
                                  <a:ea typeface="Times New Roman" panose="02020603050405020304" pitchFamily="18" charset="0"/>
                                  <a:cs typeface="Times New Roman" panose="02020603050405020304" pitchFamily="18" charset="0"/>
                                </a:rPr>
                                <m:t>−</m:t>
                              </m:r>
                              <m:r>
                                <a:rPr lang="es-CL" sz="2000" b="1" i="1">
                                  <a:effectLst/>
                                  <a:latin typeface="Cambria Math" panose="02040503050406030204" pitchFamily="18" charset="0"/>
                                  <a:ea typeface="Times New Roman" panose="02020603050405020304" pitchFamily="18" charset="0"/>
                                  <a:cs typeface="Times New Roman" panose="02020603050405020304" pitchFamily="18" charset="0"/>
                                </a:rPr>
                                <m:t>𝟏</m:t>
                              </m:r>
                              <m:r>
                                <a:rPr lang="es-CL" sz="2000" b="1" i="1">
                                  <a:effectLst/>
                                  <a:latin typeface="Cambria Math" panose="02040503050406030204" pitchFamily="18" charset="0"/>
                                  <a:ea typeface="Times New Roman" panose="02020603050405020304" pitchFamily="18" charset="0"/>
                                  <a:cs typeface="Times New Roman" panose="02020603050405020304" pitchFamily="18" charset="0"/>
                                </a:rPr>
                                <m:t>,</m:t>
                              </m:r>
                              <m:r>
                                <a:rPr lang="es-CL" sz="2000" b="1" i="1">
                                  <a:effectLst/>
                                  <a:latin typeface="Cambria Math" panose="02040503050406030204" pitchFamily="18" charset="0"/>
                                  <a:ea typeface="Times New Roman" panose="02020603050405020304" pitchFamily="18" charset="0"/>
                                  <a:cs typeface="Times New Roman" panose="02020603050405020304" pitchFamily="18" charset="0"/>
                                </a:rPr>
                                <m:t>𝒏</m:t>
                              </m:r>
                            </m:sub>
                            <m:sup>
                              <m:r>
                                <a:rPr lang="es-CL" sz="2000" b="1" i="1">
                                  <a:effectLst/>
                                  <a:latin typeface="Cambria Math" panose="02040503050406030204" pitchFamily="18" charset="0"/>
                                  <a:ea typeface="Times New Roman" panose="02020603050405020304" pitchFamily="18" charset="0"/>
                                  <a:cs typeface="Times New Roman" panose="02020603050405020304" pitchFamily="18" charset="0"/>
                                </a:rPr>
                                <m:t>𝒑</m:t>
                              </m:r>
                            </m:sup>
                          </m:sSubSup>
                          <m:r>
                            <a:rPr lang="es-CL" sz="2000" b="1" i="1">
                              <a:effectLst/>
                              <a:latin typeface="Cambria Math" panose="02040503050406030204" pitchFamily="18" charset="0"/>
                              <a:ea typeface="Times New Roman" panose="02020603050405020304" pitchFamily="18" charset="0"/>
                              <a:cs typeface="Times New Roman" panose="02020603050405020304" pitchFamily="18" charset="0"/>
                            </a:rPr>
                            <m:t>+ </m:t>
                          </m:r>
                          <m:sSubSup>
                            <m:sSubSupPr>
                              <m:ctrlPr>
                                <a:rPr lang="es-CL" sz="2000" b="1" i="1">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es-CL" sz="2000" b="1" i="1">
                                  <a:effectLst/>
                                  <a:latin typeface="Cambria Math" panose="02040503050406030204" pitchFamily="18" charset="0"/>
                                  <a:ea typeface="Times New Roman" panose="02020603050405020304" pitchFamily="18" charset="0"/>
                                  <a:cs typeface="Times New Roman" panose="02020603050405020304" pitchFamily="18" charset="0"/>
                                </a:rPr>
                                <m:t>𝑻</m:t>
                              </m:r>
                            </m:e>
                            <m:sub>
                              <m:r>
                                <a:rPr lang="es-CL" sz="2000" b="1" i="1">
                                  <a:effectLst/>
                                  <a:latin typeface="Cambria Math" panose="02040503050406030204" pitchFamily="18" charset="0"/>
                                  <a:ea typeface="Times New Roman" panose="02020603050405020304" pitchFamily="18" charset="0"/>
                                  <a:cs typeface="Times New Roman" panose="02020603050405020304" pitchFamily="18" charset="0"/>
                                </a:rPr>
                                <m:t>𝒎</m:t>
                              </m:r>
                              <m:r>
                                <a:rPr lang="es-CL" sz="2000" b="1" i="1">
                                  <a:effectLst/>
                                  <a:latin typeface="Cambria Math" panose="02040503050406030204" pitchFamily="18" charset="0"/>
                                  <a:ea typeface="Times New Roman" panose="02020603050405020304" pitchFamily="18" charset="0"/>
                                  <a:cs typeface="Times New Roman" panose="02020603050405020304" pitchFamily="18" charset="0"/>
                                </a:rPr>
                                <m:t>,</m:t>
                              </m:r>
                              <m:r>
                                <a:rPr lang="es-CL" sz="2000" b="1" i="1">
                                  <a:effectLst/>
                                  <a:latin typeface="Cambria Math" panose="02040503050406030204" pitchFamily="18" charset="0"/>
                                  <a:ea typeface="Times New Roman" panose="02020603050405020304" pitchFamily="18" charset="0"/>
                                  <a:cs typeface="Times New Roman" panose="02020603050405020304" pitchFamily="18" charset="0"/>
                                </a:rPr>
                                <m:t>𝒏</m:t>
                              </m:r>
                              <m:r>
                                <a:rPr lang="es-CL" sz="2000" b="1" i="1">
                                  <a:effectLst/>
                                  <a:latin typeface="Cambria Math" panose="02040503050406030204" pitchFamily="18" charset="0"/>
                                  <a:ea typeface="Times New Roman" panose="02020603050405020304" pitchFamily="18" charset="0"/>
                                  <a:cs typeface="Times New Roman" panose="02020603050405020304" pitchFamily="18" charset="0"/>
                                </a:rPr>
                                <m:t>+</m:t>
                              </m:r>
                              <m:r>
                                <a:rPr lang="es-CL" sz="2000" b="1" i="1">
                                  <a:effectLst/>
                                  <a:latin typeface="Cambria Math" panose="02040503050406030204" pitchFamily="18" charset="0"/>
                                  <a:ea typeface="Times New Roman" panose="02020603050405020304" pitchFamily="18" charset="0"/>
                                  <a:cs typeface="Times New Roman" panose="02020603050405020304" pitchFamily="18" charset="0"/>
                                </a:rPr>
                                <m:t>𝟏</m:t>
                              </m:r>
                            </m:sub>
                            <m:sup>
                              <m:r>
                                <a:rPr lang="es-CL" sz="2000" b="1" i="1">
                                  <a:effectLst/>
                                  <a:latin typeface="Cambria Math" panose="02040503050406030204" pitchFamily="18" charset="0"/>
                                  <a:ea typeface="Times New Roman" panose="02020603050405020304" pitchFamily="18" charset="0"/>
                                  <a:cs typeface="Times New Roman" panose="02020603050405020304" pitchFamily="18" charset="0"/>
                                </a:rPr>
                                <m:t>𝒑</m:t>
                              </m:r>
                            </m:sup>
                          </m:sSubSup>
                          <m:r>
                            <a:rPr lang="es-CL" sz="2000" b="1" i="1">
                              <a:effectLst/>
                              <a:latin typeface="Cambria Math" panose="02040503050406030204" pitchFamily="18" charset="0"/>
                              <a:ea typeface="Times New Roman" panose="02020603050405020304" pitchFamily="18" charset="0"/>
                              <a:cs typeface="Times New Roman" panose="02020603050405020304" pitchFamily="18" charset="0"/>
                            </a:rPr>
                            <m:t>+ </m:t>
                          </m:r>
                          <m:sSubSup>
                            <m:sSubSupPr>
                              <m:ctrlPr>
                                <a:rPr lang="es-CL" sz="2000" b="1" i="1">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es-CL" sz="2000" b="1" i="1">
                                  <a:effectLst/>
                                  <a:latin typeface="Cambria Math" panose="02040503050406030204" pitchFamily="18" charset="0"/>
                                  <a:ea typeface="Times New Roman" panose="02020603050405020304" pitchFamily="18" charset="0"/>
                                  <a:cs typeface="Times New Roman" panose="02020603050405020304" pitchFamily="18" charset="0"/>
                                </a:rPr>
                                <m:t>𝑻</m:t>
                              </m:r>
                            </m:e>
                            <m:sub>
                              <m:r>
                                <a:rPr lang="es-CL" sz="2000" b="1" i="1">
                                  <a:effectLst/>
                                  <a:latin typeface="Cambria Math" panose="02040503050406030204" pitchFamily="18" charset="0"/>
                                  <a:ea typeface="Times New Roman" panose="02020603050405020304" pitchFamily="18" charset="0"/>
                                  <a:cs typeface="Times New Roman" panose="02020603050405020304" pitchFamily="18" charset="0"/>
                                </a:rPr>
                                <m:t>𝒎</m:t>
                              </m:r>
                              <m:r>
                                <a:rPr lang="es-CL" sz="2000" b="1" i="1">
                                  <a:effectLst/>
                                  <a:latin typeface="Cambria Math" panose="02040503050406030204" pitchFamily="18" charset="0"/>
                                  <a:ea typeface="Times New Roman" panose="02020603050405020304" pitchFamily="18" charset="0"/>
                                  <a:cs typeface="Times New Roman" panose="02020603050405020304" pitchFamily="18" charset="0"/>
                                </a:rPr>
                                <m:t>,</m:t>
                              </m:r>
                              <m:r>
                                <a:rPr lang="es-CL" sz="2000" b="1" i="1">
                                  <a:effectLst/>
                                  <a:latin typeface="Cambria Math" panose="02040503050406030204" pitchFamily="18" charset="0"/>
                                  <a:ea typeface="Times New Roman" panose="02020603050405020304" pitchFamily="18" charset="0"/>
                                  <a:cs typeface="Times New Roman" panose="02020603050405020304" pitchFamily="18" charset="0"/>
                                </a:rPr>
                                <m:t>𝒏</m:t>
                              </m:r>
                              <m:r>
                                <a:rPr lang="es-CL" sz="2000" b="1" i="1">
                                  <a:effectLst/>
                                  <a:latin typeface="Cambria Math" panose="02040503050406030204" pitchFamily="18" charset="0"/>
                                  <a:ea typeface="Times New Roman" panose="02020603050405020304" pitchFamily="18" charset="0"/>
                                  <a:cs typeface="Times New Roman" panose="02020603050405020304" pitchFamily="18" charset="0"/>
                                </a:rPr>
                                <m:t>−</m:t>
                              </m:r>
                              <m:r>
                                <a:rPr lang="es-CL" sz="2000" b="1" i="1">
                                  <a:effectLst/>
                                  <a:latin typeface="Cambria Math" panose="02040503050406030204" pitchFamily="18" charset="0"/>
                                  <a:ea typeface="Times New Roman" panose="02020603050405020304" pitchFamily="18" charset="0"/>
                                  <a:cs typeface="Times New Roman" panose="02020603050405020304" pitchFamily="18" charset="0"/>
                                </a:rPr>
                                <m:t>𝟏</m:t>
                              </m:r>
                            </m:sub>
                            <m:sup>
                              <m:r>
                                <a:rPr lang="es-CL" sz="2000" b="1" i="1">
                                  <a:effectLst/>
                                  <a:latin typeface="Cambria Math" panose="02040503050406030204" pitchFamily="18" charset="0"/>
                                  <a:ea typeface="Times New Roman" panose="02020603050405020304" pitchFamily="18" charset="0"/>
                                  <a:cs typeface="Times New Roman" panose="02020603050405020304" pitchFamily="18" charset="0"/>
                                </a:rPr>
                                <m:t>𝒑</m:t>
                              </m:r>
                            </m:sup>
                          </m:sSubSup>
                          <m:r>
                            <a:rPr lang="es-CL" sz="2000" b="1" i="1">
                              <a:effectLst/>
                              <a:latin typeface="Cambria Math" panose="02040503050406030204" pitchFamily="18" charset="0"/>
                              <a:ea typeface="Times New Roman" panose="02020603050405020304" pitchFamily="18" charset="0"/>
                              <a:cs typeface="Times New Roman" panose="02020603050405020304" pitchFamily="18" charset="0"/>
                            </a:rPr>
                            <m:t>+ </m:t>
                          </m:r>
                          <m:d>
                            <m:dPr>
                              <m:begChr m:val="["/>
                              <m:endChr m:val="]"/>
                              <m:ctrlPr>
                                <a:rPr lang="es-CL" sz="2000" b="1" i="1">
                                  <a:effectLst/>
                                  <a:latin typeface="Cambria Math" panose="02040503050406030204" pitchFamily="18" charset="0"/>
                                  <a:ea typeface="Times New Roman" panose="02020603050405020304" pitchFamily="18" charset="0"/>
                                  <a:cs typeface="Times New Roman" panose="02020603050405020304" pitchFamily="18" charset="0"/>
                                </a:rPr>
                              </m:ctrlPr>
                            </m:dPr>
                            <m:e>
                              <m:f>
                                <m:fPr>
                                  <m:ctrlPr>
                                    <a:rPr lang="es-CL" sz="2000" b="1" i="1">
                                      <a:effectLst/>
                                      <a:latin typeface="Cambria Math" panose="02040503050406030204" pitchFamily="18" charset="0"/>
                                      <a:ea typeface="Times New Roman" panose="02020603050405020304" pitchFamily="18" charset="0"/>
                                      <a:cs typeface="Times New Roman" panose="02020603050405020304" pitchFamily="18" charset="0"/>
                                    </a:rPr>
                                  </m:ctrlPr>
                                </m:fPr>
                                <m:num>
                                  <m:sSup>
                                    <m:sSupPr>
                                      <m:ctrlPr>
                                        <a:rPr lang="es-CL" sz="2000" b="1" i="1">
                                          <a:effectLst/>
                                          <a:latin typeface="Cambria Math" panose="02040503050406030204" pitchFamily="18" charset="0"/>
                                          <a:ea typeface="Times New Roman" panose="02020603050405020304" pitchFamily="18" charset="0"/>
                                          <a:cs typeface="Times New Roman" panose="02020603050405020304" pitchFamily="18" charset="0"/>
                                        </a:rPr>
                                      </m:ctrlPr>
                                    </m:sSupPr>
                                    <m:e>
                                      <m:d>
                                        <m:dPr>
                                          <m:ctrlPr>
                                            <a:rPr lang="es-CL" sz="2000" b="1" i="1">
                                              <a:effectLst/>
                                              <a:latin typeface="Cambria Math" panose="02040503050406030204" pitchFamily="18" charset="0"/>
                                              <a:ea typeface="Times New Roman" panose="02020603050405020304" pitchFamily="18" charset="0"/>
                                              <a:cs typeface="Times New Roman" panose="02020603050405020304" pitchFamily="18" charset="0"/>
                                            </a:rPr>
                                          </m:ctrlPr>
                                        </m:dPr>
                                        <m:e>
                                          <m:r>
                                            <a:rPr lang="es-CL" sz="2000" b="1" i="1">
                                              <a:effectLst/>
                                              <a:latin typeface="Cambria Math" panose="02040503050406030204" pitchFamily="18" charset="0"/>
                                              <a:ea typeface="Times New Roman" panose="02020603050405020304" pitchFamily="18" charset="0"/>
                                              <a:cs typeface="Times New Roman" panose="02020603050405020304" pitchFamily="18" charset="0"/>
                                            </a:rPr>
                                            <m:t>𝜟</m:t>
                                          </m:r>
                                          <m:r>
                                            <a:rPr lang="es-CL" sz="2000" b="1" i="1">
                                              <a:effectLst/>
                                              <a:latin typeface="Cambria Math" panose="02040503050406030204" pitchFamily="18" charset="0"/>
                                              <a:ea typeface="Times New Roman" panose="02020603050405020304" pitchFamily="18" charset="0"/>
                                              <a:cs typeface="Times New Roman" panose="02020603050405020304" pitchFamily="18" charset="0"/>
                                            </a:rPr>
                                            <m:t>𝒙</m:t>
                                          </m:r>
                                        </m:e>
                                      </m:d>
                                    </m:e>
                                    <m:sup>
                                      <m:r>
                                        <a:rPr lang="es-CL" sz="2000" b="1" i="1">
                                          <a:effectLst/>
                                          <a:latin typeface="Cambria Math" panose="02040503050406030204" pitchFamily="18" charset="0"/>
                                          <a:ea typeface="Times New Roman" panose="02020603050405020304" pitchFamily="18" charset="0"/>
                                          <a:cs typeface="Times New Roman" panose="02020603050405020304" pitchFamily="18" charset="0"/>
                                        </a:rPr>
                                        <m:t>𝟐</m:t>
                                      </m:r>
                                    </m:sup>
                                  </m:sSup>
                                </m:num>
                                <m:den>
                                  <m:r>
                                    <a:rPr lang="es-CL" sz="2000" b="1" i="1">
                                      <a:effectLst/>
                                      <a:latin typeface="Cambria Math" panose="02040503050406030204" pitchFamily="18" charset="0"/>
                                      <a:ea typeface="Times New Roman" panose="02020603050405020304" pitchFamily="18" charset="0"/>
                                      <a:cs typeface="Times New Roman" panose="02020603050405020304" pitchFamily="18" charset="0"/>
                                    </a:rPr>
                                    <m:t>𝜶𝜟</m:t>
                                  </m:r>
                                  <m:r>
                                    <a:rPr lang="es-CL" sz="2000" b="1" i="1">
                                      <a:effectLst/>
                                      <a:latin typeface="Cambria Math" panose="02040503050406030204" pitchFamily="18" charset="0"/>
                                      <a:ea typeface="Times New Roman" panose="02020603050405020304" pitchFamily="18" charset="0"/>
                                      <a:cs typeface="Times New Roman" panose="02020603050405020304" pitchFamily="18" charset="0"/>
                                    </a:rPr>
                                    <m:t>𝒕</m:t>
                                  </m:r>
                                </m:den>
                              </m:f>
                              <m:r>
                                <a:rPr lang="es-CL" sz="2000" b="1" i="1">
                                  <a:effectLst/>
                                  <a:latin typeface="Cambria Math" panose="02040503050406030204" pitchFamily="18" charset="0"/>
                                  <a:ea typeface="Times New Roman" panose="02020603050405020304" pitchFamily="18" charset="0"/>
                                  <a:cs typeface="Times New Roman" panose="02020603050405020304" pitchFamily="18" charset="0"/>
                                </a:rPr>
                                <m:t>−</m:t>
                              </m:r>
                              <m:r>
                                <a:rPr lang="es-CL" sz="2000" b="1" i="1">
                                  <a:effectLst/>
                                  <a:latin typeface="Cambria Math" panose="02040503050406030204" pitchFamily="18" charset="0"/>
                                  <a:ea typeface="Times New Roman" panose="02020603050405020304" pitchFamily="18" charset="0"/>
                                  <a:cs typeface="Times New Roman" panose="02020603050405020304" pitchFamily="18" charset="0"/>
                                </a:rPr>
                                <m:t>𝟐</m:t>
                              </m:r>
                              <m:d>
                                <m:dPr>
                                  <m:ctrlPr>
                                    <a:rPr lang="es-CL" sz="2000" b="1" i="1">
                                      <a:effectLst/>
                                      <a:latin typeface="Cambria Math" panose="02040503050406030204" pitchFamily="18" charset="0"/>
                                      <a:ea typeface="Times New Roman" panose="02020603050405020304" pitchFamily="18" charset="0"/>
                                      <a:cs typeface="Times New Roman" panose="02020603050405020304" pitchFamily="18" charset="0"/>
                                    </a:rPr>
                                  </m:ctrlPr>
                                </m:dPr>
                                <m:e>
                                  <m:f>
                                    <m:fPr>
                                      <m:ctrlPr>
                                        <a:rPr lang="es-CL" sz="2000" b="1" i="1">
                                          <a:effectLst/>
                                          <a:latin typeface="Cambria Math" panose="02040503050406030204" pitchFamily="18" charset="0"/>
                                          <a:ea typeface="Times New Roman" panose="02020603050405020304" pitchFamily="18" charset="0"/>
                                          <a:cs typeface="Times New Roman" panose="02020603050405020304" pitchFamily="18" charset="0"/>
                                        </a:rPr>
                                      </m:ctrlPr>
                                    </m:fPr>
                                    <m:num>
                                      <m:r>
                                        <a:rPr lang="es-CL" sz="2000" b="1" i="1">
                                          <a:effectLst/>
                                          <a:latin typeface="Cambria Math" panose="02040503050406030204" pitchFamily="18" charset="0"/>
                                          <a:ea typeface="Times New Roman" panose="02020603050405020304" pitchFamily="18" charset="0"/>
                                          <a:cs typeface="Times New Roman" panose="02020603050405020304" pitchFamily="18" charset="0"/>
                                        </a:rPr>
                                        <m:t>𝒉</m:t>
                                      </m:r>
                                      <m:r>
                                        <a:rPr lang="es-CL" sz="2000" b="1" i="1">
                                          <a:effectLst/>
                                          <a:latin typeface="Cambria Math" panose="02040503050406030204" pitchFamily="18" charset="0"/>
                                          <a:ea typeface="Times New Roman" panose="02020603050405020304" pitchFamily="18" charset="0"/>
                                          <a:cs typeface="Times New Roman" panose="02020603050405020304" pitchFamily="18" charset="0"/>
                                        </a:rPr>
                                        <m:t>𝜟</m:t>
                                      </m:r>
                                      <m:r>
                                        <a:rPr lang="es-CL" sz="2000" b="1" i="1">
                                          <a:effectLst/>
                                          <a:latin typeface="Cambria Math" panose="02040503050406030204" pitchFamily="18" charset="0"/>
                                          <a:ea typeface="Times New Roman" panose="02020603050405020304" pitchFamily="18" charset="0"/>
                                          <a:cs typeface="Times New Roman" panose="02020603050405020304" pitchFamily="18" charset="0"/>
                                        </a:rPr>
                                        <m:t>𝒙</m:t>
                                      </m:r>
                                    </m:num>
                                    <m:den>
                                      <m:r>
                                        <a:rPr lang="es-CL" sz="2000" b="1" i="1">
                                          <a:effectLst/>
                                          <a:latin typeface="Cambria Math" panose="02040503050406030204" pitchFamily="18" charset="0"/>
                                          <a:ea typeface="Times New Roman" panose="02020603050405020304" pitchFamily="18" charset="0"/>
                                          <a:cs typeface="Times New Roman" panose="02020603050405020304" pitchFamily="18" charset="0"/>
                                        </a:rPr>
                                        <m:t>𝒌</m:t>
                                      </m:r>
                                    </m:den>
                                  </m:f>
                                  <m:r>
                                    <a:rPr lang="es-CL" sz="2000" b="1" i="1">
                                      <a:effectLst/>
                                      <a:latin typeface="Cambria Math" panose="02040503050406030204" pitchFamily="18" charset="0"/>
                                      <a:ea typeface="Times New Roman" panose="02020603050405020304" pitchFamily="18" charset="0"/>
                                      <a:cs typeface="Times New Roman" panose="02020603050405020304" pitchFamily="18" charset="0"/>
                                    </a:rPr>
                                    <m:t>+</m:t>
                                  </m:r>
                                  <m:r>
                                    <a:rPr lang="es-CL" sz="2000" b="1" i="1">
                                      <a:effectLst/>
                                      <a:latin typeface="Cambria Math" panose="02040503050406030204" pitchFamily="18" charset="0"/>
                                      <a:ea typeface="Times New Roman" panose="02020603050405020304" pitchFamily="18" charset="0"/>
                                      <a:cs typeface="Times New Roman" panose="02020603050405020304" pitchFamily="18" charset="0"/>
                                    </a:rPr>
                                    <m:t>𝟐</m:t>
                                  </m:r>
                                </m:e>
                              </m:d>
                            </m:e>
                          </m:d>
                          <m:sSubSup>
                            <m:sSubSupPr>
                              <m:ctrlPr>
                                <a:rPr lang="es-CL" sz="2000" b="1" i="1">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es-CL" sz="2000" b="1" i="1">
                                  <a:effectLst/>
                                  <a:latin typeface="Cambria Math" panose="02040503050406030204" pitchFamily="18" charset="0"/>
                                  <a:ea typeface="Times New Roman" panose="02020603050405020304" pitchFamily="18" charset="0"/>
                                  <a:cs typeface="Times New Roman" panose="02020603050405020304" pitchFamily="18" charset="0"/>
                                </a:rPr>
                                <m:t>𝑻</m:t>
                              </m:r>
                            </m:e>
                            <m:sub>
                              <m:r>
                                <a:rPr lang="es-CL" sz="2000" b="1" i="1">
                                  <a:effectLst/>
                                  <a:latin typeface="Cambria Math" panose="02040503050406030204" pitchFamily="18" charset="0"/>
                                  <a:ea typeface="Times New Roman" panose="02020603050405020304" pitchFamily="18" charset="0"/>
                                  <a:cs typeface="Times New Roman" panose="02020603050405020304" pitchFamily="18" charset="0"/>
                                </a:rPr>
                                <m:t>𝒎</m:t>
                              </m:r>
                              <m:r>
                                <a:rPr lang="es-CL" sz="2000" b="1" i="1">
                                  <a:effectLst/>
                                  <a:latin typeface="Cambria Math" panose="02040503050406030204" pitchFamily="18" charset="0"/>
                                  <a:ea typeface="Times New Roman" panose="02020603050405020304" pitchFamily="18" charset="0"/>
                                  <a:cs typeface="Times New Roman" panose="02020603050405020304" pitchFamily="18" charset="0"/>
                                </a:rPr>
                                <m:t>,</m:t>
                              </m:r>
                              <m:r>
                                <a:rPr lang="es-CL" sz="2000" b="1" i="1">
                                  <a:effectLst/>
                                  <a:latin typeface="Cambria Math" panose="02040503050406030204" pitchFamily="18" charset="0"/>
                                  <a:ea typeface="Times New Roman" panose="02020603050405020304" pitchFamily="18" charset="0"/>
                                  <a:cs typeface="Times New Roman" panose="02020603050405020304" pitchFamily="18" charset="0"/>
                                </a:rPr>
                                <m:t>𝒏</m:t>
                              </m:r>
                            </m:sub>
                            <m:sup>
                              <m:r>
                                <a:rPr lang="es-CL" sz="2000" b="1" i="1">
                                  <a:effectLst/>
                                  <a:latin typeface="Cambria Math" panose="02040503050406030204" pitchFamily="18" charset="0"/>
                                  <a:ea typeface="Times New Roman" panose="02020603050405020304" pitchFamily="18" charset="0"/>
                                  <a:cs typeface="Times New Roman" panose="02020603050405020304" pitchFamily="18" charset="0"/>
                                </a:rPr>
                                <m:t>𝒑</m:t>
                              </m:r>
                            </m:sup>
                          </m:sSubSup>
                        </m:e>
                      </m:d>
                    </m:oMath>
                  </m:oMathPara>
                </a14:m>
                <a:endParaRPr lang="es-CL" sz="2000" b="1"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0"/>
                  </a:spcAft>
                  <a:tabLst>
                    <a:tab pos="4352925" algn="l"/>
                  </a:tabLst>
                </a:pPr>
                <a:r>
                  <a:rPr lang="es-CL" sz="16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s-CL" sz="14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0"/>
                  </a:spcAft>
                  <a:tabLst>
                    <a:tab pos="4352925" algn="l"/>
                  </a:tabLst>
                </a:pPr>
                <a:r>
                  <a:rPr lang="es-CL" sz="1600" dirty="0">
                    <a:effectLst/>
                    <a:latin typeface="Times New Roman" panose="02020603050405020304" pitchFamily="18" charset="0"/>
                    <a:ea typeface="Times New Roman" panose="02020603050405020304" pitchFamily="18" charset="0"/>
                    <a:cs typeface="Times New Roman" panose="02020603050405020304" pitchFamily="18" charset="0"/>
                  </a:rPr>
                  <a:t>Si se trata de flujo de calor en una dimensión, la expresión queda:</a:t>
                </a:r>
                <a:endParaRPr lang="es-CL" sz="14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0"/>
                  </a:spcAft>
                  <a:tabLst>
                    <a:tab pos="4352925" algn="l"/>
                  </a:tabLst>
                </a:pPr>
                <a:r>
                  <a:rPr lang="es-CL" sz="16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s-CL" sz="14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0"/>
                  </a:spcAft>
                  <a:tabLst>
                    <a:tab pos="4352925" algn="l"/>
                  </a:tabLst>
                </a:pPr>
                <a14:m>
                  <m:oMathPara xmlns:m="http://schemas.openxmlformats.org/officeDocument/2006/math">
                    <m:oMathParaPr>
                      <m:jc m:val="left"/>
                    </m:oMathParaPr>
                    <m:oMath xmlns:m="http://schemas.openxmlformats.org/officeDocument/2006/math">
                      <m:sSubSup>
                        <m:sSubSupPr>
                          <m:ctrlPr>
                            <a:rPr lang="es-CL" sz="2000" b="1" i="1">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es-CL" sz="2000" b="1" i="1">
                              <a:effectLst/>
                              <a:latin typeface="Cambria Math" panose="02040503050406030204" pitchFamily="18" charset="0"/>
                              <a:ea typeface="Times New Roman" panose="02020603050405020304" pitchFamily="18" charset="0"/>
                              <a:cs typeface="Times New Roman" panose="02020603050405020304" pitchFamily="18" charset="0"/>
                            </a:rPr>
                            <m:t>𝑻</m:t>
                          </m:r>
                        </m:e>
                        <m:sub>
                          <m:r>
                            <a:rPr lang="es-CL" sz="2000" b="1" i="1">
                              <a:effectLst/>
                              <a:latin typeface="Cambria Math" panose="02040503050406030204" pitchFamily="18" charset="0"/>
                              <a:ea typeface="Times New Roman" panose="02020603050405020304" pitchFamily="18" charset="0"/>
                              <a:cs typeface="Times New Roman" panose="02020603050405020304" pitchFamily="18" charset="0"/>
                            </a:rPr>
                            <m:t>𝒎</m:t>
                          </m:r>
                        </m:sub>
                        <m:sup>
                          <m:r>
                            <a:rPr lang="es-CL" sz="2000" b="1" i="1">
                              <a:effectLst/>
                              <a:latin typeface="Cambria Math" panose="02040503050406030204" pitchFamily="18" charset="0"/>
                              <a:ea typeface="Times New Roman" panose="02020603050405020304" pitchFamily="18" charset="0"/>
                              <a:cs typeface="Times New Roman" panose="02020603050405020304" pitchFamily="18" charset="0"/>
                            </a:rPr>
                            <m:t>𝒑</m:t>
                          </m:r>
                          <m:r>
                            <a:rPr lang="es-CL" sz="2000" b="1" i="1">
                              <a:effectLst/>
                              <a:latin typeface="Cambria Math" panose="02040503050406030204" pitchFamily="18" charset="0"/>
                              <a:ea typeface="Times New Roman" panose="02020603050405020304" pitchFamily="18" charset="0"/>
                              <a:cs typeface="Times New Roman" panose="02020603050405020304" pitchFamily="18" charset="0"/>
                            </a:rPr>
                            <m:t>+</m:t>
                          </m:r>
                          <m:r>
                            <a:rPr lang="es-CL" sz="2000" b="1" i="1">
                              <a:effectLst/>
                              <a:latin typeface="Cambria Math" panose="02040503050406030204" pitchFamily="18" charset="0"/>
                              <a:ea typeface="Times New Roman" panose="02020603050405020304" pitchFamily="18" charset="0"/>
                              <a:cs typeface="Times New Roman" panose="02020603050405020304" pitchFamily="18" charset="0"/>
                            </a:rPr>
                            <m:t>𝟏</m:t>
                          </m:r>
                        </m:sup>
                      </m:sSubSup>
                      <m:r>
                        <a:rPr lang="es-CL" sz="2000" b="1" i="1">
                          <a:effectLst/>
                          <a:latin typeface="Cambria Math" panose="02040503050406030204" pitchFamily="18" charset="0"/>
                          <a:ea typeface="Times New Roman" panose="02020603050405020304" pitchFamily="18" charset="0"/>
                          <a:cs typeface="Times New Roman" panose="02020603050405020304" pitchFamily="18" charset="0"/>
                        </a:rPr>
                        <m:t>= </m:t>
                      </m:r>
                      <m:f>
                        <m:fPr>
                          <m:ctrlPr>
                            <a:rPr lang="es-CL" sz="2000" b="1" i="1">
                              <a:effectLst/>
                              <a:latin typeface="Cambria Math" panose="02040503050406030204" pitchFamily="18" charset="0"/>
                              <a:ea typeface="Times New Roman" panose="02020603050405020304" pitchFamily="18" charset="0"/>
                              <a:cs typeface="Times New Roman" panose="02020603050405020304" pitchFamily="18" charset="0"/>
                            </a:rPr>
                          </m:ctrlPr>
                        </m:fPr>
                        <m:num>
                          <m:r>
                            <a:rPr lang="es-CL" sz="2000" b="1" i="1">
                              <a:effectLst/>
                              <a:latin typeface="Cambria Math" panose="02040503050406030204" pitchFamily="18" charset="0"/>
                              <a:ea typeface="Times New Roman" panose="02020603050405020304" pitchFamily="18" charset="0"/>
                              <a:cs typeface="Times New Roman" panose="02020603050405020304" pitchFamily="18" charset="0"/>
                            </a:rPr>
                            <m:t>𝜶𝜟</m:t>
                          </m:r>
                          <m:r>
                            <a:rPr lang="es-CL" sz="2000" b="1" i="1">
                              <a:effectLst/>
                              <a:latin typeface="Cambria Math" panose="02040503050406030204" pitchFamily="18" charset="0"/>
                              <a:ea typeface="Times New Roman" panose="02020603050405020304" pitchFamily="18" charset="0"/>
                              <a:cs typeface="Times New Roman" panose="02020603050405020304" pitchFamily="18" charset="0"/>
                            </a:rPr>
                            <m:t>𝒕</m:t>
                          </m:r>
                        </m:num>
                        <m:den>
                          <m:sSup>
                            <m:sSupPr>
                              <m:ctrlPr>
                                <a:rPr lang="es-CL" sz="2000" b="1" i="1">
                                  <a:effectLst/>
                                  <a:latin typeface="Cambria Math" panose="02040503050406030204" pitchFamily="18" charset="0"/>
                                  <a:ea typeface="Times New Roman" panose="02020603050405020304" pitchFamily="18" charset="0"/>
                                  <a:cs typeface="Times New Roman" panose="02020603050405020304" pitchFamily="18" charset="0"/>
                                </a:rPr>
                              </m:ctrlPr>
                            </m:sSupPr>
                            <m:e>
                              <m:d>
                                <m:dPr>
                                  <m:ctrlPr>
                                    <a:rPr lang="es-CL" sz="2000" b="1" i="1">
                                      <a:effectLst/>
                                      <a:latin typeface="Cambria Math" panose="02040503050406030204" pitchFamily="18" charset="0"/>
                                      <a:ea typeface="Times New Roman" panose="02020603050405020304" pitchFamily="18" charset="0"/>
                                      <a:cs typeface="Times New Roman" panose="02020603050405020304" pitchFamily="18" charset="0"/>
                                    </a:rPr>
                                  </m:ctrlPr>
                                </m:dPr>
                                <m:e>
                                  <m:r>
                                    <a:rPr lang="es-CL" sz="2000" b="1" i="1">
                                      <a:effectLst/>
                                      <a:latin typeface="Cambria Math" panose="02040503050406030204" pitchFamily="18" charset="0"/>
                                      <a:ea typeface="Times New Roman" panose="02020603050405020304" pitchFamily="18" charset="0"/>
                                      <a:cs typeface="Times New Roman" panose="02020603050405020304" pitchFamily="18" charset="0"/>
                                    </a:rPr>
                                    <m:t>𝜟</m:t>
                                  </m:r>
                                  <m:r>
                                    <a:rPr lang="es-CL" sz="2000" b="1" i="1">
                                      <a:effectLst/>
                                      <a:latin typeface="Cambria Math" panose="02040503050406030204" pitchFamily="18" charset="0"/>
                                      <a:ea typeface="Times New Roman" panose="02020603050405020304" pitchFamily="18" charset="0"/>
                                      <a:cs typeface="Times New Roman" panose="02020603050405020304" pitchFamily="18" charset="0"/>
                                    </a:rPr>
                                    <m:t>𝒙</m:t>
                                  </m:r>
                                </m:e>
                              </m:d>
                            </m:e>
                            <m:sup>
                              <m:r>
                                <a:rPr lang="es-CL" sz="2000" b="1" i="1">
                                  <a:effectLst/>
                                  <a:latin typeface="Cambria Math" panose="02040503050406030204" pitchFamily="18" charset="0"/>
                                  <a:ea typeface="Times New Roman" panose="02020603050405020304" pitchFamily="18" charset="0"/>
                                  <a:cs typeface="Times New Roman" panose="02020603050405020304" pitchFamily="18" charset="0"/>
                                </a:rPr>
                                <m:t>𝟐</m:t>
                              </m:r>
                            </m:sup>
                          </m:sSup>
                        </m:den>
                      </m:f>
                      <m:d>
                        <m:dPr>
                          <m:begChr m:val="{"/>
                          <m:endChr m:val="}"/>
                          <m:ctrlPr>
                            <a:rPr lang="es-CL" sz="2000" b="1" i="1">
                              <a:effectLst/>
                              <a:latin typeface="Cambria Math" panose="02040503050406030204" pitchFamily="18" charset="0"/>
                              <a:ea typeface="Times New Roman" panose="02020603050405020304" pitchFamily="18" charset="0"/>
                              <a:cs typeface="Times New Roman" panose="02020603050405020304" pitchFamily="18" charset="0"/>
                            </a:rPr>
                          </m:ctrlPr>
                        </m:dPr>
                        <m:e>
                          <m:r>
                            <a:rPr lang="es-CL" sz="2000" b="1" i="1">
                              <a:effectLst/>
                              <a:latin typeface="Cambria Math" panose="02040503050406030204" pitchFamily="18" charset="0"/>
                              <a:ea typeface="Times New Roman" panose="02020603050405020304" pitchFamily="18" charset="0"/>
                              <a:cs typeface="Times New Roman" panose="02020603050405020304" pitchFamily="18" charset="0"/>
                            </a:rPr>
                            <m:t>𝟐</m:t>
                          </m:r>
                          <m:f>
                            <m:fPr>
                              <m:ctrlPr>
                                <a:rPr lang="es-CL" sz="2000" b="1" i="1">
                                  <a:effectLst/>
                                  <a:latin typeface="Cambria Math" panose="02040503050406030204" pitchFamily="18" charset="0"/>
                                  <a:ea typeface="Times New Roman" panose="02020603050405020304" pitchFamily="18" charset="0"/>
                                  <a:cs typeface="Times New Roman" panose="02020603050405020304" pitchFamily="18" charset="0"/>
                                </a:rPr>
                              </m:ctrlPr>
                            </m:fPr>
                            <m:num>
                              <m:r>
                                <a:rPr lang="es-CL" sz="2000" b="1" i="1">
                                  <a:effectLst/>
                                  <a:latin typeface="Cambria Math" panose="02040503050406030204" pitchFamily="18" charset="0"/>
                                  <a:ea typeface="Times New Roman" panose="02020603050405020304" pitchFamily="18" charset="0"/>
                                  <a:cs typeface="Times New Roman" panose="02020603050405020304" pitchFamily="18" charset="0"/>
                                </a:rPr>
                                <m:t>𝒉</m:t>
                              </m:r>
                              <m:r>
                                <a:rPr lang="es-CL" sz="2000" b="1" i="1">
                                  <a:effectLst/>
                                  <a:latin typeface="Cambria Math" panose="02040503050406030204" pitchFamily="18" charset="0"/>
                                  <a:ea typeface="Times New Roman" panose="02020603050405020304" pitchFamily="18" charset="0"/>
                                  <a:cs typeface="Times New Roman" panose="02020603050405020304" pitchFamily="18" charset="0"/>
                                </a:rPr>
                                <m:t>𝜟</m:t>
                              </m:r>
                              <m:r>
                                <a:rPr lang="es-CL" sz="2000" b="1" i="1">
                                  <a:effectLst/>
                                  <a:latin typeface="Cambria Math" panose="02040503050406030204" pitchFamily="18" charset="0"/>
                                  <a:ea typeface="Times New Roman" panose="02020603050405020304" pitchFamily="18" charset="0"/>
                                  <a:cs typeface="Times New Roman" panose="02020603050405020304" pitchFamily="18" charset="0"/>
                                </a:rPr>
                                <m:t>𝒙</m:t>
                              </m:r>
                            </m:num>
                            <m:den>
                              <m:r>
                                <a:rPr lang="es-CL" sz="2000" b="1" i="1">
                                  <a:effectLst/>
                                  <a:latin typeface="Cambria Math" panose="02040503050406030204" pitchFamily="18" charset="0"/>
                                  <a:ea typeface="Times New Roman" panose="02020603050405020304" pitchFamily="18" charset="0"/>
                                  <a:cs typeface="Times New Roman" panose="02020603050405020304" pitchFamily="18" charset="0"/>
                                </a:rPr>
                                <m:t>𝒌</m:t>
                              </m:r>
                            </m:den>
                          </m:f>
                          <m:sSub>
                            <m:sSubPr>
                              <m:ctrlPr>
                                <a:rPr lang="es-CL" sz="2000" b="1"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CL" sz="2000" b="1" i="1">
                                  <a:effectLst/>
                                  <a:latin typeface="Cambria Math" panose="02040503050406030204" pitchFamily="18" charset="0"/>
                                  <a:ea typeface="Times New Roman" panose="02020603050405020304" pitchFamily="18" charset="0"/>
                                  <a:cs typeface="Times New Roman" panose="02020603050405020304" pitchFamily="18" charset="0"/>
                                </a:rPr>
                                <m:t>𝑻</m:t>
                              </m:r>
                            </m:e>
                            <m:sub>
                              <m:r>
                                <a:rPr lang="es-CL" sz="2000" b="1" i="1">
                                  <a:effectLst/>
                                  <a:latin typeface="Cambria Math" panose="02040503050406030204" pitchFamily="18" charset="0"/>
                                  <a:ea typeface="Times New Roman" panose="02020603050405020304" pitchFamily="18" charset="0"/>
                                  <a:cs typeface="Times New Roman" panose="02020603050405020304" pitchFamily="18" charset="0"/>
                                </a:rPr>
                                <m:t>𝒇</m:t>
                              </m:r>
                            </m:sub>
                          </m:sSub>
                          <m:r>
                            <a:rPr lang="es-CL" sz="2000" b="1" i="1">
                              <a:effectLst/>
                              <a:latin typeface="Cambria Math" panose="02040503050406030204" pitchFamily="18" charset="0"/>
                              <a:ea typeface="Times New Roman" panose="02020603050405020304" pitchFamily="18" charset="0"/>
                              <a:cs typeface="Times New Roman" panose="02020603050405020304" pitchFamily="18" charset="0"/>
                            </a:rPr>
                            <m:t>+</m:t>
                          </m:r>
                          <m:r>
                            <a:rPr lang="es-CL" sz="2000" b="1" i="1">
                              <a:effectLst/>
                              <a:latin typeface="Cambria Math" panose="02040503050406030204" pitchFamily="18" charset="0"/>
                              <a:ea typeface="Times New Roman" panose="02020603050405020304" pitchFamily="18" charset="0"/>
                              <a:cs typeface="Times New Roman" panose="02020603050405020304" pitchFamily="18" charset="0"/>
                            </a:rPr>
                            <m:t>𝟐</m:t>
                          </m:r>
                          <m:sSubSup>
                            <m:sSubSupPr>
                              <m:ctrlPr>
                                <a:rPr lang="es-CL" sz="2000" b="1" i="1">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es-CL" sz="2000" b="1" i="1">
                                  <a:effectLst/>
                                  <a:latin typeface="Cambria Math" panose="02040503050406030204" pitchFamily="18" charset="0"/>
                                  <a:ea typeface="Times New Roman" panose="02020603050405020304" pitchFamily="18" charset="0"/>
                                  <a:cs typeface="Times New Roman" panose="02020603050405020304" pitchFamily="18" charset="0"/>
                                </a:rPr>
                                <m:t>𝑻</m:t>
                              </m:r>
                            </m:e>
                            <m:sub>
                              <m:r>
                                <a:rPr lang="es-CL" sz="2000" b="1" i="1">
                                  <a:effectLst/>
                                  <a:latin typeface="Cambria Math" panose="02040503050406030204" pitchFamily="18" charset="0"/>
                                  <a:ea typeface="Times New Roman" panose="02020603050405020304" pitchFamily="18" charset="0"/>
                                  <a:cs typeface="Times New Roman" panose="02020603050405020304" pitchFamily="18" charset="0"/>
                                </a:rPr>
                                <m:t>𝒎</m:t>
                              </m:r>
                              <m:r>
                                <a:rPr lang="es-CL" sz="2000" b="1" i="1">
                                  <a:effectLst/>
                                  <a:latin typeface="Cambria Math" panose="02040503050406030204" pitchFamily="18" charset="0"/>
                                  <a:ea typeface="Times New Roman" panose="02020603050405020304" pitchFamily="18" charset="0"/>
                                  <a:cs typeface="Times New Roman" panose="02020603050405020304" pitchFamily="18" charset="0"/>
                                </a:rPr>
                                <m:t>−</m:t>
                              </m:r>
                              <m:r>
                                <a:rPr lang="es-CL" sz="2000" b="1" i="1">
                                  <a:effectLst/>
                                  <a:latin typeface="Cambria Math" panose="02040503050406030204" pitchFamily="18" charset="0"/>
                                  <a:ea typeface="Times New Roman" panose="02020603050405020304" pitchFamily="18" charset="0"/>
                                  <a:cs typeface="Times New Roman" panose="02020603050405020304" pitchFamily="18" charset="0"/>
                                </a:rPr>
                                <m:t>𝟏</m:t>
                              </m:r>
                            </m:sub>
                            <m:sup>
                              <m:r>
                                <a:rPr lang="es-CL" sz="2000" b="1" i="1">
                                  <a:effectLst/>
                                  <a:latin typeface="Cambria Math" panose="02040503050406030204" pitchFamily="18" charset="0"/>
                                  <a:ea typeface="Times New Roman" panose="02020603050405020304" pitchFamily="18" charset="0"/>
                                  <a:cs typeface="Times New Roman" panose="02020603050405020304" pitchFamily="18" charset="0"/>
                                </a:rPr>
                                <m:t>𝒑</m:t>
                              </m:r>
                            </m:sup>
                          </m:sSubSup>
                          <m:r>
                            <a:rPr lang="es-CL" sz="2000" b="1" i="1">
                              <a:effectLst/>
                              <a:latin typeface="Cambria Math" panose="02040503050406030204" pitchFamily="18" charset="0"/>
                              <a:ea typeface="Times New Roman" panose="02020603050405020304" pitchFamily="18" charset="0"/>
                              <a:cs typeface="Times New Roman" panose="02020603050405020304" pitchFamily="18" charset="0"/>
                            </a:rPr>
                            <m:t>+ </m:t>
                          </m:r>
                          <m:d>
                            <m:dPr>
                              <m:begChr m:val="["/>
                              <m:endChr m:val="]"/>
                              <m:ctrlPr>
                                <a:rPr lang="es-CL" sz="2000" b="1" i="1">
                                  <a:effectLst/>
                                  <a:latin typeface="Cambria Math" panose="02040503050406030204" pitchFamily="18" charset="0"/>
                                  <a:ea typeface="Times New Roman" panose="02020603050405020304" pitchFamily="18" charset="0"/>
                                  <a:cs typeface="Times New Roman" panose="02020603050405020304" pitchFamily="18" charset="0"/>
                                </a:rPr>
                              </m:ctrlPr>
                            </m:dPr>
                            <m:e>
                              <m:f>
                                <m:fPr>
                                  <m:ctrlPr>
                                    <a:rPr lang="es-CL" sz="2000" b="1" i="1">
                                      <a:effectLst/>
                                      <a:latin typeface="Cambria Math" panose="02040503050406030204" pitchFamily="18" charset="0"/>
                                      <a:ea typeface="Times New Roman" panose="02020603050405020304" pitchFamily="18" charset="0"/>
                                      <a:cs typeface="Times New Roman" panose="02020603050405020304" pitchFamily="18" charset="0"/>
                                    </a:rPr>
                                  </m:ctrlPr>
                                </m:fPr>
                                <m:num>
                                  <m:sSup>
                                    <m:sSupPr>
                                      <m:ctrlPr>
                                        <a:rPr lang="es-CL" sz="2000" b="1" i="1">
                                          <a:effectLst/>
                                          <a:latin typeface="Cambria Math" panose="02040503050406030204" pitchFamily="18" charset="0"/>
                                          <a:ea typeface="Times New Roman" panose="02020603050405020304" pitchFamily="18" charset="0"/>
                                          <a:cs typeface="Times New Roman" panose="02020603050405020304" pitchFamily="18" charset="0"/>
                                        </a:rPr>
                                      </m:ctrlPr>
                                    </m:sSupPr>
                                    <m:e>
                                      <m:d>
                                        <m:dPr>
                                          <m:ctrlPr>
                                            <a:rPr lang="es-CL" sz="2000" b="1" i="1">
                                              <a:effectLst/>
                                              <a:latin typeface="Cambria Math" panose="02040503050406030204" pitchFamily="18" charset="0"/>
                                              <a:ea typeface="Times New Roman" panose="02020603050405020304" pitchFamily="18" charset="0"/>
                                              <a:cs typeface="Times New Roman" panose="02020603050405020304" pitchFamily="18" charset="0"/>
                                            </a:rPr>
                                          </m:ctrlPr>
                                        </m:dPr>
                                        <m:e>
                                          <m:r>
                                            <a:rPr lang="es-CL" sz="2000" b="1" i="1">
                                              <a:effectLst/>
                                              <a:latin typeface="Cambria Math" panose="02040503050406030204" pitchFamily="18" charset="0"/>
                                              <a:ea typeface="Times New Roman" panose="02020603050405020304" pitchFamily="18" charset="0"/>
                                              <a:cs typeface="Times New Roman" panose="02020603050405020304" pitchFamily="18" charset="0"/>
                                            </a:rPr>
                                            <m:t>𝜟</m:t>
                                          </m:r>
                                          <m:r>
                                            <a:rPr lang="es-CL" sz="2000" b="1" i="1">
                                              <a:effectLst/>
                                              <a:latin typeface="Cambria Math" panose="02040503050406030204" pitchFamily="18" charset="0"/>
                                              <a:ea typeface="Times New Roman" panose="02020603050405020304" pitchFamily="18" charset="0"/>
                                              <a:cs typeface="Times New Roman" panose="02020603050405020304" pitchFamily="18" charset="0"/>
                                            </a:rPr>
                                            <m:t>𝒙</m:t>
                                          </m:r>
                                        </m:e>
                                      </m:d>
                                    </m:e>
                                    <m:sup>
                                      <m:r>
                                        <a:rPr lang="es-CL" sz="2000" b="1" i="1">
                                          <a:effectLst/>
                                          <a:latin typeface="Cambria Math" panose="02040503050406030204" pitchFamily="18" charset="0"/>
                                          <a:ea typeface="Times New Roman" panose="02020603050405020304" pitchFamily="18" charset="0"/>
                                          <a:cs typeface="Times New Roman" panose="02020603050405020304" pitchFamily="18" charset="0"/>
                                        </a:rPr>
                                        <m:t>𝟐</m:t>
                                      </m:r>
                                    </m:sup>
                                  </m:sSup>
                                </m:num>
                                <m:den>
                                  <m:r>
                                    <a:rPr lang="es-CL" sz="2000" b="1" i="1">
                                      <a:effectLst/>
                                      <a:latin typeface="Cambria Math" panose="02040503050406030204" pitchFamily="18" charset="0"/>
                                      <a:ea typeface="Times New Roman" panose="02020603050405020304" pitchFamily="18" charset="0"/>
                                      <a:cs typeface="Times New Roman" panose="02020603050405020304" pitchFamily="18" charset="0"/>
                                    </a:rPr>
                                    <m:t>𝜶𝜟</m:t>
                                  </m:r>
                                  <m:r>
                                    <a:rPr lang="es-CL" sz="2000" b="1" i="1">
                                      <a:effectLst/>
                                      <a:latin typeface="Cambria Math" panose="02040503050406030204" pitchFamily="18" charset="0"/>
                                      <a:ea typeface="Times New Roman" panose="02020603050405020304" pitchFamily="18" charset="0"/>
                                      <a:cs typeface="Times New Roman" panose="02020603050405020304" pitchFamily="18" charset="0"/>
                                    </a:rPr>
                                    <m:t>𝒕</m:t>
                                  </m:r>
                                </m:den>
                              </m:f>
                              <m:r>
                                <a:rPr lang="es-CL" sz="2000" b="1" i="1">
                                  <a:effectLst/>
                                  <a:latin typeface="Cambria Math" panose="02040503050406030204" pitchFamily="18" charset="0"/>
                                  <a:ea typeface="Times New Roman" panose="02020603050405020304" pitchFamily="18" charset="0"/>
                                  <a:cs typeface="Times New Roman" panose="02020603050405020304" pitchFamily="18" charset="0"/>
                                </a:rPr>
                                <m:t>−</m:t>
                              </m:r>
                              <m:r>
                                <a:rPr lang="es-CL" sz="2000" b="1" i="1">
                                  <a:effectLst/>
                                  <a:latin typeface="Cambria Math" panose="02040503050406030204" pitchFamily="18" charset="0"/>
                                  <a:ea typeface="Times New Roman" panose="02020603050405020304" pitchFamily="18" charset="0"/>
                                  <a:cs typeface="Times New Roman" panose="02020603050405020304" pitchFamily="18" charset="0"/>
                                </a:rPr>
                                <m:t>𝟐</m:t>
                              </m:r>
                              <m:d>
                                <m:dPr>
                                  <m:ctrlPr>
                                    <a:rPr lang="es-CL" sz="2000" b="1" i="1">
                                      <a:effectLst/>
                                      <a:latin typeface="Cambria Math" panose="02040503050406030204" pitchFamily="18" charset="0"/>
                                      <a:ea typeface="Times New Roman" panose="02020603050405020304" pitchFamily="18" charset="0"/>
                                      <a:cs typeface="Times New Roman" panose="02020603050405020304" pitchFamily="18" charset="0"/>
                                    </a:rPr>
                                  </m:ctrlPr>
                                </m:dPr>
                                <m:e>
                                  <m:f>
                                    <m:fPr>
                                      <m:ctrlPr>
                                        <a:rPr lang="es-CL" sz="2000" b="1" i="1">
                                          <a:effectLst/>
                                          <a:latin typeface="Cambria Math" panose="02040503050406030204" pitchFamily="18" charset="0"/>
                                          <a:ea typeface="Times New Roman" panose="02020603050405020304" pitchFamily="18" charset="0"/>
                                          <a:cs typeface="Times New Roman" panose="02020603050405020304" pitchFamily="18" charset="0"/>
                                        </a:rPr>
                                      </m:ctrlPr>
                                    </m:fPr>
                                    <m:num>
                                      <m:r>
                                        <a:rPr lang="es-CL" sz="2000" b="1" i="1">
                                          <a:effectLst/>
                                          <a:latin typeface="Cambria Math" panose="02040503050406030204" pitchFamily="18" charset="0"/>
                                          <a:ea typeface="Times New Roman" panose="02020603050405020304" pitchFamily="18" charset="0"/>
                                          <a:cs typeface="Times New Roman" panose="02020603050405020304" pitchFamily="18" charset="0"/>
                                        </a:rPr>
                                        <m:t>𝒉</m:t>
                                      </m:r>
                                      <m:r>
                                        <a:rPr lang="es-CL" sz="2000" b="1" i="1">
                                          <a:effectLst/>
                                          <a:latin typeface="Cambria Math" panose="02040503050406030204" pitchFamily="18" charset="0"/>
                                          <a:ea typeface="Times New Roman" panose="02020603050405020304" pitchFamily="18" charset="0"/>
                                          <a:cs typeface="Times New Roman" panose="02020603050405020304" pitchFamily="18" charset="0"/>
                                        </a:rPr>
                                        <m:t>𝜟</m:t>
                                      </m:r>
                                      <m:r>
                                        <a:rPr lang="es-CL" sz="2000" b="1" i="1">
                                          <a:effectLst/>
                                          <a:latin typeface="Cambria Math" panose="02040503050406030204" pitchFamily="18" charset="0"/>
                                          <a:ea typeface="Times New Roman" panose="02020603050405020304" pitchFamily="18" charset="0"/>
                                          <a:cs typeface="Times New Roman" panose="02020603050405020304" pitchFamily="18" charset="0"/>
                                        </a:rPr>
                                        <m:t>𝒙</m:t>
                                      </m:r>
                                    </m:num>
                                    <m:den>
                                      <m:r>
                                        <a:rPr lang="es-CL" sz="2000" b="1" i="1">
                                          <a:effectLst/>
                                          <a:latin typeface="Cambria Math" panose="02040503050406030204" pitchFamily="18" charset="0"/>
                                          <a:ea typeface="Times New Roman" panose="02020603050405020304" pitchFamily="18" charset="0"/>
                                          <a:cs typeface="Times New Roman" panose="02020603050405020304" pitchFamily="18" charset="0"/>
                                        </a:rPr>
                                        <m:t>𝒌</m:t>
                                      </m:r>
                                    </m:den>
                                  </m:f>
                                  <m:r>
                                    <a:rPr lang="es-CL" sz="2000" b="1" i="1">
                                      <a:effectLst/>
                                      <a:latin typeface="Cambria Math" panose="02040503050406030204" pitchFamily="18" charset="0"/>
                                      <a:ea typeface="Times New Roman" panose="02020603050405020304" pitchFamily="18" charset="0"/>
                                      <a:cs typeface="Times New Roman" panose="02020603050405020304" pitchFamily="18" charset="0"/>
                                    </a:rPr>
                                    <m:t>+</m:t>
                                  </m:r>
                                  <m:r>
                                    <a:rPr lang="es-CL" sz="2000" b="1" i="1">
                                      <a:effectLst/>
                                      <a:latin typeface="Cambria Math" panose="02040503050406030204" pitchFamily="18" charset="0"/>
                                      <a:ea typeface="Times New Roman" panose="02020603050405020304" pitchFamily="18" charset="0"/>
                                      <a:cs typeface="Times New Roman" panose="02020603050405020304" pitchFamily="18" charset="0"/>
                                    </a:rPr>
                                    <m:t>𝟐</m:t>
                                  </m:r>
                                </m:e>
                              </m:d>
                            </m:e>
                          </m:d>
                          <m:sSubSup>
                            <m:sSubSupPr>
                              <m:ctrlPr>
                                <a:rPr lang="es-CL" sz="2000" b="1" i="1">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es-CL" sz="2000" b="1" i="1">
                                  <a:effectLst/>
                                  <a:latin typeface="Cambria Math" panose="02040503050406030204" pitchFamily="18" charset="0"/>
                                  <a:ea typeface="Times New Roman" panose="02020603050405020304" pitchFamily="18" charset="0"/>
                                  <a:cs typeface="Times New Roman" panose="02020603050405020304" pitchFamily="18" charset="0"/>
                                </a:rPr>
                                <m:t>𝑻</m:t>
                              </m:r>
                            </m:e>
                            <m:sub>
                              <m:r>
                                <a:rPr lang="es-CL" sz="2000" b="1" i="1">
                                  <a:effectLst/>
                                  <a:latin typeface="Cambria Math" panose="02040503050406030204" pitchFamily="18" charset="0"/>
                                  <a:ea typeface="Times New Roman" panose="02020603050405020304" pitchFamily="18" charset="0"/>
                                  <a:cs typeface="Times New Roman" panose="02020603050405020304" pitchFamily="18" charset="0"/>
                                </a:rPr>
                                <m:t>𝒎</m:t>
                              </m:r>
                            </m:sub>
                            <m:sup>
                              <m:r>
                                <a:rPr lang="es-CL" sz="2000" b="1" i="1">
                                  <a:effectLst/>
                                  <a:latin typeface="Cambria Math" panose="02040503050406030204" pitchFamily="18" charset="0"/>
                                  <a:ea typeface="Times New Roman" panose="02020603050405020304" pitchFamily="18" charset="0"/>
                                  <a:cs typeface="Times New Roman" panose="02020603050405020304" pitchFamily="18" charset="0"/>
                                </a:rPr>
                                <m:t>𝒑</m:t>
                              </m:r>
                            </m:sup>
                          </m:sSubSup>
                        </m:e>
                      </m:d>
                    </m:oMath>
                  </m:oMathPara>
                </a14:m>
                <a:endParaRPr lang="es-CL" sz="2000" b="1"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0"/>
                  </a:spcAft>
                  <a:tabLst>
                    <a:tab pos="4352925" algn="l"/>
                  </a:tabLst>
                </a:pPr>
                <a:r>
                  <a:rPr lang="es-CL"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s-CL" sz="1400" dirty="0">
                  <a:effectLst/>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2" name="Rectángulo 1"/>
              <p:cNvSpPr>
                <a:spLocks noRot="1" noChangeAspect="1" noMove="1" noResize="1" noEditPoints="1" noAdjustHandles="1" noChangeArrowheads="1" noChangeShapeType="1" noTextEdit="1"/>
              </p:cNvSpPr>
              <p:nvPr/>
            </p:nvSpPr>
            <p:spPr>
              <a:xfrm>
                <a:off x="844062" y="1062630"/>
                <a:ext cx="10433537" cy="5302477"/>
              </a:xfrm>
              <a:prstGeom prst="rect">
                <a:avLst/>
              </a:prstGeom>
              <a:blipFill rotWithShape="0">
                <a:blip r:embed="rId2"/>
                <a:stretch>
                  <a:fillRect l="-584"/>
                </a:stretch>
              </a:blipFill>
            </p:spPr>
            <p:txBody>
              <a:bodyPr/>
              <a:lstStyle/>
              <a:p>
                <a:r>
                  <a:rPr lang="es-CL">
                    <a:noFill/>
                  </a:rPr>
                  <a:t> </a:t>
                </a:r>
              </a:p>
            </p:txBody>
          </p:sp>
        </mc:Fallback>
      </mc:AlternateContent>
    </p:spTree>
    <p:extLst>
      <p:ext uri="{BB962C8B-B14F-4D97-AF65-F5344CB8AC3E}">
        <p14:creationId xmlns:p14="http://schemas.microsoft.com/office/powerpoint/2010/main" val="1885068958"/>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ángulo 1"/>
              <p:cNvSpPr/>
              <p:nvPr/>
            </p:nvSpPr>
            <p:spPr>
              <a:xfrm>
                <a:off x="773723" y="451828"/>
                <a:ext cx="10386646" cy="5847113"/>
              </a:xfrm>
              <a:prstGeom prst="rect">
                <a:avLst/>
              </a:prstGeom>
            </p:spPr>
            <p:txBody>
              <a:bodyPr wrap="square">
                <a:spAutoFit/>
              </a:bodyPr>
              <a:lstStyle/>
              <a:p>
                <a:pPr algn="just">
                  <a:lnSpc>
                    <a:spcPct val="107000"/>
                  </a:lnSpc>
                  <a:spcAft>
                    <a:spcPts val="0"/>
                  </a:spcAft>
                  <a:tabLst>
                    <a:tab pos="4352925" algn="l"/>
                  </a:tabLst>
                </a:pPr>
                <a:r>
                  <a:rPr lang="es-CL" dirty="0">
                    <a:latin typeface="Times New Roman" panose="02020603050405020304" pitchFamily="18" charset="0"/>
                    <a:ea typeface="Times New Roman" panose="02020603050405020304" pitchFamily="18" charset="0"/>
                    <a:cs typeface="Times New Roman" panose="02020603050405020304" pitchFamily="18" charset="0"/>
                  </a:rPr>
                  <a:t>La elección del parámetro </a:t>
                </a:r>
                <a14:m>
                  <m:oMath xmlns:m="http://schemas.openxmlformats.org/officeDocument/2006/math">
                    <m:r>
                      <a:rPr lang="es-CL" sz="2400" i="1">
                        <a:effectLst/>
                        <a:latin typeface="Cambria Math" panose="02040503050406030204" pitchFamily="18" charset="0"/>
                        <a:ea typeface="Times New Roman" panose="02020603050405020304" pitchFamily="18" charset="0"/>
                        <a:cs typeface="Times New Roman" panose="02020603050405020304" pitchFamily="18" charset="0"/>
                      </a:rPr>
                      <m:t> </m:t>
                    </m:r>
                    <m:f>
                      <m:fPr>
                        <m:ctrlPr>
                          <a:rPr lang="es-CL" sz="2400" i="1">
                            <a:effectLst/>
                            <a:latin typeface="Cambria Math" panose="02040503050406030204" pitchFamily="18" charset="0"/>
                            <a:ea typeface="Times New Roman" panose="02020603050405020304" pitchFamily="18" charset="0"/>
                            <a:cs typeface="Times New Roman" panose="02020603050405020304" pitchFamily="18" charset="0"/>
                          </a:rPr>
                        </m:ctrlPr>
                      </m:fPr>
                      <m:num>
                        <m:r>
                          <a:rPr lang="es-CL" sz="2400" i="1">
                            <a:effectLst/>
                            <a:latin typeface="Cambria Math" panose="02040503050406030204" pitchFamily="18" charset="0"/>
                            <a:ea typeface="Times New Roman" panose="02020603050405020304" pitchFamily="18" charset="0"/>
                            <a:cs typeface="Times New Roman" panose="02020603050405020304" pitchFamily="18" charset="0"/>
                          </a:rPr>
                          <m:t>𝛼𝛥</m:t>
                        </m:r>
                        <m:r>
                          <a:rPr lang="es-CL" sz="2400" i="1">
                            <a:effectLst/>
                            <a:latin typeface="Cambria Math" panose="02040503050406030204" pitchFamily="18" charset="0"/>
                            <a:ea typeface="Times New Roman" panose="02020603050405020304" pitchFamily="18" charset="0"/>
                            <a:cs typeface="Times New Roman" panose="02020603050405020304" pitchFamily="18" charset="0"/>
                          </a:rPr>
                          <m:t>𝑡</m:t>
                        </m:r>
                      </m:num>
                      <m:den>
                        <m:r>
                          <a:rPr lang="es-CL" sz="2400" i="1">
                            <a:effectLst/>
                            <a:latin typeface="Cambria Math" panose="02040503050406030204" pitchFamily="18" charset="0"/>
                            <a:ea typeface="Times New Roman" panose="02020603050405020304" pitchFamily="18" charset="0"/>
                            <a:cs typeface="Times New Roman" panose="02020603050405020304" pitchFamily="18" charset="0"/>
                          </a:rPr>
                          <m:t> </m:t>
                        </m:r>
                        <m:sSup>
                          <m:sSupPr>
                            <m:ctrlPr>
                              <a:rPr lang="es-CL" sz="2400" i="1">
                                <a:effectLst/>
                                <a:latin typeface="Cambria Math" panose="02040503050406030204" pitchFamily="18" charset="0"/>
                                <a:ea typeface="Times New Roman" panose="02020603050405020304" pitchFamily="18" charset="0"/>
                                <a:cs typeface="Times New Roman" panose="02020603050405020304" pitchFamily="18" charset="0"/>
                              </a:rPr>
                            </m:ctrlPr>
                          </m:sSupPr>
                          <m:e>
                            <m:d>
                              <m:dPr>
                                <m:ctrlPr>
                                  <a:rPr lang="es-CL" sz="2400" i="1">
                                    <a:effectLst/>
                                    <a:latin typeface="Cambria Math" panose="02040503050406030204" pitchFamily="18" charset="0"/>
                                    <a:ea typeface="Times New Roman" panose="02020603050405020304" pitchFamily="18" charset="0"/>
                                    <a:cs typeface="Times New Roman" panose="02020603050405020304" pitchFamily="18" charset="0"/>
                                  </a:rPr>
                                </m:ctrlPr>
                              </m:dPr>
                              <m:e>
                                <m:r>
                                  <a:rPr lang="es-CL" sz="2400" i="1">
                                    <a:effectLst/>
                                    <a:latin typeface="Cambria Math" panose="02040503050406030204" pitchFamily="18" charset="0"/>
                                    <a:ea typeface="Times New Roman" panose="02020603050405020304" pitchFamily="18" charset="0"/>
                                    <a:cs typeface="Times New Roman" panose="02020603050405020304" pitchFamily="18" charset="0"/>
                                  </a:rPr>
                                  <m:t>𝛥</m:t>
                                </m:r>
                                <m:r>
                                  <a:rPr lang="es-CL" sz="2400" i="1">
                                    <a:effectLst/>
                                    <a:latin typeface="Cambria Math" panose="02040503050406030204" pitchFamily="18" charset="0"/>
                                    <a:ea typeface="Times New Roman" panose="02020603050405020304" pitchFamily="18" charset="0"/>
                                    <a:cs typeface="Times New Roman" panose="02020603050405020304" pitchFamily="18" charset="0"/>
                                  </a:rPr>
                                  <m:t>𝑥</m:t>
                                </m:r>
                              </m:e>
                            </m:d>
                          </m:e>
                          <m:sup>
                            <m:r>
                              <a:rPr lang="es-CL" sz="2400" i="1">
                                <a:effectLst/>
                                <a:latin typeface="Cambria Math" panose="02040503050406030204" pitchFamily="18" charset="0"/>
                                <a:ea typeface="Times New Roman" panose="02020603050405020304" pitchFamily="18" charset="0"/>
                                <a:cs typeface="Times New Roman" panose="02020603050405020304" pitchFamily="18" charset="0"/>
                              </a:rPr>
                              <m:t>2</m:t>
                            </m:r>
                          </m:sup>
                        </m:sSup>
                      </m:den>
                    </m:f>
                  </m:oMath>
                </a14:m>
                <a:r>
                  <a:rPr lang="es-CL" sz="2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s-CL" dirty="0">
                    <a:effectLst/>
                    <a:latin typeface="Times New Roman" panose="02020603050405020304" pitchFamily="18" charset="0"/>
                    <a:ea typeface="Times New Roman" panose="02020603050405020304" pitchFamily="18" charset="0"/>
                    <a:cs typeface="Times New Roman" panose="02020603050405020304" pitchFamily="18" charset="0"/>
                  </a:rPr>
                  <a:t>no es tan sencilla como en conducción solamente. Normalmente es mejor elegir primero el valor del parámetro de tal manera que el coeficiente de </a:t>
                </a:r>
                <a14:m>
                  <m:oMath xmlns:m="http://schemas.openxmlformats.org/officeDocument/2006/math">
                    <m:sSubSup>
                      <m:sSubSupPr>
                        <m:ctrlPr>
                          <a:rPr lang="es-CL" sz="2000" i="1">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es-CL" sz="2000" i="1">
                            <a:effectLst/>
                            <a:latin typeface="Cambria Math" panose="02040503050406030204" pitchFamily="18" charset="0"/>
                            <a:ea typeface="Times New Roman" panose="02020603050405020304" pitchFamily="18" charset="0"/>
                            <a:cs typeface="Times New Roman" panose="02020603050405020304" pitchFamily="18" charset="0"/>
                          </a:rPr>
                          <m:t>𝑇</m:t>
                        </m:r>
                      </m:e>
                      <m:sub>
                        <m:r>
                          <a:rPr lang="es-CL" sz="2000" i="1">
                            <a:effectLst/>
                            <a:latin typeface="Cambria Math" panose="02040503050406030204" pitchFamily="18" charset="0"/>
                            <a:ea typeface="Times New Roman" panose="02020603050405020304" pitchFamily="18" charset="0"/>
                            <a:cs typeface="Times New Roman" panose="02020603050405020304" pitchFamily="18" charset="0"/>
                          </a:rPr>
                          <m:t>𝑚</m:t>
                        </m:r>
                      </m:sub>
                      <m:sup>
                        <m:r>
                          <a:rPr lang="es-CL" sz="2000" i="1">
                            <a:effectLst/>
                            <a:latin typeface="Cambria Math" panose="02040503050406030204" pitchFamily="18" charset="0"/>
                            <a:ea typeface="Times New Roman" panose="02020603050405020304" pitchFamily="18" charset="0"/>
                            <a:cs typeface="Times New Roman" panose="02020603050405020304" pitchFamily="18" charset="0"/>
                          </a:rPr>
                          <m:t>𝑝</m:t>
                        </m:r>
                      </m:sup>
                    </m:sSubSup>
                  </m:oMath>
                </a14:m>
                <a:r>
                  <a:rPr lang="es-CL" sz="20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s-CL" dirty="0">
                    <a:effectLst/>
                    <a:latin typeface="Times New Roman" panose="02020603050405020304" pitchFamily="18" charset="0"/>
                    <a:ea typeface="Times New Roman" panose="02020603050405020304" pitchFamily="18" charset="0"/>
                    <a:cs typeface="Times New Roman" panose="02020603050405020304" pitchFamily="18" charset="0"/>
                  </a:rPr>
                  <a:t>o </a:t>
                </a:r>
                <a14:m>
                  <m:oMath xmlns:m="http://schemas.openxmlformats.org/officeDocument/2006/math">
                    <m:sSubSup>
                      <m:sSubSupPr>
                        <m:ctrlPr>
                          <a:rPr lang="es-CL" sz="2000" i="1">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es-CL" sz="2000" i="1">
                            <a:effectLst/>
                            <a:latin typeface="Cambria Math" panose="02040503050406030204" pitchFamily="18" charset="0"/>
                            <a:ea typeface="Times New Roman" panose="02020603050405020304" pitchFamily="18" charset="0"/>
                            <a:cs typeface="Times New Roman" panose="02020603050405020304" pitchFamily="18" charset="0"/>
                          </a:rPr>
                          <m:t>𝑇</m:t>
                        </m:r>
                      </m:e>
                      <m:sub>
                        <m:r>
                          <a:rPr lang="es-CL" sz="2000" i="1">
                            <a:effectLst/>
                            <a:latin typeface="Cambria Math" panose="02040503050406030204" pitchFamily="18" charset="0"/>
                            <a:ea typeface="Times New Roman" panose="02020603050405020304" pitchFamily="18" charset="0"/>
                            <a:cs typeface="Times New Roman" panose="02020603050405020304" pitchFamily="18" charset="0"/>
                          </a:rPr>
                          <m:t>𝑚</m:t>
                        </m:r>
                        <m:r>
                          <a:rPr lang="es-CL" sz="2000" i="1">
                            <a:effectLst/>
                            <a:latin typeface="Cambria Math" panose="02040503050406030204" pitchFamily="18" charset="0"/>
                            <a:ea typeface="Times New Roman" panose="02020603050405020304" pitchFamily="18" charset="0"/>
                            <a:cs typeface="Times New Roman" panose="02020603050405020304" pitchFamily="18" charset="0"/>
                          </a:rPr>
                          <m:t>,</m:t>
                        </m:r>
                        <m:r>
                          <a:rPr lang="es-CL" sz="2000" i="1">
                            <a:effectLst/>
                            <a:latin typeface="Cambria Math" panose="02040503050406030204" pitchFamily="18" charset="0"/>
                            <a:ea typeface="Times New Roman" panose="02020603050405020304" pitchFamily="18" charset="0"/>
                            <a:cs typeface="Times New Roman" panose="02020603050405020304" pitchFamily="18" charset="0"/>
                          </a:rPr>
                          <m:t>𝑛</m:t>
                        </m:r>
                      </m:sub>
                      <m:sup>
                        <m:r>
                          <a:rPr lang="es-CL" sz="2000" i="1">
                            <a:effectLst/>
                            <a:latin typeface="Cambria Math" panose="02040503050406030204" pitchFamily="18" charset="0"/>
                            <a:ea typeface="Times New Roman" panose="02020603050405020304" pitchFamily="18" charset="0"/>
                            <a:cs typeface="Times New Roman" panose="02020603050405020304" pitchFamily="18" charset="0"/>
                          </a:rPr>
                          <m:t>𝑝</m:t>
                        </m:r>
                      </m:sup>
                    </m:sSubSup>
                  </m:oMath>
                </a14:m>
                <a:r>
                  <a:rPr lang="es-CL" sz="20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s-CL" dirty="0">
                    <a:effectLst/>
                    <a:latin typeface="Times New Roman" panose="02020603050405020304" pitchFamily="18" charset="0"/>
                    <a:ea typeface="Times New Roman" panose="02020603050405020304" pitchFamily="18" charset="0"/>
                    <a:cs typeface="Times New Roman" panose="02020603050405020304" pitchFamily="18" charset="0"/>
                  </a:rPr>
                  <a:t>sea cero.</a:t>
                </a:r>
                <a:endParaRPr lang="es-CL" sz="16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0"/>
                  </a:spcAft>
                  <a:tabLst>
                    <a:tab pos="4352925" algn="l"/>
                  </a:tabLst>
                </a:pPr>
                <a:r>
                  <a:rPr lang="es-CL" sz="10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s-CL" sz="10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0"/>
                  </a:spcAft>
                  <a:tabLst>
                    <a:tab pos="4352925" algn="l"/>
                  </a:tabLst>
                </a:pPr>
                <a:r>
                  <a:rPr lang="es-CL" dirty="0">
                    <a:effectLst/>
                    <a:latin typeface="Times New Roman" panose="02020603050405020304" pitchFamily="18" charset="0"/>
                    <a:ea typeface="Times New Roman" panose="02020603050405020304" pitchFamily="18" charset="0"/>
                    <a:cs typeface="Times New Roman" panose="02020603050405020304" pitchFamily="18" charset="0"/>
                  </a:rPr>
                  <a:t>De esta manera los parámetros valdrán:</a:t>
                </a:r>
                <a:endParaRPr lang="es-CL" sz="16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0"/>
                  </a:spcAft>
                  <a:tabLst>
                    <a:tab pos="4352925" algn="l"/>
                  </a:tabLst>
                </a:pPr>
                <a:r>
                  <a:rPr lang="es-CL" sz="10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s-CL" sz="10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0"/>
                  </a:spcAft>
                  <a:tabLst>
                    <a:tab pos="4352925" algn="l"/>
                  </a:tabLst>
                </a:pPr>
                <a14:m>
                  <m:oMath xmlns:m="http://schemas.openxmlformats.org/officeDocument/2006/math">
                    <m:f>
                      <m:fPr>
                        <m:ctrlPr>
                          <a:rPr lang="es-CL" sz="2400" b="1" i="1">
                            <a:effectLst/>
                            <a:latin typeface="Cambria Math" panose="02040503050406030204" pitchFamily="18" charset="0"/>
                            <a:ea typeface="Times New Roman" panose="02020603050405020304" pitchFamily="18" charset="0"/>
                            <a:cs typeface="Times New Roman" panose="02020603050405020304" pitchFamily="18" charset="0"/>
                          </a:rPr>
                        </m:ctrlPr>
                      </m:fPr>
                      <m:num>
                        <m:r>
                          <a:rPr lang="es-CL" sz="2400" b="1" i="1">
                            <a:effectLst/>
                            <a:latin typeface="Cambria Math" panose="02040503050406030204" pitchFamily="18" charset="0"/>
                            <a:ea typeface="Times New Roman" panose="02020603050405020304" pitchFamily="18" charset="0"/>
                            <a:cs typeface="Times New Roman" panose="02020603050405020304" pitchFamily="18" charset="0"/>
                          </a:rPr>
                          <m:t>𝜶𝜟</m:t>
                        </m:r>
                        <m:r>
                          <a:rPr lang="es-CL" sz="2400" b="1" i="1">
                            <a:effectLst/>
                            <a:latin typeface="Cambria Math" panose="02040503050406030204" pitchFamily="18" charset="0"/>
                            <a:ea typeface="Times New Roman" panose="02020603050405020304" pitchFamily="18" charset="0"/>
                            <a:cs typeface="Times New Roman" panose="02020603050405020304" pitchFamily="18" charset="0"/>
                          </a:rPr>
                          <m:t>𝒕</m:t>
                        </m:r>
                      </m:num>
                      <m:den>
                        <m:r>
                          <a:rPr lang="es-CL" sz="2400" b="1" i="1">
                            <a:effectLst/>
                            <a:latin typeface="Cambria Math" panose="02040503050406030204" pitchFamily="18" charset="0"/>
                            <a:ea typeface="Times New Roman" panose="02020603050405020304" pitchFamily="18" charset="0"/>
                            <a:cs typeface="Times New Roman" panose="02020603050405020304" pitchFamily="18" charset="0"/>
                          </a:rPr>
                          <m:t> </m:t>
                        </m:r>
                        <m:sSup>
                          <m:sSupPr>
                            <m:ctrlPr>
                              <a:rPr lang="es-CL" sz="2400" b="1" i="1">
                                <a:effectLst/>
                                <a:latin typeface="Cambria Math" panose="02040503050406030204" pitchFamily="18" charset="0"/>
                                <a:ea typeface="Times New Roman" panose="02020603050405020304" pitchFamily="18" charset="0"/>
                                <a:cs typeface="Times New Roman" panose="02020603050405020304" pitchFamily="18" charset="0"/>
                              </a:rPr>
                            </m:ctrlPr>
                          </m:sSupPr>
                          <m:e>
                            <m:d>
                              <m:dPr>
                                <m:ctrlPr>
                                  <a:rPr lang="es-CL" sz="2400" b="1" i="1">
                                    <a:effectLst/>
                                    <a:latin typeface="Cambria Math" panose="02040503050406030204" pitchFamily="18" charset="0"/>
                                    <a:ea typeface="Times New Roman" panose="02020603050405020304" pitchFamily="18" charset="0"/>
                                    <a:cs typeface="Times New Roman" panose="02020603050405020304" pitchFamily="18" charset="0"/>
                                  </a:rPr>
                                </m:ctrlPr>
                              </m:dPr>
                              <m:e>
                                <m:r>
                                  <a:rPr lang="es-CL" sz="2400" b="1" i="1">
                                    <a:effectLst/>
                                    <a:latin typeface="Cambria Math" panose="02040503050406030204" pitchFamily="18" charset="0"/>
                                    <a:ea typeface="Times New Roman" panose="02020603050405020304" pitchFamily="18" charset="0"/>
                                    <a:cs typeface="Times New Roman" panose="02020603050405020304" pitchFamily="18" charset="0"/>
                                  </a:rPr>
                                  <m:t>𝜟</m:t>
                                </m:r>
                                <m:r>
                                  <a:rPr lang="es-CL" sz="2400" b="1" i="1">
                                    <a:effectLst/>
                                    <a:latin typeface="Cambria Math" panose="02040503050406030204" pitchFamily="18" charset="0"/>
                                    <a:ea typeface="Times New Roman" panose="02020603050405020304" pitchFamily="18" charset="0"/>
                                    <a:cs typeface="Times New Roman" panose="02020603050405020304" pitchFamily="18" charset="0"/>
                                  </a:rPr>
                                  <m:t>𝒙</m:t>
                                </m:r>
                              </m:e>
                            </m:d>
                          </m:e>
                          <m:sup>
                            <m:r>
                              <a:rPr lang="es-CL" sz="2400" b="1" i="1">
                                <a:effectLst/>
                                <a:latin typeface="Cambria Math" panose="02040503050406030204" pitchFamily="18" charset="0"/>
                                <a:ea typeface="Times New Roman" panose="02020603050405020304" pitchFamily="18" charset="0"/>
                                <a:cs typeface="Times New Roman" panose="02020603050405020304" pitchFamily="18" charset="0"/>
                              </a:rPr>
                              <m:t>𝟐</m:t>
                            </m:r>
                          </m:sup>
                        </m:sSup>
                      </m:den>
                    </m:f>
                    <m:r>
                      <a:rPr lang="es-CL" sz="2400" b="1" i="1">
                        <a:effectLst/>
                        <a:latin typeface="Cambria Math" panose="02040503050406030204" pitchFamily="18" charset="0"/>
                        <a:ea typeface="Times New Roman" panose="02020603050405020304" pitchFamily="18" charset="0"/>
                        <a:cs typeface="Times New Roman" panose="02020603050405020304" pitchFamily="18" charset="0"/>
                      </a:rPr>
                      <m:t>=</m:t>
                    </m:r>
                    <m:r>
                      <a:rPr lang="es-CL" sz="2400" b="1" i="1">
                        <a:effectLst/>
                        <a:latin typeface="Cambria Math" panose="02040503050406030204" pitchFamily="18" charset="0"/>
                        <a:ea typeface="Times New Roman" panose="02020603050405020304" pitchFamily="18" charset="0"/>
                        <a:cs typeface="Times New Roman" panose="02020603050405020304" pitchFamily="18" charset="0"/>
                      </a:rPr>
                      <m:t>𝟐</m:t>
                    </m:r>
                    <m:d>
                      <m:dPr>
                        <m:ctrlPr>
                          <a:rPr lang="es-CL" sz="2400" b="1" i="1">
                            <a:effectLst/>
                            <a:latin typeface="Cambria Math" panose="02040503050406030204" pitchFamily="18" charset="0"/>
                            <a:ea typeface="Times New Roman" panose="02020603050405020304" pitchFamily="18" charset="0"/>
                            <a:cs typeface="Times New Roman" panose="02020603050405020304" pitchFamily="18" charset="0"/>
                          </a:rPr>
                        </m:ctrlPr>
                      </m:dPr>
                      <m:e>
                        <m:f>
                          <m:fPr>
                            <m:ctrlPr>
                              <a:rPr lang="es-CL" sz="2400" b="1" i="1">
                                <a:effectLst/>
                                <a:latin typeface="Cambria Math" panose="02040503050406030204" pitchFamily="18" charset="0"/>
                                <a:ea typeface="Times New Roman" panose="02020603050405020304" pitchFamily="18" charset="0"/>
                                <a:cs typeface="Times New Roman" panose="02020603050405020304" pitchFamily="18" charset="0"/>
                              </a:rPr>
                            </m:ctrlPr>
                          </m:fPr>
                          <m:num>
                            <m:r>
                              <a:rPr lang="es-CL" sz="2400" b="1" i="1">
                                <a:effectLst/>
                                <a:latin typeface="Cambria Math" panose="02040503050406030204" pitchFamily="18" charset="0"/>
                                <a:ea typeface="Times New Roman" panose="02020603050405020304" pitchFamily="18" charset="0"/>
                                <a:cs typeface="Times New Roman" panose="02020603050405020304" pitchFamily="18" charset="0"/>
                              </a:rPr>
                              <m:t>𝒉</m:t>
                            </m:r>
                            <m:r>
                              <a:rPr lang="es-CL" sz="2400" b="1" i="1">
                                <a:effectLst/>
                                <a:latin typeface="Cambria Math" panose="02040503050406030204" pitchFamily="18" charset="0"/>
                                <a:ea typeface="Times New Roman" panose="02020603050405020304" pitchFamily="18" charset="0"/>
                                <a:cs typeface="Times New Roman" panose="02020603050405020304" pitchFamily="18" charset="0"/>
                              </a:rPr>
                              <m:t>𝜟</m:t>
                            </m:r>
                            <m:r>
                              <a:rPr lang="es-CL" sz="2400" b="1" i="1">
                                <a:effectLst/>
                                <a:latin typeface="Cambria Math" panose="02040503050406030204" pitchFamily="18" charset="0"/>
                                <a:ea typeface="Times New Roman" panose="02020603050405020304" pitchFamily="18" charset="0"/>
                                <a:cs typeface="Times New Roman" panose="02020603050405020304" pitchFamily="18" charset="0"/>
                              </a:rPr>
                              <m:t>𝒙</m:t>
                            </m:r>
                          </m:num>
                          <m:den>
                            <m:r>
                              <a:rPr lang="es-CL" sz="2400" b="1" i="1">
                                <a:effectLst/>
                                <a:latin typeface="Cambria Math" panose="02040503050406030204" pitchFamily="18" charset="0"/>
                                <a:ea typeface="Times New Roman" panose="02020603050405020304" pitchFamily="18" charset="0"/>
                                <a:cs typeface="Times New Roman" panose="02020603050405020304" pitchFamily="18" charset="0"/>
                              </a:rPr>
                              <m:t>𝒌</m:t>
                            </m:r>
                          </m:den>
                        </m:f>
                        <m:r>
                          <a:rPr lang="es-CL" sz="2400" b="1" i="1">
                            <a:effectLst/>
                            <a:latin typeface="Cambria Math" panose="02040503050406030204" pitchFamily="18" charset="0"/>
                            <a:ea typeface="Times New Roman" panose="02020603050405020304" pitchFamily="18" charset="0"/>
                            <a:cs typeface="Times New Roman" panose="02020603050405020304" pitchFamily="18" charset="0"/>
                          </a:rPr>
                          <m:t>+</m:t>
                        </m:r>
                        <m:r>
                          <a:rPr lang="es-CL" sz="2400" b="1" i="1">
                            <a:effectLst/>
                            <a:latin typeface="Cambria Math" panose="02040503050406030204" pitchFamily="18" charset="0"/>
                            <a:ea typeface="Times New Roman" panose="02020603050405020304" pitchFamily="18" charset="0"/>
                            <a:cs typeface="Times New Roman" panose="02020603050405020304" pitchFamily="18" charset="0"/>
                          </a:rPr>
                          <m:t>𝟏</m:t>
                        </m:r>
                      </m:e>
                    </m:d>
                  </m:oMath>
                </a14:m>
                <a:r>
                  <a:rPr lang="es-CL" sz="2400" b="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s-CL" b="1" dirty="0">
                    <a:effectLst/>
                    <a:latin typeface="Times New Roman" panose="02020603050405020304" pitchFamily="18" charset="0"/>
                    <a:ea typeface="Times New Roman" panose="02020603050405020304" pitchFamily="18" charset="0"/>
                    <a:cs typeface="Times New Roman" panose="02020603050405020304" pitchFamily="18" charset="0"/>
                  </a:rPr>
                  <a:t> Para 1 dimensión</a:t>
                </a:r>
                <a:endParaRPr lang="es-CL" sz="1600" b="1"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0"/>
                  </a:spcAft>
                  <a:tabLst>
                    <a:tab pos="4352925" algn="l"/>
                  </a:tabLst>
                </a:pPr>
                <a:r>
                  <a:rPr lang="es-CL" b="1"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s-CL" sz="1600" b="1"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0"/>
                  </a:spcAft>
                  <a:tabLst>
                    <a:tab pos="4352925" algn="l"/>
                  </a:tabLst>
                </a:pPr>
                <a14:m>
                  <m:oMath xmlns:m="http://schemas.openxmlformats.org/officeDocument/2006/math">
                    <m:f>
                      <m:fPr>
                        <m:ctrlPr>
                          <a:rPr lang="es-CL" sz="2400" b="1" i="1">
                            <a:effectLst/>
                            <a:latin typeface="Cambria Math" panose="02040503050406030204" pitchFamily="18" charset="0"/>
                            <a:ea typeface="Times New Roman" panose="02020603050405020304" pitchFamily="18" charset="0"/>
                            <a:cs typeface="Times New Roman" panose="02020603050405020304" pitchFamily="18" charset="0"/>
                          </a:rPr>
                        </m:ctrlPr>
                      </m:fPr>
                      <m:num>
                        <m:r>
                          <a:rPr lang="es-CL" sz="2400" b="1" i="1">
                            <a:effectLst/>
                            <a:latin typeface="Cambria Math" panose="02040503050406030204" pitchFamily="18" charset="0"/>
                            <a:ea typeface="Times New Roman" panose="02020603050405020304" pitchFamily="18" charset="0"/>
                            <a:cs typeface="Times New Roman" panose="02020603050405020304" pitchFamily="18" charset="0"/>
                          </a:rPr>
                          <m:t>𝜶𝜟</m:t>
                        </m:r>
                        <m:r>
                          <a:rPr lang="es-CL" sz="2400" b="1" i="1">
                            <a:effectLst/>
                            <a:latin typeface="Cambria Math" panose="02040503050406030204" pitchFamily="18" charset="0"/>
                            <a:ea typeface="Times New Roman" panose="02020603050405020304" pitchFamily="18" charset="0"/>
                            <a:cs typeface="Times New Roman" panose="02020603050405020304" pitchFamily="18" charset="0"/>
                          </a:rPr>
                          <m:t>𝒕</m:t>
                        </m:r>
                      </m:num>
                      <m:den>
                        <m:r>
                          <a:rPr lang="es-CL" sz="2400" b="1" i="1">
                            <a:effectLst/>
                            <a:latin typeface="Cambria Math" panose="02040503050406030204" pitchFamily="18" charset="0"/>
                            <a:ea typeface="Times New Roman" panose="02020603050405020304" pitchFamily="18" charset="0"/>
                            <a:cs typeface="Times New Roman" panose="02020603050405020304" pitchFamily="18" charset="0"/>
                          </a:rPr>
                          <m:t> </m:t>
                        </m:r>
                        <m:sSup>
                          <m:sSupPr>
                            <m:ctrlPr>
                              <a:rPr lang="es-CL" sz="2400" b="1" i="1">
                                <a:effectLst/>
                                <a:latin typeface="Cambria Math" panose="02040503050406030204" pitchFamily="18" charset="0"/>
                                <a:ea typeface="Times New Roman" panose="02020603050405020304" pitchFamily="18" charset="0"/>
                                <a:cs typeface="Times New Roman" panose="02020603050405020304" pitchFamily="18" charset="0"/>
                              </a:rPr>
                            </m:ctrlPr>
                          </m:sSupPr>
                          <m:e>
                            <m:d>
                              <m:dPr>
                                <m:ctrlPr>
                                  <a:rPr lang="es-CL" sz="2400" b="1" i="1">
                                    <a:effectLst/>
                                    <a:latin typeface="Cambria Math" panose="02040503050406030204" pitchFamily="18" charset="0"/>
                                    <a:ea typeface="Times New Roman" panose="02020603050405020304" pitchFamily="18" charset="0"/>
                                    <a:cs typeface="Times New Roman" panose="02020603050405020304" pitchFamily="18" charset="0"/>
                                  </a:rPr>
                                </m:ctrlPr>
                              </m:dPr>
                              <m:e>
                                <m:r>
                                  <a:rPr lang="es-CL" sz="2400" b="1" i="1">
                                    <a:effectLst/>
                                    <a:latin typeface="Cambria Math" panose="02040503050406030204" pitchFamily="18" charset="0"/>
                                    <a:ea typeface="Times New Roman" panose="02020603050405020304" pitchFamily="18" charset="0"/>
                                    <a:cs typeface="Times New Roman" panose="02020603050405020304" pitchFamily="18" charset="0"/>
                                  </a:rPr>
                                  <m:t>𝜟</m:t>
                                </m:r>
                                <m:r>
                                  <a:rPr lang="es-CL" sz="2400" b="1" i="1">
                                    <a:effectLst/>
                                    <a:latin typeface="Cambria Math" panose="02040503050406030204" pitchFamily="18" charset="0"/>
                                    <a:ea typeface="Times New Roman" panose="02020603050405020304" pitchFamily="18" charset="0"/>
                                    <a:cs typeface="Times New Roman" panose="02020603050405020304" pitchFamily="18" charset="0"/>
                                  </a:rPr>
                                  <m:t>𝒙</m:t>
                                </m:r>
                              </m:e>
                            </m:d>
                          </m:e>
                          <m:sup>
                            <m:r>
                              <a:rPr lang="es-CL" sz="2400" b="1" i="1">
                                <a:effectLst/>
                                <a:latin typeface="Cambria Math" panose="02040503050406030204" pitchFamily="18" charset="0"/>
                                <a:ea typeface="Times New Roman" panose="02020603050405020304" pitchFamily="18" charset="0"/>
                                <a:cs typeface="Times New Roman" panose="02020603050405020304" pitchFamily="18" charset="0"/>
                              </a:rPr>
                              <m:t>𝟐</m:t>
                            </m:r>
                          </m:sup>
                        </m:sSup>
                      </m:den>
                    </m:f>
                  </m:oMath>
                </a14:m>
                <a:r>
                  <a:rPr lang="es-CL" sz="2400" b="1" dirty="0">
                    <a:effectLst/>
                    <a:latin typeface="Times New Roman" panose="02020603050405020304" pitchFamily="18" charset="0"/>
                    <a:ea typeface="Times New Roman" panose="02020603050405020304" pitchFamily="18" charset="0"/>
                    <a:cs typeface="Times New Roman" panose="02020603050405020304" pitchFamily="18" charset="0"/>
                  </a:rPr>
                  <a:t>  = </a:t>
                </a:r>
                <a14:m>
                  <m:oMath xmlns:m="http://schemas.openxmlformats.org/officeDocument/2006/math">
                    <m:r>
                      <a:rPr lang="es-CL" sz="2400" b="1" i="1">
                        <a:effectLst/>
                        <a:latin typeface="Cambria Math" panose="02040503050406030204" pitchFamily="18" charset="0"/>
                        <a:ea typeface="Times New Roman" panose="02020603050405020304" pitchFamily="18" charset="0"/>
                        <a:cs typeface="Times New Roman" panose="02020603050405020304" pitchFamily="18" charset="0"/>
                      </a:rPr>
                      <m:t>𝟐</m:t>
                    </m:r>
                    <m:d>
                      <m:dPr>
                        <m:ctrlPr>
                          <a:rPr lang="es-CL" sz="2400" b="1" i="1">
                            <a:effectLst/>
                            <a:latin typeface="Cambria Math" panose="02040503050406030204" pitchFamily="18" charset="0"/>
                            <a:ea typeface="Times New Roman" panose="02020603050405020304" pitchFamily="18" charset="0"/>
                            <a:cs typeface="Times New Roman" panose="02020603050405020304" pitchFamily="18" charset="0"/>
                          </a:rPr>
                        </m:ctrlPr>
                      </m:dPr>
                      <m:e>
                        <m:f>
                          <m:fPr>
                            <m:ctrlPr>
                              <a:rPr lang="es-CL" sz="2400" b="1" i="1">
                                <a:effectLst/>
                                <a:latin typeface="Cambria Math" panose="02040503050406030204" pitchFamily="18" charset="0"/>
                                <a:ea typeface="Times New Roman" panose="02020603050405020304" pitchFamily="18" charset="0"/>
                                <a:cs typeface="Times New Roman" panose="02020603050405020304" pitchFamily="18" charset="0"/>
                              </a:rPr>
                            </m:ctrlPr>
                          </m:fPr>
                          <m:num>
                            <m:r>
                              <a:rPr lang="es-CL" sz="2400" b="1" i="1">
                                <a:effectLst/>
                                <a:latin typeface="Cambria Math" panose="02040503050406030204" pitchFamily="18" charset="0"/>
                                <a:ea typeface="Times New Roman" panose="02020603050405020304" pitchFamily="18" charset="0"/>
                                <a:cs typeface="Times New Roman" panose="02020603050405020304" pitchFamily="18" charset="0"/>
                              </a:rPr>
                              <m:t>𝒉</m:t>
                            </m:r>
                            <m:r>
                              <a:rPr lang="es-CL" sz="2400" b="1" i="1">
                                <a:effectLst/>
                                <a:latin typeface="Cambria Math" panose="02040503050406030204" pitchFamily="18" charset="0"/>
                                <a:ea typeface="Times New Roman" panose="02020603050405020304" pitchFamily="18" charset="0"/>
                                <a:cs typeface="Times New Roman" panose="02020603050405020304" pitchFamily="18" charset="0"/>
                              </a:rPr>
                              <m:t>𝜟</m:t>
                            </m:r>
                            <m:r>
                              <a:rPr lang="es-CL" sz="2400" b="1" i="1">
                                <a:effectLst/>
                                <a:latin typeface="Cambria Math" panose="02040503050406030204" pitchFamily="18" charset="0"/>
                                <a:ea typeface="Times New Roman" panose="02020603050405020304" pitchFamily="18" charset="0"/>
                                <a:cs typeface="Times New Roman" panose="02020603050405020304" pitchFamily="18" charset="0"/>
                              </a:rPr>
                              <m:t>𝒙</m:t>
                            </m:r>
                          </m:num>
                          <m:den>
                            <m:r>
                              <a:rPr lang="es-CL" sz="2400" b="1" i="1">
                                <a:effectLst/>
                                <a:latin typeface="Cambria Math" panose="02040503050406030204" pitchFamily="18" charset="0"/>
                                <a:ea typeface="Times New Roman" panose="02020603050405020304" pitchFamily="18" charset="0"/>
                                <a:cs typeface="Times New Roman" panose="02020603050405020304" pitchFamily="18" charset="0"/>
                              </a:rPr>
                              <m:t>𝒌</m:t>
                            </m:r>
                          </m:den>
                        </m:f>
                        <m:r>
                          <a:rPr lang="es-CL" sz="2400" b="1" i="1">
                            <a:effectLst/>
                            <a:latin typeface="Cambria Math" panose="02040503050406030204" pitchFamily="18" charset="0"/>
                            <a:ea typeface="Times New Roman" panose="02020603050405020304" pitchFamily="18" charset="0"/>
                            <a:cs typeface="Times New Roman" panose="02020603050405020304" pitchFamily="18" charset="0"/>
                          </a:rPr>
                          <m:t>+</m:t>
                        </m:r>
                        <m:r>
                          <a:rPr lang="es-CL" sz="2400" b="1" i="1">
                            <a:effectLst/>
                            <a:latin typeface="Cambria Math" panose="02040503050406030204" pitchFamily="18" charset="0"/>
                            <a:ea typeface="Times New Roman" panose="02020603050405020304" pitchFamily="18" charset="0"/>
                            <a:cs typeface="Times New Roman" panose="02020603050405020304" pitchFamily="18" charset="0"/>
                          </a:rPr>
                          <m:t>𝟐</m:t>
                        </m:r>
                      </m:e>
                    </m:d>
                  </m:oMath>
                </a14:m>
                <a:r>
                  <a:rPr lang="es-CL" sz="2400" b="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s-CL" b="1" dirty="0">
                    <a:effectLst/>
                    <a:latin typeface="Times New Roman" panose="02020603050405020304" pitchFamily="18" charset="0"/>
                    <a:ea typeface="Times New Roman" panose="02020603050405020304" pitchFamily="18" charset="0"/>
                    <a:cs typeface="Times New Roman" panose="02020603050405020304" pitchFamily="18" charset="0"/>
                  </a:rPr>
                  <a:t>Para 2 dimensiones</a:t>
                </a:r>
                <a:endParaRPr lang="es-CL" sz="1600" b="1"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0"/>
                  </a:spcAft>
                  <a:tabLst>
                    <a:tab pos="4352925" algn="l"/>
                  </a:tabLst>
                </a:pPr>
                <a:r>
                  <a:rPr lang="es-CL" sz="10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s-CL" dirty="0">
                    <a:effectLst/>
                    <a:latin typeface="Times New Roman" panose="02020603050405020304" pitchFamily="18" charset="0"/>
                    <a:ea typeface="Times New Roman" panose="02020603050405020304" pitchFamily="18" charset="0"/>
                    <a:cs typeface="Times New Roman" panose="02020603050405020304" pitchFamily="18" charset="0"/>
                  </a:rPr>
                  <a:t>Para asegurar la convergencia de la solución, la solución del parámetro  </a:t>
                </a:r>
                <a14:m>
                  <m:oMath xmlns:m="http://schemas.openxmlformats.org/officeDocument/2006/math">
                    <m:f>
                      <m:fPr>
                        <m:ctrlPr>
                          <a:rPr lang="es-CL" sz="2400" i="1">
                            <a:effectLst/>
                            <a:latin typeface="Cambria Math" panose="02040503050406030204" pitchFamily="18" charset="0"/>
                            <a:ea typeface="Times New Roman" panose="02020603050405020304" pitchFamily="18" charset="0"/>
                            <a:cs typeface="Times New Roman" panose="02020603050405020304" pitchFamily="18" charset="0"/>
                          </a:rPr>
                        </m:ctrlPr>
                      </m:fPr>
                      <m:num>
                        <m:r>
                          <a:rPr lang="es-CL" sz="2400" i="1">
                            <a:effectLst/>
                            <a:latin typeface="Cambria Math" panose="02040503050406030204" pitchFamily="18" charset="0"/>
                            <a:ea typeface="Times New Roman" panose="02020603050405020304" pitchFamily="18" charset="0"/>
                            <a:cs typeface="Times New Roman" panose="02020603050405020304" pitchFamily="18" charset="0"/>
                          </a:rPr>
                          <m:t>𝛼𝛥</m:t>
                        </m:r>
                        <m:r>
                          <a:rPr lang="es-CL" sz="2400" i="1">
                            <a:effectLst/>
                            <a:latin typeface="Cambria Math" panose="02040503050406030204" pitchFamily="18" charset="0"/>
                            <a:ea typeface="Times New Roman" panose="02020603050405020304" pitchFamily="18" charset="0"/>
                            <a:cs typeface="Times New Roman" panose="02020603050405020304" pitchFamily="18" charset="0"/>
                          </a:rPr>
                          <m:t>𝑡</m:t>
                        </m:r>
                      </m:num>
                      <m:den>
                        <m:r>
                          <a:rPr lang="es-CL" sz="2400" i="1">
                            <a:effectLst/>
                            <a:latin typeface="Cambria Math" panose="02040503050406030204" pitchFamily="18" charset="0"/>
                            <a:ea typeface="Times New Roman" panose="02020603050405020304" pitchFamily="18" charset="0"/>
                            <a:cs typeface="Times New Roman" panose="02020603050405020304" pitchFamily="18" charset="0"/>
                          </a:rPr>
                          <m:t> </m:t>
                        </m:r>
                        <m:sSup>
                          <m:sSupPr>
                            <m:ctrlPr>
                              <a:rPr lang="es-CL" sz="2400" i="1">
                                <a:effectLst/>
                                <a:latin typeface="Cambria Math" panose="02040503050406030204" pitchFamily="18" charset="0"/>
                                <a:ea typeface="Times New Roman" panose="02020603050405020304" pitchFamily="18" charset="0"/>
                                <a:cs typeface="Times New Roman" panose="02020603050405020304" pitchFamily="18" charset="0"/>
                              </a:rPr>
                            </m:ctrlPr>
                          </m:sSupPr>
                          <m:e>
                            <m:d>
                              <m:dPr>
                                <m:ctrlPr>
                                  <a:rPr lang="es-CL" sz="2400" i="1">
                                    <a:effectLst/>
                                    <a:latin typeface="Cambria Math" panose="02040503050406030204" pitchFamily="18" charset="0"/>
                                    <a:ea typeface="Times New Roman" panose="02020603050405020304" pitchFamily="18" charset="0"/>
                                    <a:cs typeface="Times New Roman" panose="02020603050405020304" pitchFamily="18" charset="0"/>
                                  </a:rPr>
                                </m:ctrlPr>
                              </m:dPr>
                              <m:e>
                                <m:r>
                                  <a:rPr lang="es-CL" sz="2400" i="1">
                                    <a:effectLst/>
                                    <a:latin typeface="Cambria Math" panose="02040503050406030204" pitchFamily="18" charset="0"/>
                                    <a:ea typeface="Times New Roman" panose="02020603050405020304" pitchFamily="18" charset="0"/>
                                    <a:cs typeface="Times New Roman" panose="02020603050405020304" pitchFamily="18" charset="0"/>
                                  </a:rPr>
                                  <m:t>𝛥</m:t>
                                </m:r>
                                <m:r>
                                  <a:rPr lang="es-CL" sz="2400" i="1">
                                    <a:effectLst/>
                                    <a:latin typeface="Cambria Math" panose="02040503050406030204" pitchFamily="18" charset="0"/>
                                    <a:ea typeface="Times New Roman" panose="02020603050405020304" pitchFamily="18" charset="0"/>
                                    <a:cs typeface="Times New Roman" panose="02020603050405020304" pitchFamily="18" charset="0"/>
                                  </a:rPr>
                                  <m:t>𝑥</m:t>
                                </m:r>
                              </m:e>
                            </m:d>
                          </m:e>
                          <m:sup>
                            <m:r>
                              <a:rPr lang="es-CL" sz="2400" i="1">
                                <a:effectLst/>
                                <a:latin typeface="Cambria Math" panose="02040503050406030204" pitchFamily="18" charset="0"/>
                                <a:ea typeface="Times New Roman" panose="02020603050405020304" pitchFamily="18" charset="0"/>
                                <a:cs typeface="Times New Roman" panose="02020603050405020304" pitchFamily="18" charset="0"/>
                              </a:rPr>
                              <m:t>2</m:t>
                            </m:r>
                          </m:sup>
                        </m:sSup>
                      </m:den>
                    </m:f>
                  </m:oMath>
                </a14:m>
                <a:r>
                  <a:rPr lang="es-CL" sz="2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s-CL" dirty="0">
                    <a:effectLst/>
                    <a:latin typeface="Times New Roman" panose="02020603050405020304" pitchFamily="18" charset="0"/>
                    <a:ea typeface="Times New Roman" panose="02020603050405020304" pitchFamily="18" charset="0"/>
                    <a:cs typeface="Times New Roman" panose="02020603050405020304" pitchFamily="18" charset="0"/>
                  </a:rPr>
                  <a:t> se debe restringir a los siguientes rangos:</a:t>
                </a:r>
                <a:endParaRPr lang="es-CL" sz="16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0"/>
                  </a:spcAft>
                  <a:tabLst>
                    <a:tab pos="4352925" algn="l"/>
                  </a:tabLst>
                </a:pPr>
                <a:r>
                  <a:rPr lang="es-CL" sz="10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s-CL" sz="10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0"/>
                  </a:spcAft>
                  <a:tabLst>
                    <a:tab pos="4352925" algn="l"/>
                  </a:tabLst>
                </a:pPr>
                <a14:m>
                  <m:oMath xmlns:m="http://schemas.openxmlformats.org/officeDocument/2006/math">
                    <m:f>
                      <m:fPr>
                        <m:ctrlPr>
                          <a:rPr lang="es-CL" sz="2400" b="1" i="1">
                            <a:effectLst/>
                            <a:latin typeface="Cambria Math" panose="02040503050406030204" pitchFamily="18" charset="0"/>
                            <a:ea typeface="Times New Roman" panose="02020603050405020304" pitchFamily="18" charset="0"/>
                            <a:cs typeface="Times New Roman" panose="02020603050405020304" pitchFamily="18" charset="0"/>
                          </a:rPr>
                        </m:ctrlPr>
                      </m:fPr>
                      <m:num>
                        <m:sSup>
                          <m:sSupPr>
                            <m:ctrlPr>
                              <a:rPr lang="es-CL" sz="2400" b="1" i="1">
                                <a:effectLst/>
                                <a:latin typeface="Cambria Math" panose="02040503050406030204" pitchFamily="18" charset="0"/>
                                <a:ea typeface="Times New Roman" panose="02020603050405020304" pitchFamily="18" charset="0"/>
                                <a:cs typeface="Times New Roman" panose="02020603050405020304" pitchFamily="18" charset="0"/>
                              </a:rPr>
                            </m:ctrlPr>
                          </m:sSupPr>
                          <m:e>
                            <m:d>
                              <m:dPr>
                                <m:ctrlPr>
                                  <a:rPr lang="es-CL" sz="2400" b="1" i="1">
                                    <a:effectLst/>
                                    <a:latin typeface="Cambria Math" panose="02040503050406030204" pitchFamily="18" charset="0"/>
                                    <a:ea typeface="Times New Roman" panose="02020603050405020304" pitchFamily="18" charset="0"/>
                                    <a:cs typeface="Times New Roman" panose="02020603050405020304" pitchFamily="18" charset="0"/>
                                  </a:rPr>
                                </m:ctrlPr>
                              </m:dPr>
                              <m:e>
                                <m:r>
                                  <a:rPr lang="es-CL" sz="2400" b="1" i="1">
                                    <a:effectLst/>
                                    <a:latin typeface="Cambria Math" panose="02040503050406030204" pitchFamily="18" charset="0"/>
                                    <a:ea typeface="Times New Roman" panose="02020603050405020304" pitchFamily="18" charset="0"/>
                                    <a:cs typeface="Times New Roman" panose="02020603050405020304" pitchFamily="18" charset="0"/>
                                  </a:rPr>
                                  <m:t>𝜟</m:t>
                                </m:r>
                                <m:r>
                                  <a:rPr lang="es-CL" sz="2400" b="1" i="1">
                                    <a:effectLst/>
                                    <a:latin typeface="Cambria Math" panose="02040503050406030204" pitchFamily="18" charset="0"/>
                                    <a:ea typeface="Times New Roman" panose="02020603050405020304" pitchFamily="18" charset="0"/>
                                    <a:cs typeface="Times New Roman" panose="02020603050405020304" pitchFamily="18" charset="0"/>
                                  </a:rPr>
                                  <m:t>𝒙</m:t>
                                </m:r>
                              </m:e>
                            </m:d>
                          </m:e>
                          <m:sup>
                            <m:r>
                              <a:rPr lang="es-CL" sz="2400" b="1" i="1">
                                <a:effectLst/>
                                <a:latin typeface="Cambria Math" panose="02040503050406030204" pitchFamily="18" charset="0"/>
                                <a:ea typeface="Times New Roman" panose="02020603050405020304" pitchFamily="18" charset="0"/>
                                <a:cs typeface="Times New Roman" panose="02020603050405020304" pitchFamily="18" charset="0"/>
                              </a:rPr>
                              <m:t>𝟐</m:t>
                            </m:r>
                          </m:sup>
                        </m:sSup>
                      </m:num>
                      <m:den>
                        <m:r>
                          <a:rPr lang="es-CL" sz="2400" b="1" i="1">
                            <a:effectLst/>
                            <a:latin typeface="Cambria Math" panose="02040503050406030204" pitchFamily="18" charset="0"/>
                            <a:ea typeface="Times New Roman" panose="02020603050405020304" pitchFamily="18" charset="0"/>
                            <a:cs typeface="Times New Roman" panose="02020603050405020304" pitchFamily="18" charset="0"/>
                          </a:rPr>
                          <m:t>𝜶𝜟</m:t>
                        </m:r>
                        <m:r>
                          <a:rPr lang="es-CL" sz="2400" b="1" i="1">
                            <a:effectLst/>
                            <a:latin typeface="Cambria Math" panose="02040503050406030204" pitchFamily="18" charset="0"/>
                            <a:ea typeface="Times New Roman" panose="02020603050405020304" pitchFamily="18" charset="0"/>
                            <a:cs typeface="Times New Roman" panose="02020603050405020304" pitchFamily="18" charset="0"/>
                          </a:rPr>
                          <m:t>𝒕</m:t>
                        </m:r>
                      </m:den>
                    </m:f>
                  </m:oMath>
                </a14:m>
                <a:r>
                  <a:rPr lang="es-CL" sz="2400" b="1" dirty="0">
                    <a:effectLst/>
                    <a:latin typeface="Times New Roman" panose="02020603050405020304" pitchFamily="18" charset="0"/>
                    <a:ea typeface="Times New Roman" panose="02020603050405020304" pitchFamily="18" charset="0"/>
                    <a:cs typeface="Times New Roman" panose="02020603050405020304" pitchFamily="18" charset="0"/>
                  </a:rPr>
                  <a:t> </a:t>
                </a:r>
                <a14:m>
                  <m:oMath xmlns:m="http://schemas.openxmlformats.org/officeDocument/2006/math">
                    <m:r>
                      <a:rPr lang="es-CL" sz="2400" b="1" i="1">
                        <a:effectLst/>
                        <a:latin typeface="Cambria Math" panose="02040503050406030204" pitchFamily="18" charset="0"/>
                        <a:ea typeface="Times New Roman" panose="02020603050405020304" pitchFamily="18" charset="0"/>
                        <a:cs typeface="Times New Roman" panose="02020603050405020304" pitchFamily="18" charset="0"/>
                      </a:rPr>
                      <m:t>≥</m:t>
                    </m:r>
                    <m:r>
                      <a:rPr lang="es-CL" sz="2400" b="1" i="1">
                        <a:effectLst/>
                        <a:latin typeface="Cambria Math" panose="02040503050406030204" pitchFamily="18" charset="0"/>
                        <a:ea typeface="Times New Roman" panose="02020603050405020304" pitchFamily="18" charset="0"/>
                        <a:cs typeface="Times New Roman" panose="02020603050405020304" pitchFamily="18" charset="0"/>
                      </a:rPr>
                      <m:t>𝟐</m:t>
                    </m:r>
                    <m:r>
                      <a:rPr lang="es-CL" sz="2400" b="1" i="1">
                        <a:effectLst/>
                        <a:latin typeface="Cambria Math" panose="02040503050406030204" pitchFamily="18" charset="0"/>
                        <a:ea typeface="Times New Roman" panose="02020603050405020304" pitchFamily="18" charset="0"/>
                        <a:cs typeface="Times New Roman" panose="02020603050405020304" pitchFamily="18" charset="0"/>
                      </a:rPr>
                      <m:t> </m:t>
                    </m:r>
                    <m:d>
                      <m:dPr>
                        <m:ctrlPr>
                          <a:rPr lang="es-CL" sz="2400" b="1" i="1">
                            <a:effectLst/>
                            <a:latin typeface="Cambria Math" panose="02040503050406030204" pitchFamily="18" charset="0"/>
                            <a:ea typeface="Times New Roman" panose="02020603050405020304" pitchFamily="18" charset="0"/>
                            <a:cs typeface="Times New Roman" panose="02020603050405020304" pitchFamily="18" charset="0"/>
                          </a:rPr>
                        </m:ctrlPr>
                      </m:dPr>
                      <m:e>
                        <m:f>
                          <m:fPr>
                            <m:ctrlPr>
                              <a:rPr lang="es-CL" sz="2400" b="1" i="1">
                                <a:effectLst/>
                                <a:latin typeface="Cambria Math" panose="02040503050406030204" pitchFamily="18" charset="0"/>
                                <a:ea typeface="Times New Roman" panose="02020603050405020304" pitchFamily="18" charset="0"/>
                                <a:cs typeface="Times New Roman" panose="02020603050405020304" pitchFamily="18" charset="0"/>
                              </a:rPr>
                            </m:ctrlPr>
                          </m:fPr>
                          <m:num>
                            <m:r>
                              <a:rPr lang="es-CL" sz="2400" b="1" i="1">
                                <a:effectLst/>
                                <a:latin typeface="Cambria Math" panose="02040503050406030204" pitchFamily="18" charset="0"/>
                                <a:ea typeface="Times New Roman" panose="02020603050405020304" pitchFamily="18" charset="0"/>
                                <a:cs typeface="Times New Roman" panose="02020603050405020304" pitchFamily="18" charset="0"/>
                              </a:rPr>
                              <m:t>𝒉</m:t>
                            </m:r>
                            <m:r>
                              <a:rPr lang="es-CL" sz="2400" b="1" i="1">
                                <a:effectLst/>
                                <a:latin typeface="Cambria Math" panose="02040503050406030204" pitchFamily="18" charset="0"/>
                                <a:ea typeface="Times New Roman" panose="02020603050405020304" pitchFamily="18" charset="0"/>
                                <a:cs typeface="Times New Roman" panose="02020603050405020304" pitchFamily="18" charset="0"/>
                              </a:rPr>
                              <m:t>𝜟</m:t>
                            </m:r>
                            <m:r>
                              <a:rPr lang="es-CL" sz="2400" b="1" i="1">
                                <a:effectLst/>
                                <a:latin typeface="Cambria Math" panose="02040503050406030204" pitchFamily="18" charset="0"/>
                                <a:ea typeface="Times New Roman" panose="02020603050405020304" pitchFamily="18" charset="0"/>
                                <a:cs typeface="Times New Roman" panose="02020603050405020304" pitchFamily="18" charset="0"/>
                              </a:rPr>
                              <m:t>𝒙</m:t>
                            </m:r>
                          </m:num>
                          <m:den>
                            <m:r>
                              <a:rPr lang="es-CL" sz="2400" b="1" i="1">
                                <a:effectLst/>
                                <a:latin typeface="Cambria Math" panose="02040503050406030204" pitchFamily="18" charset="0"/>
                                <a:ea typeface="Times New Roman" panose="02020603050405020304" pitchFamily="18" charset="0"/>
                                <a:cs typeface="Times New Roman" panose="02020603050405020304" pitchFamily="18" charset="0"/>
                              </a:rPr>
                              <m:t>𝒌</m:t>
                            </m:r>
                          </m:den>
                        </m:f>
                        <m:r>
                          <a:rPr lang="es-CL" sz="2400" b="1" i="1">
                            <a:effectLst/>
                            <a:latin typeface="Cambria Math" panose="02040503050406030204" pitchFamily="18" charset="0"/>
                            <a:ea typeface="Times New Roman" panose="02020603050405020304" pitchFamily="18" charset="0"/>
                            <a:cs typeface="Times New Roman" panose="02020603050405020304" pitchFamily="18" charset="0"/>
                          </a:rPr>
                          <m:t>+</m:t>
                        </m:r>
                        <m:r>
                          <a:rPr lang="es-CL" sz="2400" b="1" i="1">
                            <a:effectLst/>
                            <a:latin typeface="Cambria Math" panose="02040503050406030204" pitchFamily="18" charset="0"/>
                            <a:ea typeface="Times New Roman" panose="02020603050405020304" pitchFamily="18" charset="0"/>
                            <a:cs typeface="Times New Roman" panose="02020603050405020304" pitchFamily="18" charset="0"/>
                          </a:rPr>
                          <m:t>𝟏</m:t>
                        </m:r>
                      </m:e>
                    </m:d>
                  </m:oMath>
                </a14:m>
                <a:r>
                  <a:rPr lang="es-CL" sz="2000" b="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s-CL" b="1" dirty="0">
                    <a:effectLst/>
                    <a:latin typeface="Times New Roman" panose="02020603050405020304" pitchFamily="18" charset="0"/>
                    <a:ea typeface="Times New Roman" panose="02020603050405020304" pitchFamily="18" charset="0"/>
                    <a:cs typeface="Times New Roman" panose="02020603050405020304" pitchFamily="18" charset="0"/>
                  </a:rPr>
                  <a:t>Para 1 dimensión</a:t>
                </a:r>
                <a:endParaRPr lang="es-CL" sz="1600" b="1"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0"/>
                  </a:spcAft>
                  <a:tabLst>
                    <a:tab pos="4352925" algn="l"/>
                  </a:tabLst>
                </a:pPr>
                <a:r>
                  <a:rPr lang="es-CL" b="1"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s-CL" sz="1600" b="1"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0"/>
                  </a:spcAft>
                  <a:tabLst>
                    <a:tab pos="4352925" algn="l"/>
                  </a:tabLst>
                </a:pPr>
                <a14:m>
                  <m:oMath xmlns:m="http://schemas.openxmlformats.org/officeDocument/2006/math">
                    <m:f>
                      <m:fPr>
                        <m:ctrlPr>
                          <a:rPr lang="es-CL" sz="2400" b="1" i="1">
                            <a:effectLst/>
                            <a:latin typeface="Cambria Math" panose="02040503050406030204" pitchFamily="18" charset="0"/>
                            <a:ea typeface="Times New Roman" panose="02020603050405020304" pitchFamily="18" charset="0"/>
                            <a:cs typeface="Times New Roman" panose="02020603050405020304" pitchFamily="18" charset="0"/>
                          </a:rPr>
                        </m:ctrlPr>
                      </m:fPr>
                      <m:num>
                        <m:sSup>
                          <m:sSupPr>
                            <m:ctrlPr>
                              <a:rPr lang="es-CL" sz="2400" b="1" i="1">
                                <a:effectLst/>
                                <a:latin typeface="Cambria Math" panose="02040503050406030204" pitchFamily="18" charset="0"/>
                                <a:ea typeface="Times New Roman" panose="02020603050405020304" pitchFamily="18" charset="0"/>
                                <a:cs typeface="Times New Roman" panose="02020603050405020304" pitchFamily="18" charset="0"/>
                              </a:rPr>
                            </m:ctrlPr>
                          </m:sSupPr>
                          <m:e>
                            <m:d>
                              <m:dPr>
                                <m:ctrlPr>
                                  <a:rPr lang="es-CL" sz="2400" b="1" i="1">
                                    <a:effectLst/>
                                    <a:latin typeface="Cambria Math" panose="02040503050406030204" pitchFamily="18" charset="0"/>
                                    <a:ea typeface="Times New Roman" panose="02020603050405020304" pitchFamily="18" charset="0"/>
                                    <a:cs typeface="Times New Roman" panose="02020603050405020304" pitchFamily="18" charset="0"/>
                                  </a:rPr>
                                </m:ctrlPr>
                              </m:dPr>
                              <m:e>
                                <m:r>
                                  <a:rPr lang="es-CL" sz="2400" b="1" i="1">
                                    <a:effectLst/>
                                    <a:latin typeface="Cambria Math" panose="02040503050406030204" pitchFamily="18" charset="0"/>
                                    <a:ea typeface="Times New Roman" panose="02020603050405020304" pitchFamily="18" charset="0"/>
                                    <a:cs typeface="Times New Roman" panose="02020603050405020304" pitchFamily="18" charset="0"/>
                                  </a:rPr>
                                  <m:t>𝜟</m:t>
                                </m:r>
                                <m:r>
                                  <a:rPr lang="es-CL" sz="2400" b="1" i="1">
                                    <a:effectLst/>
                                    <a:latin typeface="Cambria Math" panose="02040503050406030204" pitchFamily="18" charset="0"/>
                                    <a:ea typeface="Times New Roman" panose="02020603050405020304" pitchFamily="18" charset="0"/>
                                    <a:cs typeface="Times New Roman" panose="02020603050405020304" pitchFamily="18" charset="0"/>
                                  </a:rPr>
                                  <m:t>𝒙</m:t>
                                </m:r>
                              </m:e>
                            </m:d>
                          </m:e>
                          <m:sup>
                            <m:r>
                              <a:rPr lang="es-CL" sz="2400" b="1" i="1">
                                <a:effectLst/>
                                <a:latin typeface="Cambria Math" panose="02040503050406030204" pitchFamily="18" charset="0"/>
                                <a:ea typeface="Times New Roman" panose="02020603050405020304" pitchFamily="18" charset="0"/>
                                <a:cs typeface="Times New Roman" panose="02020603050405020304" pitchFamily="18" charset="0"/>
                              </a:rPr>
                              <m:t>𝟐</m:t>
                            </m:r>
                          </m:sup>
                        </m:sSup>
                      </m:num>
                      <m:den>
                        <m:r>
                          <a:rPr lang="es-CL" sz="2400" b="1" i="1">
                            <a:effectLst/>
                            <a:latin typeface="Cambria Math" panose="02040503050406030204" pitchFamily="18" charset="0"/>
                            <a:ea typeface="Times New Roman" panose="02020603050405020304" pitchFamily="18" charset="0"/>
                            <a:cs typeface="Times New Roman" panose="02020603050405020304" pitchFamily="18" charset="0"/>
                          </a:rPr>
                          <m:t>𝜶𝜟</m:t>
                        </m:r>
                        <m:r>
                          <a:rPr lang="es-CL" sz="2400" b="1" i="1">
                            <a:effectLst/>
                            <a:latin typeface="Cambria Math" panose="02040503050406030204" pitchFamily="18" charset="0"/>
                            <a:ea typeface="Times New Roman" panose="02020603050405020304" pitchFamily="18" charset="0"/>
                            <a:cs typeface="Times New Roman" panose="02020603050405020304" pitchFamily="18" charset="0"/>
                          </a:rPr>
                          <m:t>𝒕</m:t>
                        </m:r>
                      </m:den>
                    </m:f>
                  </m:oMath>
                </a14:m>
                <a:r>
                  <a:rPr lang="es-CL" sz="2400" b="1" dirty="0">
                    <a:effectLst/>
                    <a:latin typeface="Times New Roman" panose="02020603050405020304" pitchFamily="18" charset="0"/>
                    <a:ea typeface="Times New Roman" panose="02020603050405020304" pitchFamily="18" charset="0"/>
                    <a:cs typeface="Times New Roman" panose="02020603050405020304" pitchFamily="18" charset="0"/>
                  </a:rPr>
                  <a:t> </a:t>
                </a:r>
                <a14:m>
                  <m:oMath xmlns:m="http://schemas.openxmlformats.org/officeDocument/2006/math">
                    <m:r>
                      <a:rPr lang="es-CL" sz="2400" b="1" i="1">
                        <a:effectLst/>
                        <a:latin typeface="Cambria Math" panose="02040503050406030204" pitchFamily="18" charset="0"/>
                        <a:ea typeface="Times New Roman" panose="02020603050405020304" pitchFamily="18" charset="0"/>
                        <a:cs typeface="Times New Roman" panose="02020603050405020304" pitchFamily="18" charset="0"/>
                      </a:rPr>
                      <m:t>≥</m:t>
                    </m:r>
                    <m:r>
                      <a:rPr lang="es-CL" sz="2400" b="1" i="1">
                        <a:effectLst/>
                        <a:latin typeface="Cambria Math" panose="02040503050406030204" pitchFamily="18" charset="0"/>
                        <a:ea typeface="Times New Roman" panose="02020603050405020304" pitchFamily="18" charset="0"/>
                        <a:cs typeface="Times New Roman" panose="02020603050405020304" pitchFamily="18" charset="0"/>
                      </a:rPr>
                      <m:t>𝟐</m:t>
                    </m:r>
                    <m:r>
                      <a:rPr lang="es-CL" sz="2400" b="1" i="1">
                        <a:effectLst/>
                        <a:latin typeface="Cambria Math" panose="02040503050406030204" pitchFamily="18" charset="0"/>
                        <a:ea typeface="Times New Roman" panose="02020603050405020304" pitchFamily="18" charset="0"/>
                        <a:cs typeface="Times New Roman" panose="02020603050405020304" pitchFamily="18" charset="0"/>
                      </a:rPr>
                      <m:t> </m:t>
                    </m:r>
                    <m:d>
                      <m:dPr>
                        <m:ctrlPr>
                          <a:rPr lang="es-CL" sz="2400" b="1" i="1">
                            <a:effectLst/>
                            <a:latin typeface="Cambria Math" panose="02040503050406030204" pitchFamily="18" charset="0"/>
                            <a:ea typeface="Times New Roman" panose="02020603050405020304" pitchFamily="18" charset="0"/>
                            <a:cs typeface="Times New Roman" panose="02020603050405020304" pitchFamily="18" charset="0"/>
                          </a:rPr>
                        </m:ctrlPr>
                      </m:dPr>
                      <m:e>
                        <m:f>
                          <m:fPr>
                            <m:ctrlPr>
                              <a:rPr lang="es-CL" sz="2400" b="1" i="1">
                                <a:effectLst/>
                                <a:latin typeface="Cambria Math" panose="02040503050406030204" pitchFamily="18" charset="0"/>
                                <a:ea typeface="Times New Roman" panose="02020603050405020304" pitchFamily="18" charset="0"/>
                                <a:cs typeface="Times New Roman" panose="02020603050405020304" pitchFamily="18" charset="0"/>
                              </a:rPr>
                            </m:ctrlPr>
                          </m:fPr>
                          <m:num>
                            <m:r>
                              <a:rPr lang="es-CL" sz="2400" b="1" i="1">
                                <a:effectLst/>
                                <a:latin typeface="Cambria Math" panose="02040503050406030204" pitchFamily="18" charset="0"/>
                                <a:ea typeface="Times New Roman" panose="02020603050405020304" pitchFamily="18" charset="0"/>
                                <a:cs typeface="Times New Roman" panose="02020603050405020304" pitchFamily="18" charset="0"/>
                              </a:rPr>
                              <m:t>𝒉</m:t>
                            </m:r>
                            <m:r>
                              <a:rPr lang="es-CL" sz="2400" b="1" i="1">
                                <a:effectLst/>
                                <a:latin typeface="Cambria Math" panose="02040503050406030204" pitchFamily="18" charset="0"/>
                                <a:ea typeface="Times New Roman" panose="02020603050405020304" pitchFamily="18" charset="0"/>
                                <a:cs typeface="Times New Roman" panose="02020603050405020304" pitchFamily="18" charset="0"/>
                              </a:rPr>
                              <m:t>𝜟</m:t>
                            </m:r>
                            <m:r>
                              <a:rPr lang="es-CL" sz="2400" b="1" i="1">
                                <a:effectLst/>
                                <a:latin typeface="Cambria Math" panose="02040503050406030204" pitchFamily="18" charset="0"/>
                                <a:ea typeface="Times New Roman" panose="02020603050405020304" pitchFamily="18" charset="0"/>
                                <a:cs typeface="Times New Roman" panose="02020603050405020304" pitchFamily="18" charset="0"/>
                              </a:rPr>
                              <m:t>𝒙</m:t>
                            </m:r>
                          </m:num>
                          <m:den>
                            <m:r>
                              <a:rPr lang="es-CL" sz="2400" b="1" i="1">
                                <a:effectLst/>
                                <a:latin typeface="Cambria Math" panose="02040503050406030204" pitchFamily="18" charset="0"/>
                                <a:ea typeface="Times New Roman" panose="02020603050405020304" pitchFamily="18" charset="0"/>
                                <a:cs typeface="Times New Roman" panose="02020603050405020304" pitchFamily="18" charset="0"/>
                              </a:rPr>
                              <m:t>𝒌</m:t>
                            </m:r>
                          </m:den>
                        </m:f>
                        <m:r>
                          <a:rPr lang="es-CL" sz="2400" b="1" i="1">
                            <a:effectLst/>
                            <a:latin typeface="Cambria Math" panose="02040503050406030204" pitchFamily="18" charset="0"/>
                            <a:ea typeface="Times New Roman" panose="02020603050405020304" pitchFamily="18" charset="0"/>
                            <a:cs typeface="Times New Roman" panose="02020603050405020304" pitchFamily="18" charset="0"/>
                          </a:rPr>
                          <m:t>+</m:t>
                        </m:r>
                        <m:r>
                          <a:rPr lang="es-CL" sz="2400" b="1" i="1">
                            <a:effectLst/>
                            <a:latin typeface="Cambria Math" panose="02040503050406030204" pitchFamily="18" charset="0"/>
                            <a:ea typeface="Times New Roman" panose="02020603050405020304" pitchFamily="18" charset="0"/>
                            <a:cs typeface="Times New Roman" panose="02020603050405020304" pitchFamily="18" charset="0"/>
                          </a:rPr>
                          <m:t>𝟐</m:t>
                        </m:r>
                      </m:e>
                    </m:d>
                  </m:oMath>
                </a14:m>
                <a:r>
                  <a:rPr lang="es-CL" sz="2000" b="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s-CL" b="1" dirty="0">
                    <a:effectLst/>
                    <a:latin typeface="Times New Roman" panose="02020603050405020304" pitchFamily="18" charset="0"/>
                    <a:ea typeface="Times New Roman" panose="02020603050405020304" pitchFamily="18" charset="0"/>
                    <a:cs typeface="Times New Roman" panose="02020603050405020304" pitchFamily="18" charset="0"/>
                  </a:rPr>
                  <a:t> Para 2 dimensiones</a:t>
                </a:r>
                <a:endParaRPr lang="es-CL" sz="1600" b="1" dirty="0">
                  <a:effectLst/>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2" name="Rectángulo 1"/>
              <p:cNvSpPr>
                <a:spLocks noRot="1" noChangeAspect="1" noMove="1" noResize="1" noEditPoints="1" noAdjustHandles="1" noChangeArrowheads="1" noChangeShapeType="1" noTextEdit="1"/>
              </p:cNvSpPr>
              <p:nvPr/>
            </p:nvSpPr>
            <p:spPr>
              <a:xfrm>
                <a:off x="773723" y="451828"/>
                <a:ext cx="10386646" cy="5847113"/>
              </a:xfrm>
              <a:prstGeom prst="rect">
                <a:avLst/>
              </a:prstGeom>
              <a:blipFill rotWithShape="0">
                <a:blip r:embed="rId2"/>
                <a:stretch>
                  <a:fillRect l="-528" r="-469"/>
                </a:stretch>
              </a:blipFill>
            </p:spPr>
            <p:txBody>
              <a:bodyPr/>
              <a:lstStyle/>
              <a:p>
                <a:r>
                  <a:rPr lang="es-CL">
                    <a:noFill/>
                  </a:rPr>
                  <a:t> </a:t>
                </a:r>
              </a:p>
            </p:txBody>
          </p:sp>
        </mc:Fallback>
      </mc:AlternateContent>
    </p:spTree>
    <p:extLst>
      <p:ext uri="{BB962C8B-B14F-4D97-AF65-F5344CB8AC3E}">
        <p14:creationId xmlns:p14="http://schemas.microsoft.com/office/powerpoint/2010/main" val="4068724554"/>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DBE4817-19F9-40A6-A92B-2C0E352A9F63}"/>
              </a:ext>
            </a:extLst>
          </p:cNvPr>
          <p:cNvSpPr>
            <a:spLocks noGrp="1"/>
          </p:cNvSpPr>
          <p:nvPr>
            <p:ph type="title"/>
          </p:nvPr>
        </p:nvSpPr>
        <p:spPr/>
        <p:txBody>
          <a:bodyPr/>
          <a:lstStyle/>
          <a:p>
            <a:r>
              <a:rPr lang="es-ES" dirty="0"/>
              <a:t>Repaso</a:t>
            </a:r>
            <a:endParaRPr lang="es-CL" dirty="0"/>
          </a:p>
        </p:txBody>
      </p:sp>
      <p:sp>
        <p:nvSpPr>
          <p:cNvPr id="3" name="Marcador de contenido 2">
            <a:extLst>
              <a:ext uri="{FF2B5EF4-FFF2-40B4-BE49-F238E27FC236}">
                <a16:creationId xmlns:a16="http://schemas.microsoft.com/office/drawing/2014/main" id="{9B27D58C-FF55-41A5-8901-8E0085A34CC9}"/>
              </a:ext>
            </a:extLst>
          </p:cNvPr>
          <p:cNvSpPr>
            <a:spLocks noGrp="1"/>
          </p:cNvSpPr>
          <p:nvPr>
            <p:ph idx="1"/>
          </p:nvPr>
        </p:nvSpPr>
        <p:spPr/>
        <p:txBody>
          <a:bodyPr/>
          <a:lstStyle/>
          <a:p>
            <a:endParaRPr lang="es-CL"/>
          </a:p>
        </p:txBody>
      </p:sp>
    </p:spTree>
    <p:extLst>
      <p:ext uri="{BB962C8B-B14F-4D97-AF65-F5344CB8AC3E}">
        <p14:creationId xmlns:p14="http://schemas.microsoft.com/office/powerpoint/2010/main" val="1705109518"/>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6F2EBBB-47CA-4CDA-9E37-16D783529000}"/>
              </a:ext>
            </a:extLst>
          </p:cNvPr>
          <p:cNvSpPr>
            <a:spLocks noGrp="1"/>
          </p:cNvSpPr>
          <p:nvPr>
            <p:ph type="title"/>
          </p:nvPr>
        </p:nvSpPr>
        <p:spPr/>
        <p:txBody>
          <a:bodyPr/>
          <a:lstStyle/>
          <a:p>
            <a:r>
              <a:rPr lang="es-ES" dirty="0"/>
              <a:t>Repaso</a:t>
            </a:r>
            <a:endParaRPr lang="es-CL" dirty="0"/>
          </a:p>
        </p:txBody>
      </p:sp>
      <p:sp>
        <p:nvSpPr>
          <p:cNvPr id="3" name="Marcador de contenido 2">
            <a:extLst>
              <a:ext uri="{FF2B5EF4-FFF2-40B4-BE49-F238E27FC236}">
                <a16:creationId xmlns:a16="http://schemas.microsoft.com/office/drawing/2014/main" id="{F03ECA8A-F0F6-4470-AA72-C6104AD61BA2}"/>
              </a:ext>
            </a:extLst>
          </p:cNvPr>
          <p:cNvSpPr>
            <a:spLocks noGrp="1"/>
          </p:cNvSpPr>
          <p:nvPr>
            <p:ph idx="1"/>
          </p:nvPr>
        </p:nvSpPr>
        <p:spPr/>
        <p:txBody>
          <a:bodyPr/>
          <a:lstStyle/>
          <a:p>
            <a:r>
              <a:rPr lang="es-ES" dirty="0"/>
              <a:t>Conducción </a:t>
            </a:r>
            <a:r>
              <a:rPr lang="es-ES" dirty="0" err="1"/>
              <a:t>transiente</a:t>
            </a:r>
            <a:endParaRPr lang="es-ES" dirty="0"/>
          </a:p>
          <a:p>
            <a:r>
              <a:rPr lang="es-ES" dirty="0"/>
              <a:t>Sólido Semi infinito</a:t>
            </a:r>
            <a:endParaRPr lang="es-CL" dirty="0"/>
          </a:p>
        </p:txBody>
      </p:sp>
    </p:spTree>
    <p:extLst>
      <p:ext uri="{BB962C8B-B14F-4D97-AF65-F5344CB8AC3E}">
        <p14:creationId xmlns:p14="http://schemas.microsoft.com/office/powerpoint/2010/main" val="528839909"/>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Levantar la mano | Saludconcosas">
            <a:extLst>
              <a:ext uri="{FF2B5EF4-FFF2-40B4-BE49-F238E27FC236}">
                <a16:creationId xmlns:a16="http://schemas.microsoft.com/office/drawing/2014/main" id="{1453A331-B584-4998-9F31-C34AE70D141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200"/>
          <a:stretch/>
        </p:blipFill>
        <p:spPr bwMode="auto">
          <a:xfrm>
            <a:off x="3523488" y="10"/>
            <a:ext cx="8668512"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a:extLst>
              <a:ext uri="{FF2B5EF4-FFF2-40B4-BE49-F238E27FC236}">
                <a16:creationId xmlns:a16="http://schemas.microsoft.com/office/drawing/2014/main" id="{BA002D60-5C02-4DA7-BC53-D1E030A9EBC1}"/>
              </a:ext>
            </a:extLst>
          </p:cNvPr>
          <p:cNvSpPr>
            <a:spLocks noGrp="1"/>
          </p:cNvSpPr>
          <p:nvPr>
            <p:ph type="title"/>
          </p:nvPr>
        </p:nvSpPr>
        <p:spPr>
          <a:xfrm>
            <a:off x="118385" y="1132637"/>
            <a:ext cx="4772113" cy="3204134"/>
          </a:xfrm>
        </p:spPr>
        <p:txBody>
          <a:bodyPr vert="horz" lIns="91440" tIns="45720" rIns="91440" bIns="45720" rtlCol="0" anchor="b">
            <a:normAutofit/>
          </a:bodyPr>
          <a:lstStyle/>
          <a:p>
            <a:r>
              <a:rPr lang="en-US" sz="4800" dirty="0" err="1"/>
              <a:t>Repaso</a:t>
            </a:r>
            <a:r>
              <a:rPr lang="en-US" sz="4800" dirty="0"/>
              <a:t>/</a:t>
            </a:r>
            <a:r>
              <a:rPr lang="en-US" sz="4800" dirty="0" err="1"/>
              <a:t>Dudas</a:t>
            </a:r>
            <a:r>
              <a:rPr lang="en-US" sz="4800" dirty="0"/>
              <a:t> y </a:t>
            </a:r>
            <a:r>
              <a:rPr lang="en-US" sz="4800" dirty="0" err="1"/>
              <a:t>comentarios</a:t>
            </a:r>
            <a:endParaRPr lang="en-US" sz="4800" dirty="0"/>
          </a:p>
        </p:txBody>
      </p:sp>
    </p:spTree>
    <p:extLst>
      <p:ext uri="{BB962C8B-B14F-4D97-AF65-F5344CB8AC3E}">
        <p14:creationId xmlns:p14="http://schemas.microsoft.com/office/powerpoint/2010/main" val="3572798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1308295" y="909016"/>
            <a:ext cx="9537896" cy="3138680"/>
          </a:xfrm>
          <a:prstGeom prst="rect">
            <a:avLst/>
          </a:prstGeom>
        </p:spPr>
        <p:txBody>
          <a:bodyPr wrap="square">
            <a:spAutoFit/>
          </a:bodyPr>
          <a:lstStyle/>
          <a:p>
            <a:pPr lvl="0" algn="just">
              <a:lnSpc>
                <a:spcPct val="107000"/>
              </a:lnSpc>
              <a:spcAft>
                <a:spcPts val="0"/>
              </a:spcAft>
            </a:pPr>
            <a:r>
              <a:rPr lang="es-CL" sz="2800" b="1" dirty="0">
                <a:effectLst/>
                <a:ea typeface="Times New Roman" panose="02020603050405020304" pitchFamily="18" charset="0"/>
                <a:cs typeface="Times New Roman" panose="02020603050405020304" pitchFamily="18" charset="0"/>
              </a:rPr>
              <a:t>Conductividad térmica en las aleaciones</a:t>
            </a:r>
            <a:endParaRPr lang="es-CL" sz="2800" b="1" dirty="0">
              <a:effectLst/>
              <a:ea typeface="Calibri" panose="020F0502020204030204" pitchFamily="34" charset="0"/>
              <a:cs typeface="Times New Roman" panose="02020603050405020304" pitchFamily="18" charset="0"/>
            </a:endParaRPr>
          </a:p>
          <a:p>
            <a:pPr algn="just">
              <a:lnSpc>
                <a:spcPct val="107000"/>
              </a:lnSpc>
              <a:spcAft>
                <a:spcPts val="0"/>
              </a:spcAft>
            </a:pPr>
            <a:r>
              <a:rPr lang="es-CL" b="1" dirty="0">
                <a:effectLst/>
                <a:ea typeface="Times New Roman" panose="02020603050405020304" pitchFamily="18" charset="0"/>
                <a:cs typeface="Times New Roman" panose="02020603050405020304" pitchFamily="18" charset="0"/>
              </a:rPr>
              <a:t> </a:t>
            </a:r>
            <a:endParaRPr lang="es-CL" sz="1600" dirty="0">
              <a:effectLst/>
              <a:ea typeface="Calibri" panose="020F0502020204030204" pitchFamily="34" charset="0"/>
              <a:cs typeface="Times New Roman" panose="02020603050405020304" pitchFamily="18" charset="0"/>
            </a:endParaRPr>
          </a:p>
          <a:p>
            <a:pPr algn="just">
              <a:lnSpc>
                <a:spcPct val="107000"/>
              </a:lnSpc>
              <a:spcAft>
                <a:spcPts val="0"/>
              </a:spcAft>
            </a:pPr>
            <a:r>
              <a:rPr lang="es-CL" sz="2000" dirty="0">
                <a:effectLst/>
                <a:ea typeface="Times New Roman" panose="02020603050405020304" pitchFamily="18" charset="0"/>
                <a:cs typeface="Times New Roman" panose="02020603050405020304" pitchFamily="18" charset="0"/>
              </a:rPr>
              <a:t>En las aleaciones en donde la conductividad térmica depende de los constituyentes y de la estructura de la aleación, la contribución relativa del término </a:t>
            </a:r>
            <a:r>
              <a:rPr lang="es-CL" sz="2000" dirty="0" err="1">
                <a:effectLst/>
                <a:ea typeface="Times New Roman" panose="02020603050405020304" pitchFamily="18" charset="0"/>
                <a:cs typeface="Times New Roman" panose="02020603050405020304" pitchFamily="18" charset="0"/>
              </a:rPr>
              <a:t>k</a:t>
            </a:r>
            <a:r>
              <a:rPr lang="es-CL" sz="2000" baseline="-25000" dirty="0" err="1">
                <a:effectLst/>
                <a:ea typeface="Times New Roman" panose="02020603050405020304" pitchFamily="18" charset="0"/>
                <a:cs typeface="Times New Roman" panose="02020603050405020304" pitchFamily="18" charset="0"/>
              </a:rPr>
              <a:t>f</a:t>
            </a:r>
            <a:r>
              <a:rPr lang="es-CL" sz="2000" dirty="0">
                <a:effectLst/>
                <a:ea typeface="Times New Roman" panose="02020603050405020304" pitchFamily="18" charset="0"/>
                <a:cs typeface="Times New Roman" panose="02020603050405020304" pitchFamily="18" charset="0"/>
              </a:rPr>
              <a:t> es más importante que en el caso de los metales puros. Siendo menos ordenada la estructura de las aleaciones que la de los metales puros, debido a la mayor dificultad que encuentran para avanzar los electrones libres, la conductividad térmica será inferior.</a:t>
            </a:r>
            <a:endParaRPr lang="es-CL" sz="2000" dirty="0">
              <a:effectLst/>
              <a:ea typeface="Calibri" panose="020F0502020204030204" pitchFamily="34" charset="0"/>
              <a:cs typeface="Times New Roman" panose="02020603050405020304" pitchFamily="18" charset="0"/>
            </a:endParaRPr>
          </a:p>
          <a:p>
            <a:pPr algn="just">
              <a:lnSpc>
                <a:spcPct val="107000"/>
              </a:lnSpc>
              <a:spcAft>
                <a:spcPts val="0"/>
              </a:spcAft>
            </a:pPr>
            <a:r>
              <a:rPr lang="es-CL" sz="2000" dirty="0">
                <a:effectLst/>
                <a:ea typeface="Times New Roman" panose="02020603050405020304" pitchFamily="18" charset="0"/>
                <a:cs typeface="Times New Roman" panose="02020603050405020304" pitchFamily="18" charset="0"/>
              </a:rPr>
              <a:t> </a:t>
            </a:r>
            <a:endParaRPr lang="es-CL" sz="2000" dirty="0">
              <a:effectLst/>
              <a:ea typeface="Calibri" panose="020F0502020204030204" pitchFamily="34" charset="0"/>
              <a:cs typeface="Times New Roman" panose="02020603050405020304" pitchFamily="18" charset="0"/>
            </a:endParaRPr>
          </a:p>
          <a:p>
            <a:pPr algn="ctr">
              <a:lnSpc>
                <a:spcPct val="107000"/>
              </a:lnSpc>
              <a:spcAft>
                <a:spcPts val="0"/>
              </a:spcAft>
            </a:pPr>
            <a:r>
              <a:rPr lang="es-CL" sz="2000" b="1" dirty="0">
                <a:effectLst/>
                <a:ea typeface="Times New Roman" panose="02020603050405020304" pitchFamily="18" charset="0"/>
                <a:cs typeface="Times New Roman" panose="02020603050405020304" pitchFamily="18" charset="0"/>
              </a:rPr>
              <a:t> </a:t>
            </a:r>
            <a:endParaRPr lang="es-CL" sz="2000" dirty="0">
              <a:effectLst/>
              <a:ea typeface="Calibri" panose="020F0502020204030204" pitchFamily="34" charset="0"/>
              <a:cs typeface="Times New Roman" panose="02020603050405020304" pitchFamily="18" charset="0"/>
            </a:endParaRPr>
          </a:p>
        </p:txBody>
      </p:sp>
      <p:graphicFrame>
        <p:nvGraphicFramePr>
          <p:cNvPr id="3" name="Tabla 3">
            <a:extLst>
              <a:ext uri="{FF2B5EF4-FFF2-40B4-BE49-F238E27FC236}">
                <a16:creationId xmlns:a16="http://schemas.microsoft.com/office/drawing/2014/main" id="{385A2FF8-F82E-4686-B712-29BCDDE51528}"/>
              </a:ext>
            </a:extLst>
          </p:cNvPr>
          <p:cNvGraphicFramePr>
            <a:graphicFrameLocks noGrp="1"/>
          </p:cNvGraphicFramePr>
          <p:nvPr>
            <p:extLst>
              <p:ext uri="{D42A27DB-BD31-4B8C-83A1-F6EECF244321}">
                <p14:modId xmlns:p14="http://schemas.microsoft.com/office/powerpoint/2010/main" val="1049359627"/>
              </p:ext>
            </p:extLst>
          </p:nvPr>
        </p:nvGraphicFramePr>
        <p:xfrm>
          <a:off x="1783426" y="4187383"/>
          <a:ext cx="8128000" cy="147828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2382320583"/>
                    </a:ext>
                  </a:extLst>
                </a:gridCol>
                <a:gridCol w="4064000">
                  <a:extLst>
                    <a:ext uri="{9D8B030D-6E8A-4147-A177-3AD203B41FA5}">
                      <a16:colId xmlns:a16="http://schemas.microsoft.com/office/drawing/2014/main" val="2899345602"/>
                    </a:ext>
                  </a:extLst>
                </a:gridCol>
              </a:tblGrid>
              <a:tr h="0">
                <a:tc>
                  <a:txBody>
                    <a:bodyPr/>
                    <a:lstStyle/>
                    <a:p>
                      <a:r>
                        <a:rPr lang="es-ES" dirty="0"/>
                        <a:t>Aleación</a:t>
                      </a:r>
                      <a:endParaRPr lang="es-CL"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L" sz="1800" b="1" dirty="0">
                          <a:effectLst/>
                          <a:ea typeface="Times New Roman" panose="02020603050405020304" pitchFamily="18" charset="0"/>
                          <a:cs typeface="Times New Roman" panose="02020603050405020304" pitchFamily="18" charset="0"/>
                        </a:rPr>
                        <a:t>k a 20°C (kcal/</a:t>
                      </a:r>
                      <a:r>
                        <a:rPr lang="es-CL" sz="1800" b="1" dirty="0" err="1">
                          <a:effectLst/>
                          <a:ea typeface="Times New Roman" panose="02020603050405020304" pitchFamily="18" charset="0"/>
                          <a:cs typeface="Times New Roman" panose="02020603050405020304" pitchFamily="18" charset="0"/>
                        </a:rPr>
                        <a:t>hr∙m∙°C</a:t>
                      </a:r>
                      <a:r>
                        <a:rPr lang="es-CL" sz="1800" b="1" dirty="0">
                          <a:effectLst/>
                          <a:ea typeface="Times New Roman" panose="02020603050405020304" pitchFamily="18" charset="0"/>
                          <a:cs typeface="Times New Roman" panose="02020603050405020304" pitchFamily="18" charset="0"/>
                        </a:rPr>
                        <a:t>)</a:t>
                      </a:r>
                      <a:endParaRPr lang="es-CL" dirty="0"/>
                    </a:p>
                  </a:txBody>
                  <a:tcPr/>
                </a:tc>
                <a:extLst>
                  <a:ext uri="{0D108BD9-81ED-4DB2-BD59-A6C34878D82A}">
                    <a16:rowId xmlns:a16="http://schemas.microsoft.com/office/drawing/2014/main" val="419801621"/>
                  </a:ext>
                </a:extLst>
              </a:tr>
              <a:tr h="370840">
                <a:tc>
                  <a:txBody>
                    <a:bodyPr/>
                    <a:lstStyle/>
                    <a:p>
                      <a:r>
                        <a:rPr lang="es-ES" dirty="0"/>
                        <a:t>Aceros aleados al Cr</a:t>
                      </a:r>
                      <a:endParaRPr lang="es-CL" dirty="0"/>
                    </a:p>
                  </a:txBody>
                  <a:tcPr/>
                </a:tc>
                <a:tc>
                  <a:txBody>
                    <a:bodyPr/>
                    <a:lstStyle/>
                    <a:p>
                      <a:r>
                        <a:rPr lang="es-ES" dirty="0"/>
                        <a:t>18-28</a:t>
                      </a:r>
                      <a:endParaRPr lang="es-CL" dirty="0"/>
                    </a:p>
                  </a:txBody>
                  <a:tcPr/>
                </a:tc>
                <a:extLst>
                  <a:ext uri="{0D108BD9-81ED-4DB2-BD59-A6C34878D82A}">
                    <a16:rowId xmlns:a16="http://schemas.microsoft.com/office/drawing/2014/main" val="1667781106"/>
                  </a:ext>
                </a:extLst>
              </a:tr>
              <a:tr h="370840">
                <a:tc>
                  <a:txBody>
                    <a:bodyPr/>
                    <a:lstStyle/>
                    <a:p>
                      <a:r>
                        <a:rPr lang="es-ES" dirty="0"/>
                        <a:t>Aceros aleados al Cr-Ni</a:t>
                      </a:r>
                      <a:endParaRPr lang="es-CL" dirty="0"/>
                    </a:p>
                  </a:txBody>
                  <a:tcPr/>
                </a:tc>
                <a:tc>
                  <a:txBody>
                    <a:bodyPr/>
                    <a:lstStyle/>
                    <a:p>
                      <a:r>
                        <a:rPr lang="es-ES" dirty="0"/>
                        <a:t>15-18</a:t>
                      </a:r>
                      <a:endParaRPr lang="es-CL" dirty="0"/>
                    </a:p>
                  </a:txBody>
                  <a:tcPr/>
                </a:tc>
                <a:extLst>
                  <a:ext uri="{0D108BD9-81ED-4DB2-BD59-A6C34878D82A}">
                    <a16:rowId xmlns:a16="http://schemas.microsoft.com/office/drawing/2014/main" val="3249794318"/>
                  </a:ext>
                </a:extLst>
              </a:tr>
              <a:tr h="370840">
                <a:tc>
                  <a:txBody>
                    <a:bodyPr/>
                    <a:lstStyle/>
                    <a:p>
                      <a:r>
                        <a:rPr lang="es-ES" dirty="0"/>
                        <a:t>Aceros de bajo carbono</a:t>
                      </a:r>
                      <a:endParaRPr lang="es-CL" dirty="0"/>
                    </a:p>
                  </a:txBody>
                  <a:tcPr/>
                </a:tc>
                <a:tc>
                  <a:txBody>
                    <a:bodyPr/>
                    <a:lstStyle/>
                    <a:p>
                      <a:r>
                        <a:rPr lang="es-ES" dirty="0"/>
                        <a:t>40</a:t>
                      </a:r>
                      <a:endParaRPr lang="es-CL" dirty="0"/>
                    </a:p>
                  </a:txBody>
                  <a:tcPr/>
                </a:tc>
                <a:extLst>
                  <a:ext uri="{0D108BD9-81ED-4DB2-BD59-A6C34878D82A}">
                    <a16:rowId xmlns:a16="http://schemas.microsoft.com/office/drawing/2014/main" val="154252164"/>
                  </a:ext>
                </a:extLst>
              </a:tr>
            </a:tbl>
          </a:graphicData>
        </a:graphic>
      </p:graphicFrame>
    </p:spTree>
    <p:extLst>
      <p:ext uri="{BB962C8B-B14F-4D97-AF65-F5344CB8AC3E}">
        <p14:creationId xmlns:p14="http://schemas.microsoft.com/office/powerpoint/2010/main" val="37038959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ángulo 1"/>
              <p:cNvSpPr/>
              <p:nvPr/>
            </p:nvSpPr>
            <p:spPr>
              <a:xfrm>
                <a:off x="1019412" y="1078046"/>
                <a:ext cx="6617760" cy="4472250"/>
              </a:xfrm>
              <a:prstGeom prst="rect">
                <a:avLst/>
              </a:prstGeom>
            </p:spPr>
            <p:txBody>
              <a:bodyPr wrap="square">
                <a:spAutoFit/>
              </a:bodyPr>
              <a:lstStyle/>
              <a:p>
                <a:pPr algn="just">
                  <a:lnSpc>
                    <a:spcPct val="107000"/>
                  </a:lnSpc>
                  <a:spcAft>
                    <a:spcPts val="0"/>
                  </a:spcAft>
                </a:pPr>
                <a:r>
                  <a:rPr lang="es-CL" sz="2800" b="1" dirty="0">
                    <a:solidFill>
                      <a:schemeClr val="tx1"/>
                    </a:solidFill>
                    <a:effectLst/>
                    <a:ea typeface="Times New Roman" panose="02020603050405020304" pitchFamily="18" charset="0"/>
                    <a:cs typeface="Times New Roman" panose="02020603050405020304" pitchFamily="18" charset="0"/>
                  </a:rPr>
                  <a:t>Conductividad térmica de los vidrios</a:t>
                </a:r>
                <a:endParaRPr lang="es-CL" sz="2800" b="1" dirty="0">
                  <a:solidFill>
                    <a:schemeClr val="tx1"/>
                  </a:solidFill>
                  <a:effectLst/>
                  <a:ea typeface="Calibri" panose="020F0502020204030204" pitchFamily="34" charset="0"/>
                  <a:cs typeface="Times New Roman" panose="02020603050405020304" pitchFamily="18" charset="0"/>
                </a:endParaRPr>
              </a:p>
              <a:p>
                <a:pPr algn="just">
                  <a:lnSpc>
                    <a:spcPct val="107000"/>
                  </a:lnSpc>
                  <a:spcAft>
                    <a:spcPts val="0"/>
                  </a:spcAft>
                </a:pPr>
                <a:r>
                  <a:rPr lang="es-CL" b="1" u="none" strike="noStrike" dirty="0">
                    <a:solidFill>
                      <a:schemeClr val="tx1"/>
                    </a:solidFill>
                    <a:effectLst/>
                    <a:ea typeface="Times New Roman" panose="02020603050405020304" pitchFamily="18" charset="0"/>
                    <a:cs typeface="Times New Roman" panose="02020603050405020304" pitchFamily="18" charset="0"/>
                  </a:rPr>
                  <a:t> </a:t>
                </a:r>
                <a:endParaRPr lang="es-CL" sz="1600" dirty="0">
                  <a:solidFill>
                    <a:schemeClr val="tx1"/>
                  </a:solidFill>
                  <a:effectLst/>
                  <a:ea typeface="Calibri" panose="020F0502020204030204" pitchFamily="34" charset="0"/>
                  <a:cs typeface="Times New Roman" panose="02020603050405020304" pitchFamily="18" charset="0"/>
                </a:endParaRPr>
              </a:p>
              <a:p>
                <a:pPr algn="just">
                  <a:lnSpc>
                    <a:spcPct val="107000"/>
                  </a:lnSpc>
                  <a:spcAft>
                    <a:spcPts val="0"/>
                  </a:spcAft>
                </a:pPr>
                <a:r>
                  <a:rPr lang="es-CL" sz="2000" dirty="0">
                    <a:solidFill>
                      <a:schemeClr val="tx1"/>
                    </a:solidFill>
                    <a:effectLst/>
                    <a:ea typeface="Times New Roman" panose="02020603050405020304" pitchFamily="18" charset="0"/>
                    <a:cs typeface="Times New Roman" panose="02020603050405020304" pitchFamily="18" charset="0"/>
                  </a:rPr>
                  <a:t>Los vidrios son materiales amorfos que tienen distribuidos sus átomos al azar, salvo en dominios limitados (orden de rango corto). Su estructura no es periódica ni tiene simetría. Las vibraciones atómicas interfieren  y no se combinan como en las redes cristalinas, por lo que los valores de </a:t>
                </a:r>
                <a:r>
                  <a:rPr lang="es-CL" sz="2000" dirty="0" err="1">
                    <a:solidFill>
                      <a:schemeClr val="tx1"/>
                    </a:solidFill>
                    <a:effectLst/>
                    <a:ea typeface="Times New Roman" panose="02020603050405020304" pitchFamily="18" charset="0"/>
                    <a:cs typeface="Times New Roman" panose="02020603050405020304" pitchFamily="18" charset="0"/>
                  </a:rPr>
                  <a:t>k</a:t>
                </a:r>
                <a:r>
                  <a:rPr lang="es-CL" sz="2000" baseline="-25000" dirty="0" err="1">
                    <a:solidFill>
                      <a:schemeClr val="tx1"/>
                    </a:solidFill>
                    <a:effectLst/>
                    <a:ea typeface="Times New Roman" panose="02020603050405020304" pitchFamily="18" charset="0"/>
                    <a:cs typeface="Times New Roman" panose="02020603050405020304" pitchFamily="18" charset="0"/>
                  </a:rPr>
                  <a:t>f</a:t>
                </a:r>
                <a:r>
                  <a:rPr lang="es-CL" sz="2000" dirty="0">
                    <a:solidFill>
                      <a:schemeClr val="tx1"/>
                    </a:solidFill>
                    <a:effectLst/>
                    <a:ea typeface="Times New Roman" panose="02020603050405020304" pitchFamily="18" charset="0"/>
                    <a:cs typeface="Times New Roman" panose="02020603050405020304" pitchFamily="18" charset="0"/>
                  </a:rPr>
                  <a:t> serán bajos. </a:t>
                </a:r>
              </a:p>
              <a:p>
                <a:pPr algn="just">
                  <a:lnSpc>
                    <a:spcPct val="107000"/>
                  </a:lnSpc>
                  <a:spcAft>
                    <a:spcPts val="0"/>
                  </a:spcAft>
                </a:pPr>
                <a:endParaRPr lang="es-CL" sz="2000" dirty="0">
                  <a:solidFill>
                    <a:schemeClr val="tx1"/>
                  </a:solidFill>
                  <a:ea typeface="Times New Roman" panose="02020603050405020304" pitchFamily="18" charset="0"/>
                  <a:cs typeface="Times New Roman" panose="02020603050405020304" pitchFamily="18" charset="0"/>
                </a:endParaRPr>
              </a:p>
              <a:p>
                <a:pPr algn="just">
                  <a:lnSpc>
                    <a:spcPct val="107000"/>
                  </a:lnSpc>
                  <a:spcAft>
                    <a:spcPts val="0"/>
                  </a:spcAft>
                </a:pPr>
                <a:r>
                  <a:rPr lang="es-CL" sz="2000" dirty="0">
                    <a:solidFill>
                      <a:schemeClr val="tx1"/>
                    </a:solidFill>
                    <a:effectLst/>
                    <a:ea typeface="Times New Roman" panose="02020603050405020304" pitchFamily="18" charset="0"/>
                    <a:cs typeface="Times New Roman" panose="02020603050405020304" pitchFamily="18" charset="0"/>
                  </a:rPr>
                  <a:t>Por otra parte los vidrios son dieléctricos, es decir no tienen electrones libres por lo que </a:t>
                </a:r>
                <a:r>
                  <a:rPr lang="es-CL" sz="2000" dirty="0" err="1">
                    <a:solidFill>
                      <a:schemeClr val="tx1"/>
                    </a:solidFill>
                    <a:effectLst/>
                    <a:ea typeface="Times New Roman" panose="02020603050405020304" pitchFamily="18" charset="0"/>
                    <a:cs typeface="Times New Roman" panose="02020603050405020304" pitchFamily="18" charset="0"/>
                  </a:rPr>
                  <a:t>k</a:t>
                </a:r>
                <a:r>
                  <a:rPr lang="es-CL" sz="2000" baseline="-25000" dirty="0" err="1">
                    <a:solidFill>
                      <a:schemeClr val="tx1"/>
                    </a:solidFill>
                    <a:effectLst/>
                    <a:ea typeface="Times New Roman" panose="02020603050405020304" pitchFamily="18" charset="0"/>
                    <a:cs typeface="Times New Roman" panose="02020603050405020304" pitchFamily="18" charset="0"/>
                  </a:rPr>
                  <a:t>e</a:t>
                </a:r>
                <a:r>
                  <a:rPr lang="es-CL" sz="2000" dirty="0">
                    <a:solidFill>
                      <a:schemeClr val="tx1"/>
                    </a:solidFill>
                    <a:effectLst/>
                    <a:ea typeface="Times New Roman" panose="02020603050405020304" pitchFamily="18" charset="0"/>
                    <a:cs typeface="Times New Roman" panose="02020603050405020304" pitchFamily="18" charset="0"/>
                  </a:rPr>
                  <a:t> = 0. Por lo tanto, la conductividad térmica de los vidrios será muy baja:</a:t>
                </a:r>
              </a:p>
              <a:p>
                <a:pPr algn="just">
                  <a:lnSpc>
                    <a:spcPct val="107000"/>
                  </a:lnSpc>
                  <a:spcAft>
                    <a:spcPts val="0"/>
                  </a:spcAft>
                </a:pPr>
                <a:endParaRPr lang="es-CL" sz="1600" dirty="0">
                  <a:solidFill>
                    <a:schemeClr val="tx1"/>
                  </a:solidFill>
                  <a:effectLst/>
                  <a:ea typeface="Calibri" panose="020F0502020204030204" pitchFamily="34" charset="0"/>
                  <a:cs typeface="Times New Roman" panose="02020603050405020304" pitchFamily="18" charset="0"/>
                </a:endParaRPr>
              </a:p>
              <a:p>
                <a:pPr algn="ctr">
                  <a:lnSpc>
                    <a:spcPct val="107000"/>
                  </a:lnSpc>
                  <a:spcAft>
                    <a:spcPts val="0"/>
                  </a:spcAft>
                </a:pPr>
                <a:r>
                  <a:rPr lang="es-CL" sz="2400" b="1" dirty="0">
                    <a:solidFill>
                      <a:schemeClr val="tx1"/>
                    </a:solidFill>
                    <a:effectLst/>
                    <a:ea typeface="Times New Roman" panose="02020603050405020304" pitchFamily="18" charset="0"/>
                    <a:cs typeface="Times New Roman" panose="02020603050405020304" pitchFamily="18" charset="0"/>
                  </a:rPr>
                  <a:t> </a:t>
                </a:r>
                <a14:m>
                  <m:oMath xmlns:m="http://schemas.openxmlformats.org/officeDocument/2006/math">
                    <m:r>
                      <a:rPr lang="es-CL" sz="2400" b="1"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𝟎</m:t>
                    </m:r>
                    <m:r>
                      <a:rPr lang="es-CL" sz="2400" b="1"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m:t>
                    </m:r>
                    <m:r>
                      <a:rPr lang="es-CL" sz="2400" b="1"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𝟗</m:t>
                    </m:r>
                    <m:r>
                      <a:rPr lang="es-CL" sz="2400" b="1"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 &lt;</m:t>
                    </m:r>
                    <m:r>
                      <a:rPr lang="es-CL" sz="2400" b="1"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𝒌</m:t>
                    </m:r>
                    <m:r>
                      <a:rPr lang="es-CL" sz="2400" b="1"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&lt;</m:t>
                    </m:r>
                    <m:r>
                      <a:rPr lang="es-CL" sz="2400" b="1"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𝟏</m:t>
                    </m:r>
                  </m:oMath>
                </a14:m>
                <a:r>
                  <a:rPr lang="es-CL" sz="2400" b="1" dirty="0">
                    <a:solidFill>
                      <a:schemeClr val="tx1"/>
                    </a:solidFill>
                    <a:effectLst/>
                    <a:ea typeface="Times New Roman" panose="02020603050405020304" pitchFamily="18" charset="0"/>
                    <a:cs typeface="Times New Roman" panose="02020603050405020304" pitchFamily="18" charset="0"/>
                  </a:rPr>
                  <a:t> (kcal/</a:t>
                </a:r>
                <a:r>
                  <a:rPr lang="es-CL" sz="2400" b="1" dirty="0" err="1">
                    <a:solidFill>
                      <a:schemeClr val="tx1"/>
                    </a:solidFill>
                    <a:effectLst/>
                    <a:ea typeface="Times New Roman" panose="02020603050405020304" pitchFamily="18" charset="0"/>
                    <a:cs typeface="Times New Roman" panose="02020603050405020304" pitchFamily="18" charset="0"/>
                  </a:rPr>
                  <a:t>hr∙m∙°C</a:t>
                </a:r>
                <a:r>
                  <a:rPr lang="es-CL" sz="2400" b="1" dirty="0">
                    <a:solidFill>
                      <a:schemeClr val="tx1"/>
                    </a:solidFill>
                    <a:effectLst/>
                    <a:ea typeface="Times New Roman" panose="02020603050405020304" pitchFamily="18" charset="0"/>
                    <a:cs typeface="Times New Roman" panose="02020603050405020304" pitchFamily="18" charset="0"/>
                  </a:rPr>
                  <a:t>)</a:t>
                </a:r>
                <a:endParaRPr lang="es-CL" sz="2400" b="1" dirty="0">
                  <a:solidFill>
                    <a:schemeClr val="tx1"/>
                  </a:solidFill>
                  <a:effectLst/>
                  <a:ea typeface="Calibri" panose="020F0502020204030204" pitchFamily="34" charset="0"/>
                  <a:cs typeface="Times New Roman" panose="02020603050405020304" pitchFamily="18" charset="0"/>
                </a:endParaRPr>
              </a:p>
            </p:txBody>
          </p:sp>
        </mc:Choice>
        <mc:Fallback xmlns="">
          <p:sp>
            <p:nvSpPr>
              <p:cNvPr id="2" name="Rectángulo 1"/>
              <p:cNvSpPr>
                <a:spLocks noRot="1" noChangeAspect="1" noMove="1" noResize="1" noEditPoints="1" noAdjustHandles="1" noChangeArrowheads="1" noChangeShapeType="1" noTextEdit="1"/>
              </p:cNvSpPr>
              <p:nvPr/>
            </p:nvSpPr>
            <p:spPr>
              <a:xfrm>
                <a:off x="1019412" y="1078046"/>
                <a:ext cx="6617760" cy="4472250"/>
              </a:xfrm>
              <a:prstGeom prst="rect">
                <a:avLst/>
              </a:prstGeom>
              <a:blipFill>
                <a:blip r:embed="rId2"/>
                <a:stretch>
                  <a:fillRect l="-1842" t="-1228" r="-921" b="-1910"/>
                </a:stretch>
              </a:blipFill>
            </p:spPr>
            <p:txBody>
              <a:bodyPr/>
              <a:lstStyle/>
              <a:p>
                <a:r>
                  <a:rPr lang="es-CL">
                    <a:noFill/>
                  </a:rPr>
                  <a:t> </a:t>
                </a:r>
              </a:p>
            </p:txBody>
          </p:sp>
        </mc:Fallback>
      </mc:AlternateContent>
      <p:pic>
        <p:nvPicPr>
          <p:cNvPr id="3" name="Imagen 2"/>
          <p:cNvPicPr/>
          <p:nvPr/>
        </p:nvPicPr>
        <p:blipFill>
          <a:blip r:embed="rId3">
            <a:extLst>
              <a:ext uri="{28A0092B-C50C-407E-A947-70E740481C1C}">
                <a14:useLocalDpi xmlns:a14="http://schemas.microsoft.com/office/drawing/2010/main" val="0"/>
              </a:ext>
            </a:extLst>
          </a:blip>
          <a:srcRect/>
          <a:stretch>
            <a:fillRect/>
          </a:stretch>
        </p:blipFill>
        <p:spPr bwMode="auto">
          <a:xfrm>
            <a:off x="7817476" y="1841679"/>
            <a:ext cx="3644721" cy="3245476"/>
          </a:xfrm>
          <a:prstGeom prst="rect">
            <a:avLst/>
          </a:prstGeom>
          <a:noFill/>
          <a:ln>
            <a:noFill/>
          </a:ln>
        </p:spPr>
      </p:pic>
    </p:spTree>
    <p:extLst>
      <p:ext uri="{BB962C8B-B14F-4D97-AF65-F5344CB8AC3E}">
        <p14:creationId xmlns:p14="http://schemas.microsoft.com/office/powerpoint/2010/main" val="42463221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984739" y="159661"/>
            <a:ext cx="10156874" cy="4786951"/>
          </a:xfrm>
          <a:prstGeom prst="rect">
            <a:avLst/>
          </a:prstGeom>
        </p:spPr>
        <p:txBody>
          <a:bodyPr wrap="square">
            <a:spAutoFit/>
          </a:bodyPr>
          <a:lstStyle/>
          <a:p>
            <a:pPr algn="ctr">
              <a:lnSpc>
                <a:spcPct val="107000"/>
              </a:lnSpc>
              <a:spcAft>
                <a:spcPts val="0"/>
              </a:spcAft>
            </a:pPr>
            <a:r>
              <a:rPr lang="es-CL" sz="2000" dirty="0">
                <a:effectLst/>
                <a:ea typeface="Times New Roman" panose="02020603050405020304" pitchFamily="18" charset="0"/>
                <a:cs typeface="Times New Roman" panose="02020603050405020304" pitchFamily="18" charset="0"/>
              </a:rPr>
              <a:t> </a:t>
            </a:r>
            <a:endParaRPr lang="es-CL" sz="1600" dirty="0">
              <a:effectLst/>
              <a:ea typeface="Calibri" panose="020F0502020204030204" pitchFamily="34" charset="0"/>
              <a:cs typeface="Times New Roman" panose="02020603050405020304" pitchFamily="18" charset="0"/>
            </a:endParaRPr>
          </a:p>
          <a:p>
            <a:pPr lvl="0" algn="just">
              <a:lnSpc>
                <a:spcPct val="107000"/>
              </a:lnSpc>
              <a:spcAft>
                <a:spcPts val="0"/>
              </a:spcAft>
            </a:pPr>
            <a:r>
              <a:rPr lang="es-CL" sz="2800" b="1" dirty="0">
                <a:effectLst/>
                <a:ea typeface="Times New Roman" panose="02020603050405020304" pitchFamily="18" charset="0"/>
                <a:cs typeface="Times New Roman" panose="02020603050405020304" pitchFamily="18" charset="0"/>
              </a:rPr>
              <a:t>Conductividad térmica de los materiales refractarios</a:t>
            </a:r>
            <a:endParaRPr lang="es-CL" sz="2800" b="1" dirty="0">
              <a:effectLst/>
              <a:ea typeface="Calibri" panose="020F0502020204030204" pitchFamily="34" charset="0"/>
              <a:cs typeface="Times New Roman" panose="02020603050405020304" pitchFamily="18" charset="0"/>
            </a:endParaRPr>
          </a:p>
          <a:p>
            <a:pPr algn="just">
              <a:lnSpc>
                <a:spcPct val="107000"/>
              </a:lnSpc>
              <a:spcAft>
                <a:spcPts val="0"/>
              </a:spcAft>
            </a:pPr>
            <a:r>
              <a:rPr lang="es-CL" b="1" dirty="0">
                <a:effectLst/>
                <a:ea typeface="Times New Roman" panose="02020603050405020304" pitchFamily="18" charset="0"/>
                <a:cs typeface="Times New Roman" panose="02020603050405020304" pitchFamily="18" charset="0"/>
              </a:rPr>
              <a:t> </a:t>
            </a:r>
            <a:endParaRPr lang="es-CL" sz="1600" dirty="0">
              <a:effectLst/>
              <a:ea typeface="Calibri" panose="020F0502020204030204" pitchFamily="34" charset="0"/>
              <a:cs typeface="Times New Roman" panose="02020603050405020304" pitchFamily="18" charset="0"/>
            </a:endParaRPr>
          </a:p>
          <a:p>
            <a:pPr algn="just">
              <a:lnSpc>
                <a:spcPct val="107000"/>
              </a:lnSpc>
              <a:spcAft>
                <a:spcPts val="0"/>
              </a:spcAft>
            </a:pPr>
            <a:r>
              <a:rPr lang="es-CL" sz="2000" dirty="0">
                <a:effectLst/>
                <a:ea typeface="Times New Roman" panose="02020603050405020304" pitchFamily="18" charset="0"/>
                <a:cs typeface="Times New Roman" panose="02020603050405020304" pitchFamily="18" charset="0"/>
              </a:rPr>
              <a:t>En los materiales comúnmente llamados refractarios, que consisten en mezclas de compuestos cristalinos y amorfos, la conductividad térmica es la suma de las contribuciones de estos compuestos, y dependerá por lo tanto de la proporción de los constituyentes cristalinos y de los compuestos vidriosos. </a:t>
            </a:r>
            <a:endParaRPr lang="es-CL" sz="2000" dirty="0">
              <a:effectLst/>
              <a:ea typeface="Calibri" panose="020F0502020204030204" pitchFamily="34" charset="0"/>
              <a:cs typeface="Times New Roman" panose="02020603050405020304" pitchFamily="18" charset="0"/>
            </a:endParaRPr>
          </a:p>
          <a:p>
            <a:pPr algn="just">
              <a:lnSpc>
                <a:spcPct val="107000"/>
              </a:lnSpc>
              <a:spcAft>
                <a:spcPts val="0"/>
              </a:spcAft>
            </a:pPr>
            <a:r>
              <a:rPr lang="es-CL" sz="2000" dirty="0">
                <a:effectLst/>
                <a:ea typeface="Times New Roman" panose="02020603050405020304" pitchFamily="18" charset="0"/>
                <a:cs typeface="Times New Roman" panose="02020603050405020304" pitchFamily="18" charset="0"/>
              </a:rPr>
              <a:t> </a:t>
            </a:r>
            <a:endParaRPr lang="es-CL" sz="2000" dirty="0">
              <a:effectLst/>
              <a:ea typeface="Calibri" panose="020F0502020204030204" pitchFamily="34" charset="0"/>
              <a:cs typeface="Times New Roman" panose="02020603050405020304" pitchFamily="18" charset="0"/>
            </a:endParaRPr>
          </a:p>
          <a:p>
            <a:pPr algn="just">
              <a:lnSpc>
                <a:spcPct val="107000"/>
              </a:lnSpc>
              <a:spcAft>
                <a:spcPts val="0"/>
              </a:spcAft>
            </a:pPr>
            <a:r>
              <a:rPr lang="es-CL" sz="2000" dirty="0">
                <a:effectLst/>
                <a:ea typeface="Times New Roman" panose="02020603050405020304" pitchFamily="18" charset="0"/>
                <a:cs typeface="Times New Roman" panose="02020603050405020304" pitchFamily="18" charset="0"/>
              </a:rPr>
              <a:t>Debido a que la proporción de los compuestos cristalinos es función de la temperatura de cocimiento del material refractario, se ve además que el pasado térmico del material interviene.</a:t>
            </a:r>
            <a:endParaRPr lang="es-CL" sz="2000" dirty="0">
              <a:effectLst/>
              <a:ea typeface="Calibri" panose="020F0502020204030204" pitchFamily="34" charset="0"/>
              <a:cs typeface="Times New Roman" panose="02020603050405020304" pitchFamily="18" charset="0"/>
            </a:endParaRPr>
          </a:p>
          <a:p>
            <a:pPr algn="just">
              <a:lnSpc>
                <a:spcPct val="107000"/>
              </a:lnSpc>
              <a:spcAft>
                <a:spcPts val="0"/>
              </a:spcAft>
            </a:pPr>
            <a:r>
              <a:rPr lang="es-CL" sz="2000" dirty="0">
                <a:effectLst/>
                <a:ea typeface="Times New Roman" panose="02020603050405020304" pitchFamily="18" charset="0"/>
                <a:cs typeface="Times New Roman" panose="02020603050405020304" pitchFamily="18" charset="0"/>
              </a:rPr>
              <a:t> </a:t>
            </a:r>
            <a:endParaRPr lang="es-CL" sz="2000" dirty="0">
              <a:effectLst/>
              <a:ea typeface="Calibri" panose="020F0502020204030204" pitchFamily="34" charset="0"/>
              <a:cs typeface="Times New Roman" panose="02020603050405020304" pitchFamily="18" charset="0"/>
            </a:endParaRPr>
          </a:p>
          <a:p>
            <a:pPr algn="just">
              <a:lnSpc>
                <a:spcPct val="107000"/>
              </a:lnSpc>
              <a:spcAft>
                <a:spcPts val="0"/>
              </a:spcAft>
            </a:pPr>
            <a:r>
              <a:rPr lang="es-CL" sz="2000" dirty="0">
                <a:effectLst/>
                <a:ea typeface="Times New Roman" panose="02020603050405020304" pitchFamily="18" charset="0"/>
                <a:cs typeface="Times New Roman" panose="02020603050405020304" pitchFamily="18" charset="0"/>
              </a:rPr>
              <a:t>La conducción pura no existe  en los materiales de construcción debido  al hecho de la presencia de porosidades más o menos grandes y regulares. En este caso se tiene una conducción aparente debido a los fenómenos de radiación y convección al interior de los poros. </a:t>
            </a:r>
            <a:endParaRPr lang="es-CL" sz="1600" dirty="0">
              <a:effectLst/>
              <a:ea typeface="Calibri" panose="020F0502020204030204" pitchFamily="34" charset="0"/>
              <a:cs typeface="Times New Roman" panose="02020603050405020304" pitchFamily="18" charset="0"/>
            </a:endParaRPr>
          </a:p>
        </p:txBody>
      </p:sp>
      <p:graphicFrame>
        <p:nvGraphicFramePr>
          <p:cNvPr id="3" name="Tabla 3">
            <a:extLst>
              <a:ext uri="{FF2B5EF4-FFF2-40B4-BE49-F238E27FC236}">
                <a16:creationId xmlns:a16="http://schemas.microsoft.com/office/drawing/2014/main" id="{CF5117AA-FBDC-4AEB-B691-1ECBE3C4F861}"/>
              </a:ext>
            </a:extLst>
          </p:cNvPr>
          <p:cNvGraphicFramePr>
            <a:graphicFrameLocks noGrp="1"/>
          </p:cNvGraphicFramePr>
          <p:nvPr>
            <p:extLst>
              <p:ext uri="{D42A27DB-BD31-4B8C-83A1-F6EECF244321}">
                <p14:modId xmlns:p14="http://schemas.microsoft.com/office/powerpoint/2010/main" val="2719060099"/>
              </p:ext>
            </p:extLst>
          </p:nvPr>
        </p:nvGraphicFramePr>
        <p:xfrm>
          <a:off x="2236187" y="5220059"/>
          <a:ext cx="8128000" cy="110744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2382320583"/>
                    </a:ext>
                  </a:extLst>
                </a:gridCol>
                <a:gridCol w="4064000">
                  <a:extLst>
                    <a:ext uri="{9D8B030D-6E8A-4147-A177-3AD203B41FA5}">
                      <a16:colId xmlns:a16="http://schemas.microsoft.com/office/drawing/2014/main" val="2899345602"/>
                    </a:ext>
                  </a:extLst>
                </a:gridCol>
              </a:tblGrid>
              <a:tr h="0">
                <a:tc>
                  <a:txBody>
                    <a:bodyPr/>
                    <a:lstStyle/>
                    <a:p>
                      <a:r>
                        <a:rPr lang="es-ES" dirty="0"/>
                        <a:t>Material</a:t>
                      </a:r>
                      <a:endParaRPr lang="es-CL"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L" sz="1800" b="1" dirty="0">
                          <a:effectLst/>
                          <a:ea typeface="Times New Roman" panose="02020603050405020304" pitchFamily="18" charset="0"/>
                          <a:cs typeface="Times New Roman" panose="02020603050405020304" pitchFamily="18" charset="0"/>
                        </a:rPr>
                        <a:t>k a 20°C (kcal/</a:t>
                      </a:r>
                      <a:r>
                        <a:rPr lang="es-CL" sz="1800" b="1" dirty="0" err="1">
                          <a:effectLst/>
                          <a:ea typeface="Times New Roman" panose="02020603050405020304" pitchFamily="18" charset="0"/>
                          <a:cs typeface="Times New Roman" panose="02020603050405020304" pitchFamily="18" charset="0"/>
                        </a:rPr>
                        <a:t>hr∙m∙°C</a:t>
                      </a:r>
                      <a:r>
                        <a:rPr lang="es-CL" sz="1800" b="1" dirty="0">
                          <a:effectLst/>
                          <a:ea typeface="Times New Roman" panose="02020603050405020304" pitchFamily="18" charset="0"/>
                          <a:cs typeface="Times New Roman" panose="02020603050405020304" pitchFamily="18" charset="0"/>
                        </a:rPr>
                        <a:t>)</a:t>
                      </a:r>
                      <a:endParaRPr lang="es-CL" dirty="0"/>
                    </a:p>
                  </a:txBody>
                  <a:tcPr/>
                </a:tc>
                <a:extLst>
                  <a:ext uri="{0D108BD9-81ED-4DB2-BD59-A6C34878D82A}">
                    <a16:rowId xmlns:a16="http://schemas.microsoft.com/office/drawing/2014/main" val="419801621"/>
                  </a:ext>
                </a:extLst>
              </a:tr>
              <a:tr h="370840">
                <a:tc>
                  <a:txBody>
                    <a:bodyPr/>
                    <a:lstStyle/>
                    <a:p>
                      <a:r>
                        <a:rPr lang="es-ES" dirty="0"/>
                        <a:t>Ladrillo refractario aluminoso</a:t>
                      </a:r>
                      <a:endParaRPr lang="es-CL" dirty="0"/>
                    </a:p>
                  </a:txBody>
                  <a:tcPr/>
                </a:tc>
                <a:tc>
                  <a:txBody>
                    <a:bodyPr/>
                    <a:lstStyle/>
                    <a:p>
                      <a:r>
                        <a:rPr lang="es-ES" dirty="0"/>
                        <a:t>0,44</a:t>
                      </a:r>
                      <a:endParaRPr lang="es-CL" dirty="0"/>
                    </a:p>
                  </a:txBody>
                  <a:tcPr/>
                </a:tc>
                <a:extLst>
                  <a:ext uri="{0D108BD9-81ED-4DB2-BD59-A6C34878D82A}">
                    <a16:rowId xmlns:a16="http://schemas.microsoft.com/office/drawing/2014/main" val="1667781106"/>
                  </a:ext>
                </a:extLst>
              </a:tr>
              <a:tr h="370840">
                <a:tc>
                  <a:txBody>
                    <a:bodyPr/>
                    <a:lstStyle/>
                    <a:p>
                      <a:r>
                        <a:rPr lang="es-ES" dirty="0"/>
                        <a:t>Ladrillo refractario </a:t>
                      </a:r>
                      <a:r>
                        <a:rPr lang="es-ES" dirty="0" err="1"/>
                        <a:t>silico</a:t>
                      </a:r>
                      <a:r>
                        <a:rPr lang="es-ES" dirty="0"/>
                        <a:t>-aluminoso</a:t>
                      </a:r>
                      <a:endParaRPr lang="es-CL" dirty="0"/>
                    </a:p>
                  </a:txBody>
                  <a:tcPr/>
                </a:tc>
                <a:tc>
                  <a:txBody>
                    <a:bodyPr/>
                    <a:lstStyle/>
                    <a:p>
                      <a:r>
                        <a:rPr lang="es-ES" dirty="0"/>
                        <a:t>0,77</a:t>
                      </a:r>
                      <a:endParaRPr lang="es-CL" dirty="0"/>
                    </a:p>
                  </a:txBody>
                  <a:tcPr/>
                </a:tc>
                <a:extLst>
                  <a:ext uri="{0D108BD9-81ED-4DB2-BD59-A6C34878D82A}">
                    <a16:rowId xmlns:a16="http://schemas.microsoft.com/office/drawing/2014/main" val="3249794318"/>
                  </a:ext>
                </a:extLst>
              </a:tr>
            </a:tbl>
          </a:graphicData>
        </a:graphic>
      </p:graphicFrame>
    </p:spTree>
    <p:extLst>
      <p:ext uri="{BB962C8B-B14F-4D97-AF65-F5344CB8AC3E}">
        <p14:creationId xmlns:p14="http://schemas.microsoft.com/office/powerpoint/2010/main" val="32410118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ángulo 1"/>
              <p:cNvSpPr/>
              <p:nvPr/>
            </p:nvSpPr>
            <p:spPr>
              <a:xfrm>
                <a:off x="787791" y="116042"/>
                <a:ext cx="10747717" cy="5949257"/>
              </a:xfrm>
              <a:prstGeom prst="rect">
                <a:avLst/>
              </a:prstGeom>
            </p:spPr>
            <p:txBody>
              <a:bodyPr wrap="square">
                <a:spAutoFit/>
              </a:bodyPr>
              <a:lstStyle/>
              <a:p>
                <a:pPr lvl="0">
                  <a:lnSpc>
                    <a:spcPct val="107000"/>
                  </a:lnSpc>
                  <a:spcAft>
                    <a:spcPts val="0"/>
                  </a:spcAft>
                </a:pPr>
                <a:r>
                  <a:rPr lang="es-CL" sz="2800" b="1" dirty="0">
                    <a:solidFill>
                      <a:schemeClr val="tx1"/>
                    </a:solidFill>
                    <a:effectLst/>
                    <a:ea typeface="Times New Roman" panose="02020603050405020304" pitchFamily="18" charset="0"/>
                    <a:cs typeface="Times New Roman" panose="02020603050405020304" pitchFamily="18" charset="0"/>
                  </a:rPr>
                  <a:t>Conductividad térmica de materiales compuestos</a:t>
                </a:r>
                <a:endParaRPr lang="es-CL" sz="2800" dirty="0">
                  <a:solidFill>
                    <a:schemeClr val="tx1"/>
                  </a:solidFill>
                  <a:effectLst/>
                  <a:ea typeface="Calibri" panose="020F0502020204030204" pitchFamily="34" charset="0"/>
                  <a:cs typeface="Times New Roman" panose="02020603050405020304" pitchFamily="18" charset="0"/>
                </a:endParaRPr>
              </a:p>
              <a:p>
                <a:pPr>
                  <a:lnSpc>
                    <a:spcPct val="107000"/>
                  </a:lnSpc>
                  <a:spcAft>
                    <a:spcPts val="0"/>
                  </a:spcAft>
                </a:pPr>
                <a:r>
                  <a:rPr lang="es-CL" b="1" dirty="0">
                    <a:solidFill>
                      <a:schemeClr val="tx1"/>
                    </a:solidFill>
                    <a:effectLst/>
                    <a:ea typeface="Times New Roman" panose="02020603050405020304" pitchFamily="18" charset="0"/>
                    <a:cs typeface="Times New Roman" panose="02020603050405020304" pitchFamily="18" charset="0"/>
                  </a:rPr>
                  <a:t> </a:t>
                </a:r>
                <a:endParaRPr lang="es-CL" sz="1600" dirty="0">
                  <a:solidFill>
                    <a:schemeClr val="tx1"/>
                  </a:solidFill>
                  <a:effectLst/>
                  <a:ea typeface="Calibri" panose="020F0502020204030204" pitchFamily="34" charset="0"/>
                  <a:cs typeface="Times New Roman" panose="02020603050405020304" pitchFamily="18" charset="0"/>
                </a:endParaRPr>
              </a:p>
              <a:p>
                <a:pPr>
                  <a:lnSpc>
                    <a:spcPct val="107000"/>
                  </a:lnSpc>
                  <a:spcAft>
                    <a:spcPts val="0"/>
                  </a:spcAft>
                </a:pPr>
                <a:r>
                  <a:rPr lang="es-CL" sz="2000" dirty="0">
                    <a:solidFill>
                      <a:schemeClr val="tx1"/>
                    </a:solidFill>
                    <a:effectLst/>
                    <a:ea typeface="Times New Roman" panose="02020603050405020304" pitchFamily="18" charset="0"/>
                    <a:cs typeface="Times New Roman" panose="02020603050405020304" pitchFamily="18" charset="0"/>
                  </a:rPr>
                  <a:t>En el caso de los cermets (cerámica + metal, en la que la fase cerámica se encuentra dispersa en la matriz metálica), la conductividad es aditiva, puesto que se considera la contribución de las dos fases presentes.</a:t>
                </a:r>
                <a:endParaRPr lang="es-CL" sz="1600" dirty="0">
                  <a:solidFill>
                    <a:schemeClr val="tx1"/>
                  </a:solidFill>
                  <a:effectLst/>
                  <a:ea typeface="Calibri" panose="020F0502020204030204" pitchFamily="34" charset="0"/>
                  <a:cs typeface="Times New Roman" panose="02020603050405020304" pitchFamily="18" charset="0"/>
                </a:endParaRPr>
              </a:p>
              <a:p>
                <a:pPr algn="ctr">
                  <a:lnSpc>
                    <a:spcPct val="107000"/>
                  </a:lnSpc>
                  <a:spcAft>
                    <a:spcPts val="0"/>
                  </a:spcAft>
                </a:pPr>
                <a14:m>
                  <m:oMathPara xmlns:m="http://schemas.openxmlformats.org/officeDocument/2006/math">
                    <m:oMathParaPr>
                      <m:jc m:val="centerGroup"/>
                    </m:oMathParaPr>
                    <m:oMath xmlns:m="http://schemas.openxmlformats.org/officeDocument/2006/math">
                      <m:sSub>
                        <m:sSubPr>
                          <m:ctrlPr>
                            <a:rPr lang="es-CL" sz="2000"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CL" sz="2000"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𝑘</m:t>
                          </m:r>
                        </m:e>
                        <m:sub>
                          <m:r>
                            <a:rPr lang="es-CL" sz="2000"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𝑚𝑒𝑧𝑐𝑙𝑎</m:t>
                          </m:r>
                        </m:sub>
                      </m:sSub>
                      <m:r>
                        <a:rPr lang="es-CL" sz="2000"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 </m:t>
                      </m:r>
                      <m:sSub>
                        <m:sSubPr>
                          <m:ctrlPr>
                            <a:rPr lang="es-CL" sz="2000"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CL" sz="2000"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𝑘</m:t>
                          </m:r>
                        </m:e>
                        <m:sub>
                          <m:r>
                            <a:rPr lang="es-CL" sz="2000"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𝑐</m:t>
                          </m:r>
                        </m:sub>
                      </m:sSub>
                      <m:r>
                        <a:rPr lang="es-CL" sz="2000"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 </m:t>
                      </m:r>
                      <m:d>
                        <m:dPr>
                          <m:begChr m:val="{"/>
                          <m:endChr m:val="}"/>
                          <m:ctrlPr>
                            <a:rPr lang="es-CL" sz="2000"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ctrlPr>
                        </m:dPr>
                        <m:e>
                          <m:f>
                            <m:fPr>
                              <m:ctrlPr>
                                <a:rPr lang="es-CL" sz="2000"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ctrlPr>
                            </m:fPr>
                            <m:num>
                              <m:r>
                                <a:rPr lang="es-CL" sz="2000"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1+2</m:t>
                              </m:r>
                              <m:sSub>
                                <m:sSubPr>
                                  <m:ctrlPr>
                                    <a:rPr lang="es-CL" sz="2000"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CL" sz="2000"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𝑉</m:t>
                                  </m:r>
                                </m:e>
                                <m:sub>
                                  <m:r>
                                    <a:rPr lang="es-CL" sz="2000"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𝑑</m:t>
                                  </m:r>
                                </m:sub>
                              </m:sSub>
                              <m:d>
                                <m:dPr>
                                  <m:ctrlPr>
                                    <a:rPr lang="es-CL" sz="2000"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ctrlPr>
                                </m:dPr>
                                <m:e>
                                  <m:f>
                                    <m:fPr>
                                      <m:ctrlPr>
                                        <a:rPr lang="es-CL" sz="2000"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ctrlPr>
                                    </m:fPr>
                                    <m:num>
                                      <m:r>
                                        <a:rPr lang="es-CL" sz="2000"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1− </m:t>
                                      </m:r>
                                      <m:f>
                                        <m:fPr>
                                          <m:type m:val="skw"/>
                                          <m:ctrlPr>
                                            <a:rPr lang="es-CL" sz="2000"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ctrlPr>
                                        </m:fPr>
                                        <m:num>
                                          <m:sSub>
                                            <m:sSubPr>
                                              <m:ctrlPr>
                                                <a:rPr lang="es-CL" sz="2000"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CL" sz="2000"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𝑘</m:t>
                                              </m:r>
                                            </m:e>
                                            <m:sub>
                                              <m:r>
                                                <a:rPr lang="es-CL" sz="2000"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𝑐</m:t>
                                              </m:r>
                                            </m:sub>
                                          </m:sSub>
                                        </m:num>
                                        <m:den>
                                          <m:sSub>
                                            <m:sSubPr>
                                              <m:ctrlPr>
                                                <a:rPr lang="es-CL" sz="2000" i="1">
                                                  <a:latin typeface="Cambria Math" panose="02040503050406030204" pitchFamily="18" charset="0"/>
                                                  <a:ea typeface="Times New Roman" panose="02020603050405020304" pitchFamily="18" charset="0"/>
                                                  <a:cs typeface="Times New Roman" panose="02020603050405020304" pitchFamily="18" charset="0"/>
                                                </a:rPr>
                                              </m:ctrlPr>
                                            </m:sSubPr>
                                            <m:e>
                                              <m:r>
                                                <a:rPr lang="es-CL" sz="2000" i="1">
                                                  <a:latin typeface="Cambria Math" panose="02040503050406030204" pitchFamily="18" charset="0"/>
                                                  <a:ea typeface="Times New Roman" panose="02020603050405020304" pitchFamily="18" charset="0"/>
                                                  <a:cs typeface="Times New Roman" panose="02020603050405020304" pitchFamily="18" charset="0"/>
                                                </a:rPr>
                                                <m:t>𝑘</m:t>
                                              </m:r>
                                            </m:e>
                                            <m:sub>
                                              <m:r>
                                                <a:rPr lang="es-CL" sz="2000" i="1">
                                                  <a:latin typeface="Cambria Math" panose="02040503050406030204" pitchFamily="18" charset="0"/>
                                                  <a:ea typeface="Times New Roman" panose="02020603050405020304" pitchFamily="18" charset="0"/>
                                                  <a:cs typeface="Times New Roman" panose="02020603050405020304" pitchFamily="18" charset="0"/>
                                                </a:rPr>
                                                <m:t>𝑑</m:t>
                                              </m:r>
                                            </m:sub>
                                          </m:sSub>
                                        </m:den>
                                      </m:f>
                                    </m:num>
                                    <m:den>
                                      <m:r>
                                        <a:rPr lang="es-CL" sz="2000"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2</m:t>
                                      </m:r>
                                      <m:f>
                                        <m:fPr>
                                          <m:type m:val="skw"/>
                                          <m:ctrlPr>
                                            <a:rPr lang="es-CL" sz="2000"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ctrlPr>
                                        </m:fPr>
                                        <m:num>
                                          <m:sSub>
                                            <m:sSubPr>
                                              <m:ctrlPr>
                                                <a:rPr lang="es-CL" sz="2000"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CL" sz="2000"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𝑘</m:t>
                                              </m:r>
                                            </m:e>
                                            <m:sub>
                                              <m:r>
                                                <a:rPr lang="es-CL" sz="2000"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𝑐</m:t>
                                              </m:r>
                                            </m:sub>
                                          </m:sSub>
                                        </m:num>
                                        <m:den>
                                          <m:sSub>
                                            <m:sSubPr>
                                              <m:ctrlPr>
                                                <a:rPr lang="es-CL" sz="2000"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CL" sz="2000"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𝑘</m:t>
                                              </m:r>
                                            </m:e>
                                            <m:sub>
                                              <m:r>
                                                <a:rPr lang="es-CL" sz="2000"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𝑑</m:t>
                                              </m:r>
                                            </m:sub>
                                          </m:sSub>
                                        </m:den>
                                      </m:f>
                                      <m:r>
                                        <a:rPr lang="es-CL" sz="2000"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+1</m:t>
                                      </m:r>
                                    </m:den>
                                  </m:f>
                                </m:e>
                              </m:d>
                            </m:num>
                            <m:den>
                              <m:r>
                                <a:rPr lang="es-CL" sz="2000"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1− </m:t>
                              </m:r>
                              <m:sSub>
                                <m:sSubPr>
                                  <m:ctrlPr>
                                    <a:rPr lang="es-CL" sz="2000"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CL" sz="2000"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𝑉</m:t>
                                  </m:r>
                                </m:e>
                                <m:sub>
                                  <m:r>
                                    <a:rPr lang="es-CL" sz="2000"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𝑑</m:t>
                                  </m:r>
                                </m:sub>
                              </m:sSub>
                              <m:d>
                                <m:dPr>
                                  <m:ctrlPr>
                                    <a:rPr lang="es-CL" sz="2000"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ctrlPr>
                                </m:dPr>
                                <m:e>
                                  <m:f>
                                    <m:fPr>
                                      <m:ctrlPr>
                                        <a:rPr lang="es-CL" sz="2000"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ctrlPr>
                                    </m:fPr>
                                    <m:num>
                                      <m:r>
                                        <a:rPr lang="es-CL" sz="2000"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1− </m:t>
                                      </m:r>
                                      <m:f>
                                        <m:fPr>
                                          <m:type m:val="skw"/>
                                          <m:ctrlPr>
                                            <a:rPr lang="es-CL" sz="2000"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ctrlPr>
                                        </m:fPr>
                                        <m:num>
                                          <m:sSub>
                                            <m:sSubPr>
                                              <m:ctrlPr>
                                                <a:rPr lang="es-CL" sz="2000"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CL" sz="2000"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𝑘</m:t>
                                              </m:r>
                                            </m:e>
                                            <m:sub>
                                              <m:r>
                                                <a:rPr lang="es-CL" sz="2000"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𝑐</m:t>
                                              </m:r>
                                            </m:sub>
                                          </m:sSub>
                                        </m:num>
                                        <m:den>
                                          <m:sSub>
                                            <m:sSubPr>
                                              <m:ctrlPr>
                                                <a:rPr lang="es-CL" sz="2000" i="1">
                                                  <a:latin typeface="Cambria Math" panose="02040503050406030204" pitchFamily="18" charset="0"/>
                                                  <a:ea typeface="Times New Roman" panose="02020603050405020304" pitchFamily="18" charset="0"/>
                                                  <a:cs typeface="Times New Roman" panose="02020603050405020304" pitchFamily="18" charset="0"/>
                                                </a:rPr>
                                              </m:ctrlPr>
                                            </m:sSubPr>
                                            <m:e>
                                              <m:r>
                                                <a:rPr lang="es-CL" sz="2000" i="1">
                                                  <a:latin typeface="Cambria Math" panose="02040503050406030204" pitchFamily="18" charset="0"/>
                                                  <a:ea typeface="Times New Roman" panose="02020603050405020304" pitchFamily="18" charset="0"/>
                                                  <a:cs typeface="Times New Roman" panose="02020603050405020304" pitchFamily="18" charset="0"/>
                                                </a:rPr>
                                                <m:t>𝑘</m:t>
                                              </m:r>
                                            </m:e>
                                            <m:sub>
                                              <m:r>
                                                <a:rPr lang="es-CL" sz="2000" i="1">
                                                  <a:latin typeface="Cambria Math" panose="02040503050406030204" pitchFamily="18" charset="0"/>
                                                  <a:ea typeface="Times New Roman" panose="02020603050405020304" pitchFamily="18" charset="0"/>
                                                  <a:cs typeface="Times New Roman" panose="02020603050405020304" pitchFamily="18" charset="0"/>
                                                </a:rPr>
                                                <m:t>𝑑</m:t>
                                              </m:r>
                                            </m:sub>
                                          </m:sSub>
                                        </m:den>
                                      </m:f>
                                    </m:num>
                                    <m:den>
                                      <m:f>
                                        <m:fPr>
                                          <m:type m:val="skw"/>
                                          <m:ctrlPr>
                                            <a:rPr lang="es-CL" sz="2000"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ctrlPr>
                                        </m:fPr>
                                        <m:num>
                                          <m:sSub>
                                            <m:sSubPr>
                                              <m:ctrlPr>
                                                <a:rPr lang="es-CL" sz="2000"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CL" sz="2000"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𝑘</m:t>
                                              </m:r>
                                            </m:e>
                                            <m:sub>
                                              <m:r>
                                                <a:rPr lang="es-CL" sz="2000"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𝑐</m:t>
                                              </m:r>
                                            </m:sub>
                                          </m:sSub>
                                        </m:num>
                                        <m:den>
                                          <m:sSub>
                                            <m:sSubPr>
                                              <m:ctrlPr>
                                                <a:rPr lang="es-CL" sz="2000"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CL" sz="2000"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𝑘</m:t>
                                              </m:r>
                                            </m:e>
                                            <m:sub>
                                              <m:r>
                                                <a:rPr lang="es-CL" sz="2000"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𝑑</m:t>
                                              </m:r>
                                            </m:sub>
                                          </m:sSub>
                                        </m:den>
                                      </m:f>
                                      <m:r>
                                        <a:rPr lang="es-CL" sz="2000"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+1</m:t>
                                      </m:r>
                                    </m:den>
                                  </m:f>
                                </m:e>
                              </m:d>
                            </m:den>
                          </m:f>
                        </m:e>
                      </m:d>
                    </m:oMath>
                  </m:oMathPara>
                </a14:m>
                <a:endParaRPr lang="es-CL" sz="2000" dirty="0">
                  <a:solidFill>
                    <a:schemeClr val="tx1"/>
                  </a:solidFill>
                  <a:effectLst/>
                  <a:ea typeface="Calibri" panose="020F0502020204030204" pitchFamily="34" charset="0"/>
                  <a:cs typeface="Times New Roman" panose="02020603050405020304" pitchFamily="18" charset="0"/>
                </a:endParaRPr>
              </a:p>
              <a:p>
                <a:pPr algn="ctr">
                  <a:lnSpc>
                    <a:spcPct val="107000"/>
                  </a:lnSpc>
                  <a:spcAft>
                    <a:spcPts val="0"/>
                  </a:spcAft>
                </a:pPr>
                <a:r>
                  <a:rPr lang="es-CL" dirty="0">
                    <a:solidFill>
                      <a:schemeClr val="tx1"/>
                    </a:solidFill>
                    <a:effectLst/>
                    <a:ea typeface="Times New Roman" panose="02020603050405020304" pitchFamily="18" charset="0"/>
                    <a:cs typeface="Times New Roman" panose="02020603050405020304" pitchFamily="18" charset="0"/>
                  </a:rPr>
                  <a:t> </a:t>
                </a:r>
                <a:endParaRPr lang="es-CL" sz="1600" dirty="0">
                  <a:solidFill>
                    <a:schemeClr val="tx1"/>
                  </a:solidFill>
                  <a:effectLst/>
                  <a:ea typeface="Calibri" panose="020F0502020204030204" pitchFamily="34" charset="0"/>
                  <a:cs typeface="Times New Roman" panose="02020603050405020304" pitchFamily="18" charset="0"/>
                </a:endParaRPr>
              </a:p>
              <a:p>
                <a:pPr algn="just">
                  <a:lnSpc>
                    <a:spcPct val="107000"/>
                  </a:lnSpc>
                  <a:spcAft>
                    <a:spcPts val="0"/>
                  </a:spcAft>
                </a:pPr>
                <a:r>
                  <a:rPr lang="es-CL" sz="2000" dirty="0" err="1">
                    <a:solidFill>
                      <a:schemeClr val="tx1"/>
                    </a:solidFill>
                    <a:effectLst/>
                    <a:ea typeface="Times New Roman" panose="02020603050405020304" pitchFamily="18" charset="0"/>
                    <a:cs typeface="Times New Roman" panose="02020603050405020304" pitchFamily="18" charset="0"/>
                  </a:rPr>
                  <a:t>V</a:t>
                </a:r>
                <a:r>
                  <a:rPr lang="es-CL" sz="2000" baseline="-25000" dirty="0" err="1">
                    <a:solidFill>
                      <a:schemeClr val="tx1"/>
                    </a:solidFill>
                    <a:effectLst/>
                    <a:ea typeface="Times New Roman" panose="02020603050405020304" pitchFamily="18" charset="0"/>
                    <a:cs typeface="Times New Roman" panose="02020603050405020304" pitchFamily="18" charset="0"/>
                  </a:rPr>
                  <a:t>d</a:t>
                </a:r>
                <a:r>
                  <a:rPr lang="es-CL" sz="2000" baseline="-25000" dirty="0">
                    <a:solidFill>
                      <a:schemeClr val="tx1"/>
                    </a:solidFill>
                    <a:effectLst/>
                    <a:ea typeface="Times New Roman" panose="02020603050405020304" pitchFamily="18" charset="0"/>
                    <a:cs typeface="Times New Roman" panose="02020603050405020304" pitchFamily="18" charset="0"/>
                  </a:rPr>
                  <a:t>: </a:t>
                </a:r>
                <a:r>
                  <a:rPr lang="es-CL" sz="2000" dirty="0">
                    <a:solidFill>
                      <a:schemeClr val="tx1"/>
                    </a:solidFill>
                    <a:effectLst/>
                    <a:ea typeface="Times New Roman" panose="02020603050405020304" pitchFamily="18" charset="0"/>
                    <a:cs typeface="Times New Roman" panose="02020603050405020304" pitchFamily="18" charset="0"/>
                  </a:rPr>
                  <a:t>volumen de la fase dispersa (como </a:t>
                </a:r>
                <a:r>
                  <a:rPr lang="es-CL" sz="2000" dirty="0" err="1">
                    <a:solidFill>
                      <a:schemeClr val="tx1"/>
                    </a:solidFill>
                    <a:effectLst/>
                    <a:ea typeface="Times New Roman" panose="02020603050405020304" pitchFamily="18" charset="0"/>
                    <a:cs typeface="Times New Roman" panose="02020603050405020304" pitchFamily="18" charset="0"/>
                  </a:rPr>
                  <a:t>microesferas</a:t>
                </a:r>
                <a:r>
                  <a:rPr lang="es-CL" sz="2000" dirty="0">
                    <a:solidFill>
                      <a:schemeClr val="tx1"/>
                    </a:solidFill>
                    <a:effectLst/>
                    <a:ea typeface="Times New Roman" panose="02020603050405020304" pitchFamily="18" charset="0"/>
                    <a:cs typeface="Times New Roman" panose="02020603050405020304" pitchFamily="18" charset="0"/>
                  </a:rPr>
                  <a:t>) de conductividad </a:t>
                </a:r>
                <a:r>
                  <a:rPr lang="es-CL" sz="2000" dirty="0" err="1">
                    <a:solidFill>
                      <a:schemeClr val="tx1"/>
                    </a:solidFill>
                    <a:effectLst/>
                    <a:ea typeface="Times New Roman" panose="02020603050405020304" pitchFamily="18" charset="0"/>
                    <a:cs typeface="Times New Roman" panose="02020603050405020304" pitchFamily="18" charset="0"/>
                  </a:rPr>
                  <a:t>k</a:t>
                </a:r>
                <a:r>
                  <a:rPr lang="es-CL" sz="2000" baseline="-25000" dirty="0" err="1">
                    <a:solidFill>
                      <a:schemeClr val="tx1"/>
                    </a:solidFill>
                    <a:effectLst/>
                    <a:ea typeface="Times New Roman" panose="02020603050405020304" pitchFamily="18" charset="0"/>
                    <a:cs typeface="Times New Roman" panose="02020603050405020304" pitchFamily="18" charset="0"/>
                  </a:rPr>
                  <a:t>d</a:t>
                </a:r>
                <a:endParaRPr lang="es-CL" sz="2000" dirty="0">
                  <a:solidFill>
                    <a:schemeClr val="tx1"/>
                  </a:solidFill>
                  <a:effectLst/>
                  <a:ea typeface="Calibri" panose="020F0502020204030204" pitchFamily="34" charset="0"/>
                  <a:cs typeface="Times New Roman" panose="02020603050405020304" pitchFamily="18" charset="0"/>
                </a:endParaRPr>
              </a:p>
              <a:p>
                <a:pPr algn="just">
                  <a:lnSpc>
                    <a:spcPct val="107000"/>
                  </a:lnSpc>
                  <a:spcAft>
                    <a:spcPts val="0"/>
                  </a:spcAft>
                </a:pPr>
                <a:r>
                  <a:rPr lang="es-CL" sz="2000" dirty="0">
                    <a:solidFill>
                      <a:schemeClr val="tx1"/>
                    </a:solidFill>
                    <a:effectLst/>
                    <a:ea typeface="Times New Roman" panose="02020603050405020304" pitchFamily="18" charset="0"/>
                    <a:cs typeface="Times New Roman" panose="02020603050405020304" pitchFamily="18" charset="0"/>
                  </a:rPr>
                  <a:t>k</a:t>
                </a:r>
                <a:r>
                  <a:rPr lang="es-CL" sz="2000" baseline="-25000" dirty="0">
                    <a:solidFill>
                      <a:schemeClr val="tx1"/>
                    </a:solidFill>
                    <a:effectLst/>
                    <a:ea typeface="Times New Roman" panose="02020603050405020304" pitchFamily="18" charset="0"/>
                    <a:cs typeface="Times New Roman" panose="02020603050405020304" pitchFamily="18" charset="0"/>
                  </a:rPr>
                  <a:t>c</a:t>
                </a:r>
                <a:r>
                  <a:rPr lang="es-CL" sz="2000" dirty="0">
                    <a:solidFill>
                      <a:schemeClr val="tx1"/>
                    </a:solidFill>
                    <a:effectLst/>
                    <a:ea typeface="Times New Roman" panose="02020603050405020304" pitchFamily="18" charset="0"/>
                    <a:cs typeface="Times New Roman" panose="02020603050405020304" pitchFamily="18" charset="0"/>
                  </a:rPr>
                  <a:t> : Conductividad térmica de la fase continua (matriz metálica)</a:t>
                </a:r>
                <a:endParaRPr lang="es-CL" sz="2000" dirty="0">
                  <a:solidFill>
                    <a:schemeClr val="tx1"/>
                  </a:solidFill>
                  <a:effectLst/>
                  <a:ea typeface="Calibri" panose="020F0502020204030204" pitchFamily="34" charset="0"/>
                  <a:cs typeface="Times New Roman" panose="02020603050405020304" pitchFamily="18" charset="0"/>
                </a:endParaRPr>
              </a:p>
              <a:p>
                <a:pPr algn="just">
                  <a:lnSpc>
                    <a:spcPct val="107000"/>
                  </a:lnSpc>
                  <a:spcAft>
                    <a:spcPts val="0"/>
                  </a:spcAft>
                </a:pPr>
                <a:r>
                  <a:rPr lang="es-CL" sz="2000" dirty="0">
                    <a:solidFill>
                      <a:schemeClr val="tx1"/>
                    </a:solidFill>
                    <a:effectLst/>
                    <a:ea typeface="Times New Roman" panose="02020603050405020304" pitchFamily="18" charset="0"/>
                    <a:cs typeface="Times New Roman" panose="02020603050405020304" pitchFamily="18" charset="0"/>
                  </a:rPr>
                  <a:t>k</a:t>
                </a:r>
                <a:r>
                  <a:rPr lang="es-CL" sz="2000" baseline="-25000" dirty="0">
                    <a:solidFill>
                      <a:schemeClr val="tx1"/>
                    </a:solidFill>
                    <a:effectLst/>
                    <a:ea typeface="Times New Roman" panose="02020603050405020304" pitchFamily="18" charset="0"/>
                    <a:cs typeface="Times New Roman" panose="02020603050405020304" pitchFamily="18" charset="0"/>
                  </a:rPr>
                  <a:t>c</a:t>
                </a:r>
                <a:r>
                  <a:rPr lang="es-CL" sz="2000" dirty="0">
                    <a:solidFill>
                      <a:schemeClr val="tx1"/>
                    </a:solidFill>
                    <a:effectLst/>
                    <a:ea typeface="Times New Roman" panose="02020603050405020304" pitchFamily="18" charset="0"/>
                    <a:cs typeface="Times New Roman" panose="02020603050405020304" pitchFamily="18" charset="0"/>
                  </a:rPr>
                  <a:t> : Conductividad térmica fase cerámica </a:t>
                </a:r>
                <a:endParaRPr lang="es-CL" sz="2000" dirty="0">
                  <a:solidFill>
                    <a:schemeClr val="tx1"/>
                  </a:solidFill>
                  <a:effectLst/>
                  <a:ea typeface="Calibri" panose="020F0502020204030204" pitchFamily="34" charset="0"/>
                  <a:cs typeface="Times New Roman" panose="02020603050405020304" pitchFamily="18" charset="0"/>
                </a:endParaRPr>
              </a:p>
              <a:p>
                <a:pPr algn="just">
                  <a:lnSpc>
                    <a:spcPct val="107000"/>
                  </a:lnSpc>
                  <a:spcAft>
                    <a:spcPts val="0"/>
                  </a:spcAft>
                </a:pPr>
                <a:r>
                  <a:rPr lang="es-CL" sz="2000" dirty="0">
                    <a:solidFill>
                      <a:schemeClr val="tx1"/>
                    </a:solidFill>
                    <a:effectLst/>
                    <a:ea typeface="Times New Roman" panose="02020603050405020304" pitchFamily="18" charset="0"/>
                    <a:cs typeface="Times New Roman" panose="02020603050405020304" pitchFamily="18" charset="0"/>
                  </a:rPr>
                  <a:t>Si </a:t>
                </a:r>
                <a14:m>
                  <m:oMath xmlns:m="http://schemas.openxmlformats.org/officeDocument/2006/math">
                    <m:sSub>
                      <m:sSubPr>
                        <m:ctrlPr>
                          <a:rPr lang="es-CL" sz="2000"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CL" sz="2000"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𝑘</m:t>
                        </m:r>
                      </m:e>
                      <m:sub>
                        <m:r>
                          <a:rPr lang="es-CL" sz="2000"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𝑐</m:t>
                        </m:r>
                      </m:sub>
                    </m:sSub>
                  </m:oMath>
                </a14:m>
                <a:r>
                  <a:rPr lang="es-CL" sz="2000" dirty="0">
                    <a:solidFill>
                      <a:schemeClr val="tx1"/>
                    </a:solidFill>
                    <a:effectLst/>
                    <a:ea typeface="Times New Roman" panose="02020603050405020304" pitchFamily="18" charset="0"/>
                    <a:cs typeface="Times New Roman" panose="02020603050405020304" pitchFamily="18" charset="0"/>
                  </a:rPr>
                  <a:t> </a:t>
                </a:r>
                <a14:m>
                  <m:oMath xmlns:m="http://schemas.openxmlformats.org/officeDocument/2006/math">
                    <m:r>
                      <a:rPr lang="es-CL" sz="2000"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m:t>
                    </m:r>
                  </m:oMath>
                </a14:m>
                <a:r>
                  <a:rPr lang="es-CL" sz="2000" dirty="0">
                    <a:solidFill>
                      <a:schemeClr val="tx1"/>
                    </a:solidFill>
                    <a:effectLst/>
                    <a:ea typeface="Times New Roman" panose="02020603050405020304" pitchFamily="18" charset="0"/>
                    <a:cs typeface="Times New Roman" panose="02020603050405020304" pitchFamily="18" charset="0"/>
                  </a:rPr>
                  <a:t> </a:t>
                </a:r>
                <a14:m>
                  <m:oMath xmlns:m="http://schemas.openxmlformats.org/officeDocument/2006/math">
                    <m:sSub>
                      <m:sSubPr>
                        <m:ctrlPr>
                          <a:rPr lang="es-CL" sz="2000"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CL" sz="2000"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𝑘</m:t>
                        </m:r>
                      </m:e>
                      <m:sub>
                        <m:r>
                          <a:rPr lang="es-CL" sz="2000"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𝑑</m:t>
                        </m:r>
                      </m:sub>
                    </m:sSub>
                  </m:oMath>
                </a14:m>
                <a:r>
                  <a:rPr lang="es-CL" sz="2000" dirty="0">
                    <a:solidFill>
                      <a:schemeClr val="tx1"/>
                    </a:solidFill>
                    <a:effectLst/>
                    <a:ea typeface="Times New Roman" panose="02020603050405020304" pitchFamily="18" charset="0"/>
                    <a:cs typeface="Times New Roman" panose="02020603050405020304" pitchFamily="18" charset="0"/>
                  </a:rPr>
                  <a:t>     se tiene      </a:t>
                </a:r>
                <a14:m>
                  <m:oMath xmlns:m="http://schemas.openxmlformats.org/officeDocument/2006/math">
                    <m:sSub>
                      <m:sSubPr>
                        <m:ctrlPr>
                          <a:rPr lang="es-CL" sz="2000"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CL" sz="2000"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𝑘</m:t>
                        </m:r>
                      </m:e>
                      <m:sub>
                        <m:r>
                          <a:rPr lang="es-CL" sz="2000"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𝑚𝑒𝑧𝑐𝑙𝑎</m:t>
                        </m:r>
                        <m:r>
                          <a:rPr lang="es-CL" sz="2000"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 </m:t>
                        </m:r>
                      </m:sub>
                    </m:sSub>
                    <m:r>
                      <a:rPr lang="es-CL" sz="2000"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 </m:t>
                    </m:r>
                    <m:sSub>
                      <m:sSubPr>
                        <m:ctrlPr>
                          <a:rPr lang="es-CL" sz="2000"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CL" sz="2000"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𝑘</m:t>
                        </m:r>
                      </m:e>
                      <m:sub>
                        <m:r>
                          <a:rPr lang="es-CL" sz="2000"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𝑐</m:t>
                        </m:r>
                      </m:sub>
                    </m:sSub>
                    <m:d>
                      <m:dPr>
                        <m:ctrlPr>
                          <a:rPr lang="es-CL" sz="2000"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ctrlPr>
                      </m:dPr>
                      <m:e>
                        <m:f>
                          <m:fPr>
                            <m:ctrlPr>
                              <a:rPr lang="es-CL" sz="2000"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ctrlPr>
                          </m:fPr>
                          <m:num>
                            <m:r>
                              <a:rPr lang="es-CL" sz="2000"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1−</m:t>
                            </m:r>
                            <m:sSub>
                              <m:sSubPr>
                                <m:ctrlPr>
                                  <a:rPr lang="es-CL" sz="2000"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CL" sz="2000"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𝑉</m:t>
                                </m:r>
                              </m:e>
                              <m:sub>
                                <m:r>
                                  <a:rPr lang="es-CL" sz="2000"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𝑑</m:t>
                                </m:r>
                              </m:sub>
                            </m:sSub>
                          </m:num>
                          <m:den>
                            <m:r>
                              <a:rPr lang="es-CL" sz="2000"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1+ </m:t>
                            </m:r>
                            <m:f>
                              <m:fPr>
                                <m:type m:val="lin"/>
                                <m:ctrlPr>
                                  <a:rPr lang="es-CL" sz="2000"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ctrlPr>
                              </m:fPr>
                              <m:num>
                                <m:sSub>
                                  <m:sSubPr>
                                    <m:ctrlPr>
                                      <a:rPr lang="es-CL" sz="2000"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CL" sz="2000"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𝑉</m:t>
                                    </m:r>
                                  </m:e>
                                  <m:sub>
                                    <m:r>
                                      <a:rPr lang="es-CL" sz="2000"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𝑑</m:t>
                                    </m:r>
                                  </m:sub>
                                </m:sSub>
                              </m:num>
                              <m:den>
                                <m:r>
                                  <a:rPr lang="es-CL" sz="2000"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2</m:t>
                                </m:r>
                              </m:den>
                            </m:f>
                          </m:den>
                        </m:f>
                      </m:e>
                    </m:d>
                  </m:oMath>
                </a14:m>
                <a:endParaRPr lang="es-CL" sz="2000" dirty="0">
                  <a:solidFill>
                    <a:schemeClr val="tx1"/>
                  </a:solidFill>
                  <a:effectLst/>
                  <a:ea typeface="Calibri" panose="020F0502020204030204" pitchFamily="34" charset="0"/>
                  <a:cs typeface="Times New Roman" panose="02020603050405020304" pitchFamily="18" charset="0"/>
                </a:endParaRPr>
              </a:p>
            </p:txBody>
          </p:sp>
        </mc:Choice>
        <mc:Fallback xmlns="">
          <p:sp>
            <p:nvSpPr>
              <p:cNvPr id="2" name="Rectángulo 1"/>
              <p:cNvSpPr>
                <a:spLocks noRot="1" noChangeAspect="1" noMove="1" noResize="1" noEditPoints="1" noAdjustHandles="1" noChangeArrowheads="1" noChangeShapeType="1" noTextEdit="1"/>
              </p:cNvSpPr>
              <p:nvPr/>
            </p:nvSpPr>
            <p:spPr>
              <a:xfrm>
                <a:off x="787791" y="116042"/>
                <a:ext cx="10747717" cy="5949257"/>
              </a:xfrm>
              <a:prstGeom prst="rect">
                <a:avLst/>
              </a:prstGeom>
              <a:blipFill>
                <a:blip r:embed="rId2"/>
                <a:stretch>
                  <a:fillRect l="-1134" t="-820"/>
                </a:stretch>
              </a:blipFill>
            </p:spPr>
            <p:txBody>
              <a:bodyPr/>
              <a:lstStyle/>
              <a:p>
                <a:r>
                  <a:rPr lang="es-CL">
                    <a:noFill/>
                  </a:rPr>
                  <a:t> </a:t>
                </a:r>
              </a:p>
            </p:txBody>
          </p:sp>
        </mc:Fallback>
      </mc:AlternateContent>
      <p:pic>
        <p:nvPicPr>
          <p:cNvPr id="1026" name="Picture 2" descr="Torno Paralelo Tradicional animated gif">
            <a:extLst>
              <a:ext uri="{FF2B5EF4-FFF2-40B4-BE49-F238E27FC236}">
                <a16:creationId xmlns:a16="http://schemas.microsoft.com/office/drawing/2014/main" id="{CB4B1BCE-AF93-4E5A-8880-53A54016A676}"/>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8543278" y="4847208"/>
            <a:ext cx="3574741" cy="201079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Microstructure of commercial WC-15Co | Download Scientific Diagram">
            <a:extLst>
              <a:ext uri="{FF2B5EF4-FFF2-40B4-BE49-F238E27FC236}">
                <a16:creationId xmlns:a16="http://schemas.microsoft.com/office/drawing/2014/main" id="{BE281283-58D0-4FB8-977B-72A44F1F016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43278" y="2010792"/>
            <a:ext cx="3545581" cy="26366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52934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0F55CD5-5954-4684-8774-BD96074BE563}"/>
              </a:ext>
            </a:extLst>
          </p:cNvPr>
          <p:cNvSpPr>
            <a:spLocks noGrp="1"/>
          </p:cNvSpPr>
          <p:nvPr>
            <p:ph type="title"/>
          </p:nvPr>
        </p:nvSpPr>
        <p:spPr/>
        <p:txBody>
          <a:bodyPr/>
          <a:lstStyle/>
          <a:p>
            <a:r>
              <a:rPr lang="es-CL" dirty="0"/>
              <a:t>Repaso</a:t>
            </a:r>
          </a:p>
        </p:txBody>
      </p:sp>
      <p:sp>
        <p:nvSpPr>
          <p:cNvPr id="3" name="Marcador de contenido 2">
            <a:extLst>
              <a:ext uri="{FF2B5EF4-FFF2-40B4-BE49-F238E27FC236}">
                <a16:creationId xmlns:a16="http://schemas.microsoft.com/office/drawing/2014/main" id="{317CE5BB-078F-4204-9807-5803531D694A}"/>
              </a:ext>
            </a:extLst>
          </p:cNvPr>
          <p:cNvSpPr>
            <a:spLocks noGrp="1"/>
          </p:cNvSpPr>
          <p:nvPr>
            <p:ph idx="1"/>
          </p:nvPr>
        </p:nvSpPr>
        <p:spPr/>
        <p:txBody>
          <a:bodyPr/>
          <a:lstStyle/>
          <a:p>
            <a:r>
              <a:rPr lang="es-CL" dirty="0"/>
              <a:t>Mecanismos</a:t>
            </a:r>
          </a:p>
          <a:p>
            <a:r>
              <a:rPr lang="es-CL" dirty="0"/>
              <a:t>Importancia y ejemplos</a:t>
            </a:r>
          </a:p>
          <a:p>
            <a:r>
              <a:rPr lang="es-CL" dirty="0"/>
              <a:t>Relación con la termodinámica</a:t>
            </a:r>
          </a:p>
        </p:txBody>
      </p:sp>
    </p:spTree>
    <p:extLst>
      <p:ext uri="{BB962C8B-B14F-4D97-AF65-F5344CB8AC3E}">
        <p14:creationId xmlns:p14="http://schemas.microsoft.com/office/powerpoint/2010/main" val="33591755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ángulo 1"/>
              <p:cNvSpPr/>
              <p:nvPr/>
            </p:nvSpPr>
            <p:spPr>
              <a:xfrm>
                <a:off x="1420153" y="811002"/>
                <a:ext cx="8904849" cy="2891433"/>
              </a:xfrm>
              <a:prstGeom prst="rect">
                <a:avLst/>
              </a:prstGeom>
            </p:spPr>
            <p:txBody>
              <a:bodyPr wrap="square">
                <a:spAutoFit/>
              </a:bodyPr>
              <a:lstStyle/>
              <a:p>
                <a:pPr lvl="0" algn="just">
                  <a:lnSpc>
                    <a:spcPct val="107000"/>
                  </a:lnSpc>
                  <a:spcAft>
                    <a:spcPts val="0"/>
                  </a:spcAft>
                </a:pPr>
                <a:r>
                  <a:rPr lang="es-CL" sz="2800" b="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Conductividad térmica en compuestos iónicos y en compuestos covalentes</a:t>
                </a:r>
                <a:endParaRPr lang="es-CL" sz="28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0"/>
                  </a:spcAft>
                </a:pPr>
                <a:r>
                  <a:rPr lang="es-CL" b="1" u="none" strike="noStrike"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s-CL" sz="16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0"/>
                  </a:spcAft>
                </a:pPr>
                <a:r>
                  <a:rPr lang="es-CL" sz="2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En estos materiales (óxidos, cuarzo, </a:t>
                </a:r>
                <a:r>
                  <a:rPr lang="es-CL" sz="24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NaCl</a:t>
                </a:r>
                <a:r>
                  <a:rPr lang="es-CL" sz="2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s-CL" sz="24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etc</a:t>
                </a:r>
                <a:r>
                  <a:rPr lang="es-CL" sz="2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la conductividad térmica crece al aumentar la temperatura, ya que como no hay electrones libres, la conductividad se debe solamente a la contribución de </a:t>
                </a:r>
                <a:r>
                  <a:rPr lang="es-CL" sz="24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k</a:t>
                </a:r>
                <a:r>
                  <a:rPr lang="es-CL" sz="2400" baseline="-250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f</a:t>
                </a:r>
                <a:r>
                  <a:rPr lang="es-CL" sz="2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ya que  k</a:t>
                </a:r>
                <a:r>
                  <a:rPr lang="es-CL" sz="2400" baseline="-250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e</a:t>
                </a:r>
                <a:r>
                  <a:rPr lang="es-CL" sz="2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14:m>
                  <m:oMath xmlns:m="http://schemas.openxmlformats.org/officeDocument/2006/math">
                    <m:r>
                      <a:rPr lang="es-CL" sz="2400"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≈0.</m:t>
                    </m:r>
                  </m:oMath>
                </a14:m>
                <a:endParaRPr lang="es-CL" sz="24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2" name="Rectángulo 1"/>
              <p:cNvSpPr>
                <a:spLocks noRot="1" noChangeAspect="1" noMove="1" noResize="1" noEditPoints="1" noAdjustHandles="1" noChangeArrowheads="1" noChangeShapeType="1" noTextEdit="1"/>
              </p:cNvSpPr>
              <p:nvPr/>
            </p:nvSpPr>
            <p:spPr>
              <a:xfrm>
                <a:off x="1420153" y="811002"/>
                <a:ext cx="8904849" cy="2891433"/>
              </a:xfrm>
              <a:prstGeom prst="rect">
                <a:avLst/>
              </a:prstGeom>
              <a:blipFill>
                <a:blip r:embed="rId2"/>
                <a:stretch>
                  <a:fillRect l="-1437" t="-2110" r="-1369" b="-3165"/>
                </a:stretch>
              </a:blipFill>
            </p:spPr>
            <p:txBody>
              <a:bodyPr/>
              <a:lstStyle/>
              <a:p>
                <a:r>
                  <a:rPr lang="es-CL">
                    <a:noFill/>
                  </a:rPr>
                  <a:t> </a:t>
                </a:r>
              </a:p>
            </p:txBody>
          </p:sp>
        </mc:Fallback>
      </mc:AlternateContent>
    </p:spTree>
    <p:extLst>
      <p:ext uri="{BB962C8B-B14F-4D97-AF65-F5344CB8AC3E}">
        <p14:creationId xmlns:p14="http://schemas.microsoft.com/office/powerpoint/2010/main" val="27968529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86CFCE6-02B4-47AD-BDDA-27E9AFA37C02}"/>
              </a:ext>
            </a:extLst>
          </p:cNvPr>
          <p:cNvSpPr>
            <a:spLocks noGrp="1"/>
          </p:cNvSpPr>
          <p:nvPr>
            <p:ph type="title"/>
          </p:nvPr>
        </p:nvSpPr>
        <p:spPr/>
        <p:txBody>
          <a:bodyPr/>
          <a:lstStyle/>
          <a:p>
            <a:r>
              <a:rPr lang="es-ES" dirty="0"/>
              <a:t>Repaso</a:t>
            </a:r>
            <a:endParaRPr lang="es-CL" dirty="0"/>
          </a:p>
        </p:txBody>
      </p:sp>
      <p:sp>
        <p:nvSpPr>
          <p:cNvPr id="3" name="Marcador de contenido 2">
            <a:extLst>
              <a:ext uri="{FF2B5EF4-FFF2-40B4-BE49-F238E27FC236}">
                <a16:creationId xmlns:a16="http://schemas.microsoft.com/office/drawing/2014/main" id="{EFDA764B-C713-4445-A9A0-9D5D12C98622}"/>
              </a:ext>
            </a:extLst>
          </p:cNvPr>
          <p:cNvSpPr>
            <a:spLocks noGrp="1"/>
          </p:cNvSpPr>
          <p:nvPr>
            <p:ph idx="1"/>
          </p:nvPr>
        </p:nvSpPr>
        <p:spPr/>
        <p:txBody>
          <a:bodyPr/>
          <a:lstStyle/>
          <a:p>
            <a:r>
              <a:rPr lang="es-ES" dirty="0"/>
              <a:t>¿</a:t>
            </a:r>
            <a:r>
              <a:rPr lang="es-CL" dirty="0"/>
              <a:t>Cuál es rol de los electrones en la transferencia de calor por conducción?</a:t>
            </a:r>
          </a:p>
          <a:p>
            <a:r>
              <a:rPr lang="es-CL" dirty="0"/>
              <a:t>¿Qué son los fonones?</a:t>
            </a:r>
          </a:p>
          <a:p>
            <a:r>
              <a:rPr lang="es-CL" dirty="0"/>
              <a:t>¿Cómo se comportan las aleaciones con respecto a los metales puros?</a:t>
            </a:r>
          </a:p>
          <a:p>
            <a:r>
              <a:rPr lang="es-CL" dirty="0"/>
              <a:t>¿Cuál es la importancia del ordenamiento cristalino?</a:t>
            </a:r>
            <a:endParaRPr lang="es-ES" dirty="0"/>
          </a:p>
        </p:txBody>
      </p:sp>
    </p:spTree>
    <p:extLst>
      <p:ext uri="{BB962C8B-B14F-4D97-AF65-F5344CB8AC3E}">
        <p14:creationId xmlns:p14="http://schemas.microsoft.com/office/powerpoint/2010/main" val="30583956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Levantar la mano | Saludconcosas">
            <a:extLst>
              <a:ext uri="{FF2B5EF4-FFF2-40B4-BE49-F238E27FC236}">
                <a16:creationId xmlns:a16="http://schemas.microsoft.com/office/drawing/2014/main" id="{1453A331-B584-4998-9F31-C34AE70D141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200"/>
          <a:stretch/>
        </p:blipFill>
        <p:spPr bwMode="auto">
          <a:xfrm>
            <a:off x="3523488" y="10"/>
            <a:ext cx="8668512"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a:extLst>
              <a:ext uri="{FF2B5EF4-FFF2-40B4-BE49-F238E27FC236}">
                <a16:creationId xmlns:a16="http://schemas.microsoft.com/office/drawing/2014/main" id="{BA002D60-5C02-4DA7-BC53-D1E030A9EBC1}"/>
              </a:ext>
            </a:extLst>
          </p:cNvPr>
          <p:cNvSpPr>
            <a:spLocks noGrp="1"/>
          </p:cNvSpPr>
          <p:nvPr>
            <p:ph type="title"/>
          </p:nvPr>
        </p:nvSpPr>
        <p:spPr>
          <a:xfrm>
            <a:off x="118385" y="1132637"/>
            <a:ext cx="4772113" cy="3204134"/>
          </a:xfrm>
        </p:spPr>
        <p:txBody>
          <a:bodyPr vert="horz" lIns="91440" tIns="45720" rIns="91440" bIns="45720" rtlCol="0" anchor="b">
            <a:normAutofit/>
          </a:bodyPr>
          <a:lstStyle/>
          <a:p>
            <a:r>
              <a:rPr lang="en-US" sz="4800" dirty="0" err="1"/>
              <a:t>Repaso</a:t>
            </a:r>
            <a:r>
              <a:rPr lang="en-US" sz="4800" dirty="0"/>
              <a:t>/</a:t>
            </a:r>
            <a:r>
              <a:rPr lang="en-US" sz="4800" dirty="0" err="1"/>
              <a:t>Dudas</a:t>
            </a:r>
            <a:r>
              <a:rPr lang="en-US" sz="4800" dirty="0"/>
              <a:t> y </a:t>
            </a:r>
            <a:r>
              <a:rPr lang="en-US" sz="4800" dirty="0" err="1"/>
              <a:t>comentarios</a:t>
            </a:r>
            <a:endParaRPr lang="en-US" sz="4800" dirty="0"/>
          </a:p>
        </p:txBody>
      </p:sp>
    </p:spTree>
    <p:extLst>
      <p:ext uri="{BB962C8B-B14F-4D97-AF65-F5344CB8AC3E}">
        <p14:creationId xmlns:p14="http://schemas.microsoft.com/office/powerpoint/2010/main" val="599958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0F55CD5-5954-4684-8774-BD96074BE563}"/>
              </a:ext>
            </a:extLst>
          </p:cNvPr>
          <p:cNvSpPr>
            <a:spLocks noGrp="1"/>
          </p:cNvSpPr>
          <p:nvPr>
            <p:ph type="title"/>
          </p:nvPr>
        </p:nvSpPr>
        <p:spPr/>
        <p:txBody>
          <a:bodyPr/>
          <a:lstStyle/>
          <a:p>
            <a:r>
              <a:rPr lang="es-CL" dirty="0"/>
              <a:t>Repaso</a:t>
            </a:r>
          </a:p>
        </p:txBody>
      </p:sp>
      <p:sp>
        <p:nvSpPr>
          <p:cNvPr id="3" name="Marcador de contenido 2">
            <a:extLst>
              <a:ext uri="{FF2B5EF4-FFF2-40B4-BE49-F238E27FC236}">
                <a16:creationId xmlns:a16="http://schemas.microsoft.com/office/drawing/2014/main" id="{317CE5BB-078F-4204-9807-5803531D694A}"/>
              </a:ext>
            </a:extLst>
          </p:cNvPr>
          <p:cNvSpPr>
            <a:spLocks noGrp="1"/>
          </p:cNvSpPr>
          <p:nvPr>
            <p:ph idx="1"/>
          </p:nvPr>
        </p:nvSpPr>
        <p:spPr/>
        <p:txBody>
          <a:bodyPr/>
          <a:lstStyle/>
          <a:p>
            <a:r>
              <a:rPr lang="es-CL" dirty="0"/>
              <a:t>¿Que propiedades de los sólidos dominan su conductividad térmica?</a:t>
            </a:r>
          </a:p>
        </p:txBody>
      </p:sp>
    </p:spTree>
    <p:extLst>
      <p:ext uri="{BB962C8B-B14F-4D97-AF65-F5344CB8AC3E}">
        <p14:creationId xmlns:p14="http://schemas.microsoft.com/office/powerpoint/2010/main" val="14167891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2F4C218-F846-4A87-BDA3-CC5CF150129D}"/>
              </a:ext>
            </a:extLst>
          </p:cNvPr>
          <p:cNvSpPr>
            <a:spLocks noGrp="1"/>
          </p:cNvSpPr>
          <p:nvPr>
            <p:ph type="title"/>
          </p:nvPr>
        </p:nvSpPr>
        <p:spPr/>
        <p:txBody>
          <a:bodyPr/>
          <a:lstStyle/>
          <a:p>
            <a:r>
              <a:rPr lang="es-CL" dirty="0"/>
              <a:t>Conducción en fluidos</a:t>
            </a:r>
          </a:p>
        </p:txBody>
      </p:sp>
      <mc:AlternateContent xmlns:mc="http://schemas.openxmlformats.org/markup-compatibility/2006" xmlns:a14="http://schemas.microsoft.com/office/drawing/2010/main">
        <mc:Choice Requires="a14">
          <p:sp>
            <p:nvSpPr>
              <p:cNvPr id="3" name="Marcador de contenido 2">
                <a:extLst>
                  <a:ext uri="{FF2B5EF4-FFF2-40B4-BE49-F238E27FC236}">
                    <a16:creationId xmlns:a16="http://schemas.microsoft.com/office/drawing/2014/main" id="{37988A5D-015C-4881-95DE-13FB12B1707C}"/>
                  </a:ext>
                </a:extLst>
              </p:cNvPr>
              <p:cNvSpPr>
                <a:spLocks noGrp="1"/>
              </p:cNvSpPr>
              <p:nvPr>
                <p:ph idx="1"/>
              </p:nvPr>
            </p:nvSpPr>
            <p:spPr>
              <a:xfrm>
                <a:off x="838200" y="1825625"/>
                <a:ext cx="6066034" cy="4351338"/>
              </a:xfrm>
            </p:spPr>
            <p:txBody>
              <a:bodyPr>
                <a:normAutofit fontScale="85000" lnSpcReduction="20000"/>
              </a:bodyPr>
              <a:lstStyle/>
              <a:p>
                <a:r>
                  <a:rPr lang="es-CL" dirty="0"/>
                  <a:t>Debido a la distancia intermolecular y el movimiento aleatorio de los átomos la conducción es menos efectiva en líquidos y en gases.</a:t>
                </a:r>
              </a:p>
              <a:p>
                <a:r>
                  <a:rPr lang="es-CL" dirty="0"/>
                  <a:t>En el caso de los gases esta distancia intermolecular es altamente dependiente de la temperatura y la presión.</a:t>
                </a:r>
              </a:p>
              <a:p>
                <a:r>
                  <a:rPr lang="es-CL" dirty="0"/>
                  <a:t>Podemos expresar la conductividad como: </a:t>
                </a:r>
                <a14:m>
                  <m:oMath xmlns:m="http://schemas.openxmlformats.org/officeDocument/2006/math">
                    <m:r>
                      <a:rPr lang="es-ES" b="0" i="1" smtClean="0">
                        <a:solidFill>
                          <a:srgbClr val="FFFF00"/>
                        </a:solidFill>
                        <a:latin typeface="Cambria Math" panose="02040503050406030204" pitchFamily="18" charset="0"/>
                      </a:rPr>
                      <m:t>𝑘</m:t>
                    </m:r>
                    <m:r>
                      <a:rPr lang="es-ES" b="0" i="1" smtClean="0">
                        <a:solidFill>
                          <a:srgbClr val="FFFF00"/>
                        </a:solidFill>
                        <a:latin typeface="Cambria Math" panose="02040503050406030204" pitchFamily="18" charset="0"/>
                      </a:rPr>
                      <m:t>=</m:t>
                    </m:r>
                    <m:f>
                      <m:fPr>
                        <m:ctrlPr>
                          <a:rPr lang="es-ES" b="0" i="1" smtClean="0">
                            <a:solidFill>
                              <a:srgbClr val="FFFF00"/>
                            </a:solidFill>
                            <a:latin typeface="Cambria Math" panose="02040503050406030204" pitchFamily="18" charset="0"/>
                          </a:rPr>
                        </m:ctrlPr>
                      </m:fPr>
                      <m:num>
                        <m:r>
                          <a:rPr lang="es-ES" b="0" i="1" smtClean="0">
                            <a:solidFill>
                              <a:srgbClr val="FFFF00"/>
                            </a:solidFill>
                            <a:latin typeface="Cambria Math" panose="02040503050406030204" pitchFamily="18" charset="0"/>
                          </a:rPr>
                          <m:t>1</m:t>
                        </m:r>
                      </m:num>
                      <m:den>
                        <m:r>
                          <a:rPr lang="es-ES" b="0" i="1" smtClean="0">
                            <a:solidFill>
                              <a:srgbClr val="FFFF00"/>
                            </a:solidFill>
                            <a:latin typeface="Cambria Math" panose="02040503050406030204" pitchFamily="18" charset="0"/>
                          </a:rPr>
                          <m:t>3</m:t>
                        </m:r>
                      </m:den>
                    </m:f>
                    <m:r>
                      <a:rPr lang="es-ES" b="0" i="1" smtClean="0">
                        <a:solidFill>
                          <a:srgbClr val="FFFF00"/>
                        </a:solidFill>
                        <a:latin typeface="Cambria Math" panose="02040503050406030204" pitchFamily="18" charset="0"/>
                      </a:rPr>
                      <m:t>𝐶𝑣</m:t>
                    </m:r>
                    <m:r>
                      <a:rPr lang="es-ES" b="0" i="1" smtClean="0">
                        <a:solidFill>
                          <a:srgbClr val="FFFF00"/>
                        </a:solidFill>
                        <a:latin typeface="Cambria Math" panose="02040503050406030204" pitchFamily="18" charset="0"/>
                        <a:ea typeface="Cambria Math" panose="02040503050406030204" pitchFamily="18" charset="0"/>
                      </a:rPr>
                      <m:t>𝜌</m:t>
                    </m:r>
                    <m:acc>
                      <m:accPr>
                        <m:chr m:val="̅"/>
                        <m:ctrlPr>
                          <a:rPr lang="es-ES" b="0" i="1" smtClean="0">
                            <a:solidFill>
                              <a:srgbClr val="FFFF00"/>
                            </a:solidFill>
                            <a:latin typeface="Cambria Math" panose="02040503050406030204" pitchFamily="18" charset="0"/>
                            <a:ea typeface="Cambria Math" panose="02040503050406030204" pitchFamily="18" charset="0"/>
                          </a:rPr>
                        </m:ctrlPr>
                      </m:accPr>
                      <m:e>
                        <m:r>
                          <a:rPr lang="es-ES" b="0" i="1" smtClean="0">
                            <a:solidFill>
                              <a:srgbClr val="FFFF00"/>
                            </a:solidFill>
                            <a:latin typeface="Cambria Math" panose="02040503050406030204" pitchFamily="18" charset="0"/>
                            <a:ea typeface="Cambria Math" panose="02040503050406030204" pitchFamily="18" charset="0"/>
                          </a:rPr>
                          <m:t>𝑐</m:t>
                        </m:r>
                      </m:e>
                    </m:acc>
                    <m:sSub>
                      <m:sSubPr>
                        <m:ctrlPr>
                          <a:rPr lang="es-ES" b="0" i="1" smtClean="0">
                            <a:solidFill>
                              <a:srgbClr val="FFFF00"/>
                            </a:solidFill>
                            <a:latin typeface="Cambria Math" panose="02040503050406030204" pitchFamily="18" charset="0"/>
                          </a:rPr>
                        </m:ctrlPr>
                      </m:sSubPr>
                      <m:e>
                        <m:r>
                          <a:rPr lang="es-ES" b="0" i="1" smtClean="0">
                            <a:solidFill>
                              <a:srgbClr val="FFFF00"/>
                            </a:solidFill>
                            <a:latin typeface="Cambria Math" panose="02040503050406030204" pitchFamily="18" charset="0"/>
                            <a:ea typeface="Cambria Math" panose="02040503050406030204" pitchFamily="18" charset="0"/>
                          </a:rPr>
                          <m:t>𝜆</m:t>
                        </m:r>
                      </m:e>
                      <m:sub>
                        <m:r>
                          <a:rPr lang="es-ES" b="0" i="1" smtClean="0">
                            <a:solidFill>
                              <a:srgbClr val="FFFF00"/>
                            </a:solidFill>
                            <a:latin typeface="Cambria Math" panose="02040503050406030204" pitchFamily="18" charset="0"/>
                          </a:rPr>
                          <m:t>𝑐𝑚𝑙</m:t>
                        </m:r>
                      </m:sub>
                    </m:sSub>
                  </m:oMath>
                </a14:m>
                <a:endParaRPr lang="es-CL" dirty="0"/>
              </a:p>
              <a:p>
                <a:r>
                  <a:rPr lang="es-CL" dirty="0"/>
                  <a:t>Donde </a:t>
                </a:r>
                <a14:m>
                  <m:oMath xmlns:m="http://schemas.openxmlformats.org/officeDocument/2006/math">
                    <m:acc>
                      <m:accPr>
                        <m:chr m:val="̅"/>
                        <m:ctrlPr>
                          <a:rPr lang="es-ES" b="0" i="1" smtClean="0">
                            <a:solidFill>
                              <a:srgbClr val="FFFF00"/>
                            </a:solidFill>
                            <a:latin typeface="Cambria Math" panose="02040503050406030204" pitchFamily="18" charset="0"/>
                            <a:ea typeface="Cambria Math" panose="02040503050406030204" pitchFamily="18" charset="0"/>
                          </a:rPr>
                        </m:ctrlPr>
                      </m:accPr>
                      <m:e>
                        <m:r>
                          <a:rPr lang="es-ES" b="0" i="1" smtClean="0">
                            <a:solidFill>
                              <a:srgbClr val="FFFF00"/>
                            </a:solidFill>
                            <a:latin typeface="Cambria Math" panose="02040503050406030204" pitchFamily="18" charset="0"/>
                            <a:ea typeface="Cambria Math" panose="02040503050406030204" pitchFamily="18" charset="0"/>
                          </a:rPr>
                          <m:t>𝑐</m:t>
                        </m:r>
                      </m:e>
                    </m:acc>
                    <m:r>
                      <a:rPr lang="es-ES" b="0" i="1" smtClean="0">
                        <a:solidFill>
                          <a:srgbClr val="FFFF00"/>
                        </a:solidFill>
                        <a:latin typeface="Cambria Math" panose="02040503050406030204" pitchFamily="18" charset="0"/>
                        <a:ea typeface="Cambria Math" panose="02040503050406030204" pitchFamily="18" charset="0"/>
                      </a:rPr>
                      <m:t> </m:t>
                    </m:r>
                  </m:oMath>
                </a14:m>
                <a:r>
                  <a:rPr lang="es-CL" dirty="0"/>
                  <a:t>es la velocidad molecular media</a:t>
                </a:r>
              </a:p>
              <a:p>
                <a:r>
                  <a:rPr lang="es-CL" dirty="0"/>
                  <a:t>El camino medio libre se calcula como:</a:t>
                </a:r>
              </a:p>
              <a:p>
                <a:r>
                  <a:rPr lang="es-CL" dirty="0"/>
                  <a:t> </a:t>
                </a:r>
                <a14:m>
                  <m:oMath xmlns:m="http://schemas.openxmlformats.org/officeDocument/2006/math">
                    <m:sSub>
                      <m:sSubPr>
                        <m:ctrlPr>
                          <a:rPr lang="es-ES" b="0" i="1" smtClean="0">
                            <a:solidFill>
                              <a:srgbClr val="FFFF00"/>
                            </a:solidFill>
                            <a:latin typeface="Cambria Math" panose="02040503050406030204" pitchFamily="18" charset="0"/>
                          </a:rPr>
                        </m:ctrlPr>
                      </m:sSubPr>
                      <m:e>
                        <m:r>
                          <a:rPr lang="es-ES" b="0" i="1" smtClean="0">
                            <a:solidFill>
                              <a:srgbClr val="FFFF00"/>
                            </a:solidFill>
                            <a:latin typeface="Cambria Math" panose="02040503050406030204" pitchFamily="18" charset="0"/>
                            <a:ea typeface="Cambria Math" panose="02040503050406030204" pitchFamily="18" charset="0"/>
                          </a:rPr>
                          <m:t>𝜆</m:t>
                        </m:r>
                      </m:e>
                      <m:sub>
                        <m:r>
                          <a:rPr lang="es-ES" b="0" i="1" smtClean="0">
                            <a:solidFill>
                              <a:srgbClr val="FFFF00"/>
                            </a:solidFill>
                            <a:latin typeface="Cambria Math" panose="02040503050406030204" pitchFamily="18" charset="0"/>
                          </a:rPr>
                          <m:t>𝑐𝑚𝑙</m:t>
                        </m:r>
                      </m:sub>
                    </m:sSub>
                    <m:r>
                      <a:rPr lang="es-ES" b="0" i="1" smtClean="0">
                        <a:solidFill>
                          <a:srgbClr val="FFFF00"/>
                        </a:solidFill>
                        <a:latin typeface="Cambria Math" panose="02040503050406030204" pitchFamily="18" charset="0"/>
                      </a:rPr>
                      <m:t>=</m:t>
                    </m:r>
                    <m:f>
                      <m:fPr>
                        <m:ctrlPr>
                          <a:rPr lang="es-ES" b="0" i="1" smtClean="0">
                            <a:solidFill>
                              <a:srgbClr val="FFFF00"/>
                            </a:solidFill>
                            <a:latin typeface="Cambria Math" panose="02040503050406030204" pitchFamily="18" charset="0"/>
                          </a:rPr>
                        </m:ctrlPr>
                      </m:fPr>
                      <m:num>
                        <m:sSub>
                          <m:sSubPr>
                            <m:ctrlPr>
                              <a:rPr lang="es-ES" b="0" i="1" smtClean="0">
                                <a:solidFill>
                                  <a:srgbClr val="FFFF00"/>
                                </a:solidFill>
                                <a:latin typeface="Cambria Math" panose="02040503050406030204" pitchFamily="18" charset="0"/>
                              </a:rPr>
                            </m:ctrlPr>
                          </m:sSubPr>
                          <m:e>
                            <m:r>
                              <a:rPr lang="es-ES" b="0" i="1" smtClean="0">
                                <a:solidFill>
                                  <a:srgbClr val="FFFF00"/>
                                </a:solidFill>
                                <a:latin typeface="Cambria Math" panose="02040503050406030204" pitchFamily="18" charset="0"/>
                              </a:rPr>
                              <m:t>𝑘</m:t>
                            </m:r>
                          </m:e>
                          <m:sub>
                            <m:r>
                              <a:rPr lang="es-ES" b="0" i="1" smtClean="0">
                                <a:solidFill>
                                  <a:srgbClr val="FFFF00"/>
                                </a:solidFill>
                                <a:latin typeface="Cambria Math" panose="02040503050406030204" pitchFamily="18" charset="0"/>
                              </a:rPr>
                              <m:t>𝐵</m:t>
                            </m:r>
                          </m:sub>
                        </m:sSub>
                        <m:r>
                          <a:rPr lang="es-ES" b="0" i="1" smtClean="0">
                            <a:solidFill>
                              <a:srgbClr val="FFFF00"/>
                            </a:solidFill>
                            <a:latin typeface="Cambria Math" panose="02040503050406030204" pitchFamily="18" charset="0"/>
                          </a:rPr>
                          <m:t>𝑇</m:t>
                        </m:r>
                      </m:num>
                      <m:den>
                        <m:rad>
                          <m:radPr>
                            <m:degHide m:val="on"/>
                            <m:ctrlPr>
                              <a:rPr lang="es-ES" b="0" i="1" smtClean="0">
                                <a:solidFill>
                                  <a:srgbClr val="FFFF00"/>
                                </a:solidFill>
                                <a:latin typeface="Cambria Math" panose="02040503050406030204" pitchFamily="18" charset="0"/>
                              </a:rPr>
                            </m:ctrlPr>
                          </m:radPr>
                          <m:deg/>
                          <m:e>
                            <m:r>
                              <a:rPr lang="es-ES" b="0" i="1" smtClean="0">
                                <a:solidFill>
                                  <a:srgbClr val="FFFF00"/>
                                </a:solidFill>
                                <a:latin typeface="Cambria Math" panose="02040503050406030204" pitchFamily="18" charset="0"/>
                              </a:rPr>
                              <m:t>2</m:t>
                            </m:r>
                          </m:e>
                        </m:rad>
                        <m:r>
                          <a:rPr lang="es-ES" b="0" i="1" smtClean="0">
                            <a:solidFill>
                              <a:srgbClr val="FFFF00"/>
                            </a:solidFill>
                            <a:latin typeface="Cambria Math" panose="02040503050406030204" pitchFamily="18" charset="0"/>
                            <a:ea typeface="Cambria Math" panose="02040503050406030204" pitchFamily="18" charset="0"/>
                          </a:rPr>
                          <m:t>𝜋</m:t>
                        </m:r>
                        <m:sSup>
                          <m:sSupPr>
                            <m:ctrlPr>
                              <a:rPr lang="es-ES" b="0" i="1" smtClean="0">
                                <a:solidFill>
                                  <a:srgbClr val="FFFF00"/>
                                </a:solidFill>
                                <a:latin typeface="Cambria Math" panose="02040503050406030204" pitchFamily="18" charset="0"/>
                                <a:ea typeface="Cambria Math" panose="02040503050406030204" pitchFamily="18" charset="0"/>
                              </a:rPr>
                            </m:ctrlPr>
                          </m:sSupPr>
                          <m:e>
                            <m:r>
                              <a:rPr lang="es-ES" b="0" i="1" smtClean="0">
                                <a:solidFill>
                                  <a:srgbClr val="FFFF00"/>
                                </a:solidFill>
                                <a:latin typeface="Cambria Math" panose="02040503050406030204" pitchFamily="18" charset="0"/>
                                <a:ea typeface="Cambria Math" panose="02040503050406030204" pitchFamily="18" charset="0"/>
                              </a:rPr>
                              <m:t>𝑑</m:t>
                            </m:r>
                          </m:e>
                          <m:sup>
                            <m:r>
                              <a:rPr lang="es-ES" b="0" i="1" smtClean="0">
                                <a:solidFill>
                                  <a:srgbClr val="FFFF00"/>
                                </a:solidFill>
                                <a:latin typeface="Cambria Math" panose="02040503050406030204" pitchFamily="18" charset="0"/>
                                <a:ea typeface="Cambria Math" panose="02040503050406030204" pitchFamily="18" charset="0"/>
                              </a:rPr>
                              <m:t>2</m:t>
                            </m:r>
                          </m:sup>
                        </m:sSup>
                        <m:r>
                          <a:rPr lang="es-ES" b="0" i="1" smtClean="0">
                            <a:solidFill>
                              <a:srgbClr val="FFFF00"/>
                            </a:solidFill>
                            <a:latin typeface="Cambria Math" panose="02040503050406030204" pitchFamily="18" charset="0"/>
                            <a:ea typeface="Cambria Math" panose="02040503050406030204" pitchFamily="18" charset="0"/>
                          </a:rPr>
                          <m:t>𝑝</m:t>
                        </m:r>
                      </m:den>
                    </m:f>
                  </m:oMath>
                </a14:m>
                <a:endParaRPr lang="es-CL" dirty="0"/>
              </a:p>
            </p:txBody>
          </p:sp>
        </mc:Choice>
        <mc:Fallback xmlns="">
          <p:sp>
            <p:nvSpPr>
              <p:cNvPr id="3" name="Marcador de contenido 2">
                <a:extLst>
                  <a:ext uri="{FF2B5EF4-FFF2-40B4-BE49-F238E27FC236}">
                    <a16:creationId xmlns:a16="http://schemas.microsoft.com/office/drawing/2014/main" id="{37988A5D-015C-4881-95DE-13FB12B1707C}"/>
                  </a:ext>
                </a:extLst>
              </p:cNvPr>
              <p:cNvSpPr>
                <a:spLocks noGrp="1" noRot="1" noChangeAspect="1" noMove="1" noResize="1" noEditPoints="1" noAdjustHandles="1" noChangeArrowheads="1" noChangeShapeType="1" noTextEdit="1"/>
              </p:cNvSpPr>
              <p:nvPr>
                <p:ph idx="1"/>
              </p:nvPr>
            </p:nvSpPr>
            <p:spPr>
              <a:xfrm>
                <a:off x="838200" y="1825625"/>
                <a:ext cx="6066034" cy="4351338"/>
              </a:xfrm>
              <a:blipFill>
                <a:blip r:embed="rId2"/>
                <a:stretch>
                  <a:fillRect l="-1407" t="-3221" r="-402"/>
                </a:stretch>
              </a:blipFill>
            </p:spPr>
            <p:txBody>
              <a:bodyPr/>
              <a:lstStyle/>
              <a:p>
                <a:r>
                  <a:rPr lang="es-CL">
                    <a:noFill/>
                  </a:rPr>
                  <a:t> </a:t>
                </a:r>
              </a:p>
            </p:txBody>
          </p:sp>
        </mc:Fallback>
      </mc:AlternateContent>
      <p:pic>
        <p:nvPicPr>
          <p:cNvPr id="6" name="Imagen 5">
            <a:extLst>
              <a:ext uri="{FF2B5EF4-FFF2-40B4-BE49-F238E27FC236}">
                <a16:creationId xmlns:a16="http://schemas.microsoft.com/office/drawing/2014/main" id="{550C023B-6F9E-454B-BFEA-BDA37806C471}"/>
              </a:ext>
            </a:extLst>
          </p:cNvPr>
          <p:cNvPicPr>
            <a:picLocks noChangeAspect="1"/>
          </p:cNvPicPr>
          <p:nvPr/>
        </p:nvPicPr>
        <p:blipFill>
          <a:blip r:embed="rId3"/>
          <a:stretch>
            <a:fillRect/>
          </a:stretch>
        </p:blipFill>
        <p:spPr>
          <a:xfrm>
            <a:off x="7042506" y="1396857"/>
            <a:ext cx="5067300" cy="3848100"/>
          </a:xfrm>
          <a:prstGeom prst="rect">
            <a:avLst/>
          </a:prstGeom>
        </p:spPr>
      </p:pic>
    </p:spTree>
    <p:extLst>
      <p:ext uri="{BB962C8B-B14F-4D97-AF65-F5344CB8AC3E}">
        <p14:creationId xmlns:p14="http://schemas.microsoft.com/office/powerpoint/2010/main" val="17119695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2679A93-7D50-4ABC-88F1-5995445EBBF7}"/>
              </a:ext>
            </a:extLst>
          </p:cNvPr>
          <p:cNvSpPr>
            <a:spLocks noGrp="1"/>
          </p:cNvSpPr>
          <p:nvPr>
            <p:ph type="title"/>
          </p:nvPr>
        </p:nvSpPr>
        <p:spPr>
          <a:xfrm>
            <a:off x="838200" y="365125"/>
            <a:ext cx="5257800" cy="1325563"/>
          </a:xfrm>
        </p:spPr>
        <p:txBody>
          <a:bodyPr/>
          <a:lstStyle/>
          <a:p>
            <a:r>
              <a:rPr lang="es-CL" dirty="0"/>
              <a:t>Gases</a:t>
            </a:r>
          </a:p>
        </p:txBody>
      </p:sp>
      <p:sp>
        <p:nvSpPr>
          <p:cNvPr id="3" name="Marcador de contenido 2">
            <a:extLst>
              <a:ext uri="{FF2B5EF4-FFF2-40B4-BE49-F238E27FC236}">
                <a16:creationId xmlns:a16="http://schemas.microsoft.com/office/drawing/2014/main" id="{328B9D4E-7725-4D78-B1CC-C72B00097473}"/>
              </a:ext>
            </a:extLst>
          </p:cNvPr>
          <p:cNvSpPr>
            <a:spLocks noGrp="1"/>
          </p:cNvSpPr>
          <p:nvPr>
            <p:ph idx="1"/>
          </p:nvPr>
        </p:nvSpPr>
        <p:spPr>
          <a:xfrm>
            <a:off x="838200" y="1825625"/>
            <a:ext cx="5257800" cy="4351338"/>
          </a:xfrm>
        </p:spPr>
        <p:txBody>
          <a:bodyPr/>
          <a:lstStyle/>
          <a:p>
            <a:r>
              <a:rPr lang="es-CL" dirty="0"/>
              <a:t>Dependencia de la conductividad térmica de gases en función de la temperatura a 1 atm. </a:t>
            </a:r>
          </a:p>
        </p:txBody>
      </p:sp>
      <p:pic>
        <p:nvPicPr>
          <p:cNvPr id="5" name="Imagen 4">
            <a:extLst>
              <a:ext uri="{FF2B5EF4-FFF2-40B4-BE49-F238E27FC236}">
                <a16:creationId xmlns:a16="http://schemas.microsoft.com/office/drawing/2014/main" id="{02A9A4A8-AFFF-4854-A101-F23BD5409D72}"/>
              </a:ext>
            </a:extLst>
          </p:cNvPr>
          <p:cNvPicPr>
            <a:picLocks noChangeAspect="1"/>
          </p:cNvPicPr>
          <p:nvPr/>
        </p:nvPicPr>
        <p:blipFill>
          <a:blip r:embed="rId2"/>
          <a:stretch>
            <a:fillRect/>
          </a:stretch>
        </p:blipFill>
        <p:spPr>
          <a:xfrm>
            <a:off x="6324011" y="252411"/>
            <a:ext cx="5667375" cy="6353175"/>
          </a:xfrm>
          <a:prstGeom prst="rect">
            <a:avLst/>
          </a:prstGeom>
        </p:spPr>
      </p:pic>
    </p:spTree>
    <p:extLst>
      <p:ext uri="{BB962C8B-B14F-4D97-AF65-F5344CB8AC3E}">
        <p14:creationId xmlns:p14="http://schemas.microsoft.com/office/powerpoint/2010/main" val="28333030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69FFFFA-AE0E-49E4-BD8E-66B0742169B5}"/>
              </a:ext>
            </a:extLst>
          </p:cNvPr>
          <p:cNvSpPr>
            <a:spLocks noGrp="1"/>
          </p:cNvSpPr>
          <p:nvPr>
            <p:ph type="title"/>
          </p:nvPr>
        </p:nvSpPr>
        <p:spPr>
          <a:xfrm>
            <a:off x="838200" y="365125"/>
            <a:ext cx="5076291" cy="1325563"/>
          </a:xfrm>
        </p:spPr>
        <p:txBody>
          <a:bodyPr/>
          <a:lstStyle/>
          <a:p>
            <a:r>
              <a:rPr lang="es-CL" dirty="0"/>
              <a:t>Líquidos</a:t>
            </a:r>
          </a:p>
        </p:txBody>
      </p:sp>
      <p:sp>
        <p:nvSpPr>
          <p:cNvPr id="3" name="Marcador de contenido 2">
            <a:extLst>
              <a:ext uri="{FF2B5EF4-FFF2-40B4-BE49-F238E27FC236}">
                <a16:creationId xmlns:a16="http://schemas.microsoft.com/office/drawing/2014/main" id="{6653F7D1-BAFE-470B-97B8-7771E2D8FCF3}"/>
              </a:ext>
            </a:extLst>
          </p:cNvPr>
          <p:cNvSpPr>
            <a:spLocks noGrp="1"/>
          </p:cNvSpPr>
          <p:nvPr>
            <p:ph idx="1"/>
          </p:nvPr>
        </p:nvSpPr>
        <p:spPr>
          <a:xfrm>
            <a:off x="838200" y="1825625"/>
            <a:ext cx="5257800" cy="4351338"/>
          </a:xfrm>
        </p:spPr>
        <p:txBody>
          <a:bodyPr/>
          <a:lstStyle/>
          <a:p>
            <a:r>
              <a:rPr lang="es-CL" dirty="0"/>
              <a:t>Comportamiento complejo en líquidos.</a:t>
            </a:r>
          </a:p>
          <a:p>
            <a:r>
              <a:rPr lang="es-CL" dirty="0"/>
              <a:t>La conductividad térmica en fluidos puede modificarse mediante la utilización de aditivos micro o nanométricos</a:t>
            </a:r>
          </a:p>
          <a:p>
            <a:endParaRPr lang="es-CL" dirty="0"/>
          </a:p>
        </p:txBody>
      </p:sp>
      <p:pic>
        <p:nvPicPr>
          <p:cNvPr id="5" name="Imagen 4">
            <a:extLst>
              <a:ext uri="{FF2B5EF4-FFF2-40B4-BE49-F238E27FC236}">
                <a16:creationId xmlns:a16="http://schemas.microsoft.com/office/drawing/2014/main" id="{414DA9F9-7C6F-47D1-AEE2-21039AF598A5}"/>
              </a:ext>
            </a:extLst>
          </p:cNvPr>
          <p:cNvPicPr>
            <a:picLocks noChangeAspect="1"/>
          </p:cNvPicPr>
          <p:nvPr/>
        </p:nvPicPr>
        <p:blipFill>
          <a:blip r:embed="rId2"/>
          <a:stretch>
            <a:fillRect/>
          </a:stretch>
        </p:blipFill>
        <p:spPr>
          <a:xfrm>
            <a:off x="6277510" y="276225"/>
            <a:ext cx="5819775" cy="6305550"/>
          </a:xfrm>
          <a:prstGeom prst="rect">
            <a:avLst/>
          </a:prstGeom>
        </p:spPr>
      </p:pic>
    </p:spTree>
    <p:extLst>
      <p:ext uri="{BB962C8B-B14F-4D97-AF65-F5344CB8AC3E}">
        <p14:creationId xmlns:p14="http://schemas.microsoft.com/office/powerpoint/2010/main" val="12153952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Aerogel: el mejor aislante • Autodesk Journal">
            <a:extLst>
              <a:ext uri="{FF2B5EF4-FFF2-40B4-BE49-F238E27FC236}">
                <a16:creationId xmlns:a16="http://schemas.microsoft.com/office/drawing/2014/main" id="{D6809F8D-8E52-42C8-83A7-CE1FF23F1A4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508" r="14181"/>
          <a:stretch/>
        </p:blipFill>
        <p:spPr bwMode="auto">
          <a:xfrm>
            <a:off x="2522356" y="10"/>
            <a:ext cx="9669642" cy="6857990"/>
          </a:xfrm>
          <a:prstGeom prst="rect">
            <a:avLst/>
          </a:prstGeom>
          <a:noFill/>
          <a:extLst>
            <a:ext uri="{909E8E84-426E-40DD-AFC4-6F175D3DCCD1}">
              <a14:hiddenFill xmlns:a14="http://schemas.microsoft.com/office/drawing/2010/main">
                <a:solidFill>
                  <a:srgbClr val="FFFFFF"/>
                </a:solidFill>
              </a14:hiddenFill>
            </a:ext>
          </a:extLst>
        </p:spPr>
      </p:pic>
      <p:sp>
        <p:nvSpPr>
          <p:cNvPr id="73" name="Rectangle 72">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F2DEA19D-9404-4DD5-AB55-6350FA1D9F7A}"/>
              </a:ext>
            </a:extLst>
          </p:cNvPr>
          <p:cNvSpPr>
            <a:spLocks noGrp="1"/>
          </p:cNvSpPr>
          <p:nvPr>
            <p:ph type="title"/>
          </p:nvPr>
        </p:nvSpPr>
        <p:spPr>
          <a:xfrm>
            <a:off x="838200" y="365125"/>
            <a:ext cx="3822189" cy="1899912"/>
          </a:xfrm>
        </p:spPr>
        <p:txBody>
          <a:bodyPr>
            <a:normAutofit/>
          </a:bodyPr>
          <a:lstStyle/>
          <a:p>
            <a:r>
              <a:rPr lang="es-ES" sz="4000"/>
              <a:t>Medios porosos</a:t>
            </a:r>
            <a:endParaRPr lang="es-CL" sz="4000"/>
          </a:p>
        </p:txBody>
      </p:sp>
      <p:sp>
        <p:nvSpPr>
          <p:cNvPr id="3" name="Marcador de contenido 2">
            <a:extLst>
              <a:ext uri="{FF2B5EF4-FFF2-40B4-BE49-F238E27FC236}">
                <a16:creationId xmlns:a16="http://schemas.microsoft.com/office/drawing/2014/main" id="{0C3CECBB-847C-48C0-BC03-3ED97AA34840}"/>
              </a:ext>
            </a:extLst>
          </p:cNvPr>
          <p:cNvSpPr>
            <a:spLocks noGrp="1"/>
          </p:cNvSpPr>
          <p:nvPr>
            <p:ph idx="1"/>
          </p:nvPr>
        </p:nvSpPr>
        <p:spPr>
          <a:xfrm>
            <a:off x="838200" y="2434201"/>
            <a:ext cx="3822189" cy="3742762"/>
          </a:xfrm>
        </p:spPr>
        <p:txBody>
          <a:bodyPr>
            <a:normAutofit lnSpcReduction="10000"/>
          </a:bodyPr>
          <a:lstStyle/>
          <a:p>
            <a:r>
              <a:rPr lang="es-ES" sz="2000" dirty="0"/>
              <a:t>En algunas aplicaciones la transferencia de calor ocurrirá en un medio poroso.</a:t>
            </a:r>
          </a:p>
          <a:p>
            <a:r>
              <a:rPr lang="es-ES" sz="2000" dirty="0"/>
              <a:t>Un medio poroso consiste en un sólido en combinación con un fluido estacionario.</a:t>
            </a:r>
          </a:p>
          <a:p>
            <a:r>
              <a:rPr lang="es-ES" sz="2000" dirty="0"/>
              <a:t>En este caso la conductividad térmica del medio será una combinación de la conductividad de las fases involucradas</a:t>
            </a:r>
          </a:p>
          <a:p>
            <a:r>
              <a:rPr lang="es-ES" sz="2000" dirty="0"/>
              <a:t>Cuando el fluido corresponde solo a gas o fluido decimos que el medio se encuentra </a:t>
            </a:r>
            <a:r>
              <a:rPr lang="es-ES" sz="2000" dirty="0">
                <a:solidFill>
                  <a:srgbClr val="FF0000"/>
                </a:solidFill>
              </a:rPr>
              <a:t>saturado</a:t>
            </a:r>
            <a:endParaRPr lang="es-CL" sz="2000" dirty="0">
              <a:solidFill>
                <a:srgbClr val="FF0000"/>
              </a:solidFill>
            </a:endParaRPr>
          </a:p>
        </p:txBody>
      </p:sp>
    </p:spTree>
    <p:extLst>
      <p:ext uri="{BB962C8B-B14F-4D97-AF65-F5344CB8AC3E}">
        <p14:creationId xmlns:p14="http://schemas.microsoft.com/office/powerpoint/2010/main" val="17542903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D553BD99-472D-45C7-82CD-FF9B14F89BBB}"/>
              </a:ext>
            </a:extLst>
          </p:cNvPr>
          <p:cNvSpPr>
            <a:spLocks noGrp="1"/>
          </p:cNvSpPr>
          <p:nvPr>
            <p:ph idx="1"/>
          </p:nvPr>
        </p:nvSpPr>
        <p:spPr>
          <a:xfrm>
            <a:off x="838200" y="1825625"/>
            <a:ext cx="4096839" cy="4351338"/>
          </a:xfrm>
        </p:spPr>
        <p:txBody>
          <a:bodyPr/>
          <a:lstStyle/>
          <a:p>
            <a:r>
              <a:rPr lang="es-ES" dirty="0"/>
              <a:t>La conductividad térmica efectiva (</a:t>
            </a:r>
            <a:r>
              <a:rPr lang="es-ES" dirty="0" err="1">
                <a:solidFill>
                  <a:srgbClr val="FFFF00"/>
                </a:solidFill>
              </a:rPr>
              <a:t>k</a:t>
            </a:r>
            <a:r>
              <a:rPr lang="es-ES" baseline="-25000" dirty="0" err="1">
                <a:solidFill>
                  <a:srgbClr val="FFFF00"/>
                </a:solidFill>
              </a:rPr>
              <a:t>eff</a:t>
            </a:r>
            <a:r>
              <a:rPr lang="es-ES" dirty="0"/>
              <a:t>) varía con la porosidad del medio </a:t>
            </a:r>
            <a:r>
              <a:rPr lang="es-ES" dirty="0">
                <a:latin typeface="Symbol" panose="05050102010706020507" pitchFamily="18" charset="2"/>
              </a:rPr>
              <a:t>e</a:t>
            </a:r>
            <a:r>
              <a:rPr lang="es-ES" dirty="0"/>
              <a:t>.</a:t>
            </a:r>
          </a:p>
          <a:p>
            <a:r>
              <a:rPr lang="es-ES" dirty="0"/>
              <a:t>También depende de las conductividades térmicas de cada fase.</a:t>
            </a:r>
          </a:p>
          <a:p>
            <a:r>
              <a:rPr lang="es-ES" dirty="0"/>
              <a:t>Importante considerar la anisotropía del material poroso</a:t>
            </a:r>
            <a:endParaRPr lang="es-CL" dirty="0"/>
          </a:p>
        </p:txBody>
      </p:sp>
      <p:pic>
        <p:nvPicPr>
          <p:cNvPr id="6" name="Imagen 5" descr="Gráfico, Gráfico de cajas y bigotes&#10;&#10;Descripción generada automáticamente">
            <a:extLst>
              <a:ext uri="{FF2B5EF4-FFF2-40B4-BE49-F238E27FC236}">
                <a16:creationId xmlns:a16="http://schemas.microsoft.com/office/drawing/2014/main" id="{91E262AA-BE17-411B-846D-39FFC70E800E}"/>
              </a:ext>
            </a:extLst>
          </p:cNvPr>
          <p:cNvPicPr>
            <a:picLocks noChangeAspect="1"/>
          </p:cNvPicPr>
          <p:nvPr/>
        </p:nvPicPr>
        <p:blipFill rotWithShape="1">
          <a:blip r:embed="rId2"/>
          <a:srcRect t="23172" b="9929"/>
          <a:stretch/>
        </p:blipFill>
        <p:spPr>
          <a:xfrm>
            <a:off x="4935039" y="1231452"/>
            <a:ext cx="7256961" cy="4587861"/>
          </a:xfrm>
          <a:prstGeom prst="rect">
            <a:avLst/>
          </a:prstGeom>
        </p:spPr>
      </p:pic>
      <mc:AlternateContent xmlns:mc="http://schemas.openxmlformats.org/markup-compatibility/2006" xmlns:a14="http://schemas.microsoft.com/office/drawing/2010/main">
        <mc:Choice Requires="a14">
          <p:sp>
            <p:nvSpPr>
              <p:cNvPr id="7" name="CuadroTexto 6">
                <a:extLst>
                  <a:ext uri="{FF2B5EF4-FFF2-40B4-BE49-F238E27FC236}">
                    <a16:creationId xmlns:a16="http://schemas.microsoft.com/office/drawing/2014/main" id="{FA12C638-D680-4B49-8057-216B9ACB7621}"/>
                  </a:ext>
                </a:extLst>
              </p:cNvPr>
              <p:cNvSpPr txBox="1"/>
              <p:nvPr/>
            </p:nvSpPr>
            <p:spPr>
              <a:xfrm>
                <a:off x="4935039" y="371593"/>
                <a:ext cx="6094520" cy="61888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s-ES" i="1" smtClean="0">
                              <a:solidFill>
                                <a:srgbClr val="FFFF00"/>
                              </a:solidFill>
                              <a:latin typeface="Cambria Math" panose="02040503050406030204" pitchFamily="18" charset="0"/>
                              <a:ea typeface="Cambria Math" panose="02040503050406030204" pitchFamily="18" charset="0"/>
                            </a:rPr>
                          </m:ctrlPr>
                        </m:sSubPr>
                        <m:e>
                          <m:r>
                            <a:rPr lang="es-ES" i="1">
                              <a:solidFill>
                                <a:srgbClr val="FFFF00"/>
                              </a:solidFill>
                              <a:latin typeface="Cambria Math" panose="02040503050406030204" pitchFamily="18" charset="0"/>
                              <a:ea typeface="Cambria Math" panose="02040503050406030204" pitchFamily="18" charset="0"/>
                            </a:rPr>
                            <m:t>𝑞</m:t>
                          </m:r>
                          <m:r>
                            <a:rPr lang="es-ES" b="0" i="1" smtClean="0">
                              <a:solidFill>
                                <a:srgbClr val="FFFF00"/>
                              </a:solidFill>
                              <a:latin typeface="Cambria Math" panose="02040503050406030204" pitchFamily="18" charset="0"/>
                              <a:ea typeface="Cambria Math" panose="02040503050406030204" pitchFamily="18" charset="0"/>
                            </a:rPr>
                            <m:t>′′</m:t>
                          </m:r>
                        </m:e>
                        <m:sub>
                          <m:r>
                            <a:rPr lang="es-ES" i="1">
                              <a:solidFill>
                                <a:srgbClr val="FFFF00"/>
                              </a:solidFill>
                              <a:latin typeface="Cambria Math" panose="02040503050406030204" pitchFamily="18" charset="0"/>
                              <a:ea typeface="Cambria Math" panose="02040503050406030204" pitchFamily="18" charset="0"/>
                            </a:rPr>
                            <m:t>𝑥</m:t>
                          </m:r>
                        </m:sub>
                      </m:sSub>
                      <m:r>
                        <a:rPr lang="es-ES" b="0" i="1" smtClean="0">
                          <a:solidFill>
                            <a:srgbClr val="FFFF00"/>
                          </a:solidFill>
                          <a:latin typeface="Cambria Math" panose="02040503050406030204" pitchFamily="18" charset="0"/>
                          <a:ea typeface="Cambria Math" panose="02040503050406030204" pitchFamily="18" charset="0"/>
                        </a:rPr>
                        <m:t>= </m:t>
                      </m:r>
                      <m:sSub>
                        <m:sSubPr>
                          <m:ctrlPr>
                            <a:rPr lang="es-ES" b="0" i="1" smtClean="0">
                              <a:solidFill>
                                <a:srgbClr val="FFFF00"/>
                              </a:solidFill>
                              <a:latin typeface="Cambria Math" panose="02040503050406030204" pitchFamily="18" charset="0"/>
                              <a:ea typeface="Cambria Math" panose="02040503050406030204" pitchFamily="18" charset="0"/>
                            </a:rPr>
                          </m:ctrlPr>
                        </m:sSubPr>
                        <m:e>
                          <m:r>
                            <a:rPr lang="es-ES" b="0" i="1" smtClean="0">
                              <a:solidFill>
                                <a:srgbClr val="FFFF00"/>
                              </a:solidFill>
                              <a:latin typeface="Cambria Math" panose="02040503050406030204" pitchFamily="18" charset="0"/>
                              <a:ea typeface="Cambria Math" panose="02040503050406030204" pitchFamily="18" charset="0"/>
                            </a:rPr>
                            <m:t>𝑘</m:t>
                          </m:r>
                        </m:e>
                        <m:sub>
                          <m:r>
                            <a:rPr lang="es-ES" b="0" i="1" smtClean="0">
                              <a:solidFill>
                                <a:srgbClr val="FFFF00"/>
                              </a:solidFill>
                              <a:latin typeface="Cambria Math" panose="02040503050406030204" pitchFamily="18" charset="0"/>
                              <a:ea typeface="Cambria Math" panose="02040503050406030204" pitchFamily="18" charset="0"/>
                            </a:rPr>
                            <m:t>𝑒𝑓𝑓</m:t>
                          </m:r>
                        </m:sub>
                      </m:sSub>
                      <m:r>
                        <a:rPr lang="es-ES" b="0" i="1" smtClean="0">
                          <a:solidFill>
                            <a:srgbClr val="FFFF00"/>
                          </a:solidFill>
                          <a:latin typeface="Cambria Math" panose="02040503050406030204" pitchFamily="18" charset="0"/>
                          <a:ea typeface="Cambria Math" panose="02040503050406030204" pitchFamily="18" charset="0"/>
                        </a:rPr>
                        <m:t>(</m:t>
                      </m:r>
                      <m:f>
                        <m:fPr>
                          <m:ctrlPr>
                            <a:rPr lang="es-ES" b="0" i="1" smtClean="0">
                              <a:solidFill>
                                <a:srgbClr val="FFFF00"/>
                              </a:solidFill>
                              <a:latin typeface="Cambria Math" panose="02040503050406030204" pitchFamily="18" charset="0"/>
                              <a:ea typeface="Cambria Math" panose="02040503050406030204" pitchFamily="18" charset="0"/>
                            </a:rPr>
                          </m:ctrlPr>
                        </m:fPr>
                        <m:num>
                          <m:r>
                            <a:rPr lang="es-ES" b="0" i="1" smtClean="0">
                              <a:solidFill>
                                <a:srgbClr val="FFFF00"/>
                              </a:solidFill>
                              <a:latin typeface="Cambria Math" panose="02040503050406030204" pitchFamily="18" charset="0"/>
                              <a:ea typeface="Cambria Math" panose="02040503050406030204" pitchFamily="18" charset="0"/>
                            </a:rPr>
                            <m:t>𝛿</m:t>
                          </m:r>
                          <m:r>
                            <a:rPr lang="es-ES" b="0" i="1" smtClean="0">
                              <a:solidFill>
                                <a:srgbClr val="FFFF00"/>
                              </a:solidFill>
                              <a:latin typeface="Cambria Math" panose="02040503050406030204" pitchFamily="18" charset="0"/>
                              <a:ea typeface="Cambria Math" panose="02040503050406030204" pitchFamily="18" charset="0"/>
                            </a:rPr>
                            <m:t>𝑇</m:t>
                          </m:r>
                        </m:num>
                        <m:den>
                          <m:r>
                            <a:rPr lang="es-ES" b="0" i="1" smtClean="0">
                              <a:solidFill>
                                <a:srgbClr val="FFFF00"/>
                              </a:solidFill>
                              <a:latin typeface="Cambria Math" panose="02040503050406030204" pitchFamily="18" charset="0"/>
                              <a:ea typeface="Cambria Math" panose="02040503050406030204" pitchFamily="18" charset="0"/>
                            </a:rPr>
                            <m:t>𝛿</m:t>
                          </m:r>
                          <m:r>
                            <a:rPr lang="es-ES" b="0" i="1" smtClean="0">
                              <a:solidFill>
                                <a:srgbClr val="FFFF00"/>
                              </a:solidFill>
                              <a:latin typeface="Cambria Math" panose="02040503050406030204" pitchFamily="18" charset="0"/>
                              <a:ea typeface="Cambria Math" panose="02040503050406030204" pitchFamily="18" charset="0"/>
                            </a:rPr>
                            <m:t>𝑥</m:t>
                          </m:r>
                        </m:den>
                      </m:f>
                      <m:r>
                        <a:rPr lang="es-ES" b="0" i="1" smtClean="0">
                          <a:solidFill>
                            <a:srgbClr val="FFFF00"/>
                          </a:solidFill>
                          <a:latin typeface="Cambria Math" panose="02040503050406030204" pitchFamily="18" charset="0"/>
                          <a:ea typeface="Cambria Math" panose="02040503050406030204" pitchFamily="18" charset="0"/>
                        </a:rPr>
                        <m:t>)</m:t>
                      </m:r>
                    </m:oMath>
                  </m:oMathPara>
                </a14:m>
                <a:endParaRPr lang="es-CL" dirty="0"/>
              </a:p>
            </p:txBody>
          </p:sp>
        </mc:Choice>
        <mc:Fallback xmlns="">
          <p:sp>
            <p:nvSpPr>
              <p:cNvPr id="7" name="CuadroTexto 6">
                <a:extLst>
                  <a:ext uri="{FF2B5EF4-FFF2-40B4-BE49-F238E27FC236}">
                    <a16:creationId xmlns:a16="http://schemas.microsoft.com/office/drawing/2014/main" id="{FA12C638-D680-4B49-8057-216B9ACB7621}"/>
                  </a:ext>
                </a:extLst>
              </p:cNvPr>
              <p:cNvSpPr txBox="1">
                <a:spLocks noRot="1" noChangeAspect="1" noMove="1" noResize="1" noEditPoints="1" noAdjustHandles="1" noChangeArrowheads="1" noChangeShapeType="1" noTextEdit="1"/>
              </p:cNvSpPr>
              <p:nvPr/>
            </p:nvSpPr>
            <p:spPr>
              <a:xfrm>
                <a:off x="4935039" y="371593"/>
                <a:ext cx="6094520" cy="618887"/>
              </a:xfrm>
              <a:prstGeom prst="rect">
                <a:avLst/>
              </a:prstGeom>
              <a:blipFill>
                <a:blip r:embed="rId3"/>
                <a:stretch>
                  <a:fillRect/>
                </a:stretch>
              </a:blipFill>
            </p:spPr>
            <p:txBody>
              <a:bodyPr/>
              <a:lstStyle/>
              <a:p>
                <a:r>
                  <a:rPr lang="es-CL">
                    <a:noFill/>
                  </a:rPr>
                  <a:t> </a:t>
                </a:r>
              </a:p>
            </p:txBody>
          </p:sp>
        </mc:Fallback>
      </mc:AlternateContent>
    </p:spTree>
    <p:extLst>
      <p:ext uri="{BB962C8B-B14F-4D97-AF65-F5344CB8AC3E}">
        <p14:creationId xmlns:p14="http://schemas.microsoft.com/office/powerpoint/2010/main" val="18672179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6391A4D-E9E8-4AE0-8580-A4E5EF391688}"/>
              </a:ext>
            </a:extLst>
          </p:cNvPr>
          <p:cNvSpPr>
            <a:spLocks noGrp="1"/>
          </p:cNvSpPr>
          <p:nvPr>
            <p:ph type="title"/>
          </p:nvPr>
        </p:nvSpPr>
        <p:spPr/>
        <p:txBody>
          <a:bodyPr/>
          <a:lstStyle/>
          <a:p>
            <a:r>
              <a:rPr lang="es-CL"/>
              <a:t>Propiedades termofísicas</a:t>
            </a:r>
            <a:endParaRPr lang="es-CL" dirty="0"/>
          </a:p>
        </p:txBody>
      </p:sp>
      <p:sp>
        <p:nvSpPr>
          <p:cNvPr id="3" name="Marcador de contenido 2">
            <a:extLst>
              <a:ext uri="{FF2B5EF4-FFF2-40B4-BE49-F238E27FC236}">
                <a16:creationId xmlns:a16="http://schemas.microsoft.com/office/drawing/2014/main" id="{6D86D3DB-A8E6-4A74-83E9-7546CFDA78EB}"/>
              </a:ext>
            </a:extLst>
          </p:cNvPr>
          <p:cNvSpPr>
            <a:spLocks noGrp="1"/>
          </p:cNvSpPr>
          <p:nvPr>
            <p:ph idx="1"/>
          </p:nvPr>
        </p:nvSpPr>
        <p:spPr/>
        <p:txBody>
          <a:bodyPr/>
          <a:lstStyle/>
          <a:p>
            <a:r>
              <a:rPr lang="es-CL" dirty="0"/>
              <a:t>Capacidad térmica volumétrica:  </a:t>
            </a:r>
            <a:r>
              <a:rPr lang="es-CL" b="1" dirty="0">
                <a:solidFill>
                  <a:srgbClr val="FFFF00"/>
                </a:solidFill>
                <a:latin typeface="Symbol" panose="05050102010706020507" pitchFamily="18" charset="2"/>
              </a:rPr>
              <a:t>r*</a:t>
            </a:r>
            <a:r>
              <a:rPr lang="es-CL" b="1" dirty="0" err="1">
                <a:solidFill>
                  <a:srgbClr val="FFFF00"/>
                </a:solidFill>
              </a:rPr>
              <a:t>Cp</a:t>
            </a:r>
            <a:r>
              <a:rPr lang="es-CL" b="1" dirty="0">
                <a:solidFill>
                  <a:srgbClr val="FFFF00"/>
                </a:solidFill>
              </a:rPr>
              <a:t> [J/m</a:t>
            </a:r>
            <a:r>
              <a:rPr lang="es-CL" b="1" baseline="30000" dirty="0">
                <a:solidFill>
                  <a:srgbClr val="FFFF00"/>
                </a:solidFill>
              </a:rPr>
              <a:t>3</a:t>
            </a:r>
            <a:r>
              <a:rPr lang="es-CL" b="1" dirty="0">
                <a:solidFill>
                  <a:srgbClr val="FFFF00"/>
                </a:solidFill>
              </a:rPr>
              <a:t>.K]</a:t>
            </a:r>
            <a:endParaRPr lang="es-CL" b="1" dirty="0"/>
          </a:p>
          <a:p>
            <a:pPr marL="0" indent="0">
              <a:buNone/>
            </a:pPr>
            <a:r>
              <a:rPr lang="es-CL" dirty="0"/>
              <a:t>se relaciona a la capacidad de un material de almacenar energía. La mayoría de los sólidos y líquidos que son buenos almacenes de energía térmica tienen capacidades térmicas similares (&gt; 1 MJ/m</a:t>
            </a:r>
            <a:r>
              <a:rPr lang="es-CL" baseline="30000" dirty="0"/>
              <a:t>3</a:t>
            </a:r>
            <a:r>
              <a:rPr lang="es-CL" dirty="0"/>
              <a:t>.K)</a:t>
            </a:r>
          </a:p>
        </p:txBody>
      </p:sp>
      <p:pic>
        <p:nvPicPr>
          <p:cNvPr id="1026" name="Picture 2" descr="Por qué si hierves un huevo se hace duro y si hierves una papa se hace  suave? | Código Espagueti">
            <a:extLst>
              <a:ext uri="{FF2B5EF4-FFF2-40B4-BE49-F238E27FC236}">
                <a16:creationId xmlns:a16="http://schemas.microsoft.com/office/drawing/2014/main" id="{582A60CC-7BD7-412E-A229-725C099C2ED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60113" y="3982079"/>
            <a:ext cx="4708561" cy="26507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37191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29E3A94-804A-49BD-B527-46CB7239FEBB}"/>
              </a:ext>
            </a:extLst>
          </p:cNvPr>
          <p:cNvSpPr>
            <a:spLocks noGrp="1"/>
          </p:cNvSpPr>
          <p:nvPr>
            <p:ph type="title"/>
          </p:nvPr>
        </p:nvSpPr>
        <p:spPr/>
        <p:txBody>
          <a:bodyPr/>
          <a:lstStyle/>
          <a:p>
            <a:r>
              <a:rPr lang="es-CL" dirty="0"/>
              <a:t>Conducción</a:t>
            </a:r>
          </a:p>
        </p:txBody>
      </p:sp>
      <mc:AlternateContent xmlns:mc="http://schemas.openxmlformats.org/markup-compatibility/2006" xmlns:a14="http://schemas.microsoft.com/office/drawing/2010/main">
        <mc:Choice Requires="a14">
          <p:sp>
            <p:nvSpPr>
              <p:cNvPr id="3" name="Marcador de contenido 2">
                <a:extLst>
                  <a:ext uri="{FF2B5EF4-FFF2-40B4-BE49-F238E27FC236}">
                    <a16:creationId xmlns:a16="http://schemas.microsoft.com/office/drawing/2014/main" id="{3D673759-F54F-465B-A373-4982D0344257}"/>
                  </a:ext>
                </a:extLst>
              </p:cNvPr>
              <p:cNvSpPr>
                <a:spLocks noGrp="1"/>
              </p:cNvSpPr>
              <p:nvPr>
                <p:ph idx="1"/>
              </p:nvPr>
            </p:nvSpPr>
            <p:spPr/>
            <p:txBody>
              <a:bodyPr/>
              <a:lstStyle/>
              <a:p>
                <a:r>
                  <a:rPr lang="es-CL" dirty="0"/>
                  <a:t>Ley de Fourier: </a:t>
                </a:r>
                <a14:m>
                  <m:oMath xmlns:m="http://schemas.openxmlformats.org/officeDocument/2006/math">
                    <m:r>
                      <a:rPr lang="es-ES" b="0" i="1" smtClean="0">
                        <a:solidFill>
                          <a:srgbClr val="FFFF00"/>
                        </a:solidFill>
                        <a:latin typeface="Cambria Math" panose="02040503050406030204" pitchFamily="18" charset="0"/>
                      </a:rPr>
                      <m:t>𝐽</m:t>
                    </m:r>
                    <m:r>
                      <a:rPr lang="es-ES" b="0" i="1" smtClean="0">
                        <a:solidFill>
                          <a:srgbClr val="FFFF00"/>
                        </a:solidFill>
                        <a:latin typeface="Cambria Math" panose="02040503050406030204" pitchFamily="18" charset="0"/>
                      </a:rPr>
                      <m:t>=−</m:t>
                    </m:r>
                    <m:r>
                      <a:rPr lang="es-ES" b="0" i="1" smtClean="0">
                        <a:solidFill>
                          <a:srgbClr val="FFFF00"/>
                        </a:solidFill>
                        <a:latin typeface="Cambria Math" panose="02040503050406030204" pitchFamily="18" charset="0"/>
                      </a:rPr>
                      <m:t>𝐾</m:t>
                    </m:r>
                    <m:f>
                      <m:fPr>
                        <m:ctrlPr>
                          <a:rPr lang="es-ES" b="0" i="1" smtClean="0">
                            <a:solidFill>
                              <a:srgbClr val="FFFF00"/>
                            </a:solidFill>
                            <a:latin typeface="Cambria Math" panose="02040503050406030204" pitchFamily="18" charset="0"/>
                            <a:ea typeface="Cambria Math" panose="02040503050406030204" pitchFamily="18" charset="0"/>
                          </a:rPr>
                        </m:ctrlPr>
                      </m:fPr>
                      <m:num>
                        <m:r>
                          <a:rPr lang="es-ES" b="0" i="1" smtClean="0">
                            <a:solidFill>
                              <a:srgbClr val="FFFF00"/>
                            </a:solidFill>
                            <a:latin typeface="Cambria Math" panose="02040503050406030204" pitchFamily="18" charset="0"/>
                            <a:ea typeface="Cambria Math" panose="02040503050406030204" pitchFamily="18" charset="0"/>
                          </a:rPr>
                          <m:t>𝛿</m:t>
                        </m:r>
                        <m:r>
                          <a:rPr lang="es-ES" b="0" i="1" smtClean="0">
                            <a:solidFill>
                              <a:srgbClr val="FFFF00"/>
                            </a:solidFill>
                            <a:latin typeface="Cambria Math" panose="02040503050406030204" pitchFamily="18" charset="0"/>
                            <a:ea typeface="Cambria Math" panose="02040503050406030204" pitchFamily="18" charset="0"/>
                          </a:rPr>
                          <m:t>𝑇</m:t>
                        </m:r>
                      </m:num>
                      <m:den>
                        <m:r>
                          <a:rPr lang="es-ES" b="0" i="1" smtClean="0">
                            <a:solidFill>
                              <a:srgbClr val="FFFF00"/>
                            </a:solidFill>
                            <a:latin typeface="Cambria Math" panose="02040503050406030204" pitchFamily="18" charset="0"/>
                            <a:ea typeface="Cambria Math" panose="02040503050406030204" pitchFamily="18" charset="0"/>
                          </a:rPr>
                          <m:t>𝛿</m:t>
                        </m:r>
                        <m:r>
                          <a:rPr lang="es-ES" b="0" i="1" smtClean="0">
                            <a:solidFill>
                              <a:srgbClr val="FFFF00"/>
                            </a:solidFill>
                            <a:latin typeface="Cambria Math" panose="02040503050406030204" pitchFamily="18" charset="0"/>
                            <a:ea typeface="Cambria Math" panose="02040503050406030204" pitchFamily="18" charset="0"/>
                          </a:rPr>
                          <m:t>𝑥</m:t>
                        </m:r>
                      </m:den>
                    </m:f>
                  </m:oMath>
                </a14:m>
                <a:endParaRPr lang="es-CL" dirty="0"/>
              </a:p>
              <a:p>
                <a:r>
                  <a:rPr lang="es-CL" dirty="0"/>
                  <a:t>Determinada de manera empírica.</a:t>
                </a:r>
              </a:p>
              <a:p>
                <a:r>
                  <a:rPr lang="es-CL" dirty="0"/>
                  <a:t>Importante, temperaturas, distancia, área, material</a:t>
                </a:r>
              </a:p>
            </p:txBody>
          </p:sp>
        </mc:Choice>
        <mc:Fallback xmlns="">
          <p:sp>
            <p:nvSpPr>
              <p:cNvPr id="3" name="Marcador de contenido 2">
                <a:extLst>
                  <a:ext uri="{FF2B5EF4-FFF2-40B4-BE49-F238E27FC236}">
                    <a16:creationId xmlns:a16="http://schemas.microsoft.com/office/drawing/2014/main" id="{3D673759-F54F-465B-A373-4982D0344257}"/>
                  </a:ext>
                </a:extLst>
              </p:cNvPr>
              <p:cNvSpPr>
                <a:spLocks noGrp="1" noRot="1" noChangeAspect="1" noMove="1" noResize="1" noEditPoints="1" noAdjustHandles="1" noChangeArrowheads="1" noChangeShapeType="1" noTextEdit="1"/>
              </p:cNvSpPr>
              <p:nvPr>
                <p:ph idx="1"/>
              </p:nvPr>
            </p:nvSpPr>
            <p:spPr>
              <a:blipFill>
                <a:blip r:embed="rId2"/>
                <a:stretch>
                  <a:fillRect l="-1043"/>
                </a:stretch>
              </a:blipFill>
            </p:spPr>
            <p:txBody>
              <a:bodyPr/>
              <a:lstStyle/>
              <a:p>
                <a:r>
                  <a:rPr lang="es-CL">
                    <a:noFill/>
                  </a:rPr>
                  <a:t> </a:t>
                </a:r>
              </a:p>
            </p:txBody>
          </p:sp>
        </mc:Fallback>
      </mc:AlternateContent>
      <p:pic>
        <p:nvPicPr>
          <p:cNvPr id="7" name="Imagen 6">
            <a:extLst>
              <a:ext uri="{FF2B5EF4-FFF2-40B4-BE49-F238E27FC236}">
                <a16:creationId xmlns:a16="http://schemas.microsoft.com/office/drawing/2014/main" id="{839138EB-2D45-4700-8BF2-BE5A8E637C3E}"/>
              </a:ext>
            </a:extLst>
          </p:cNvPr>
          <p:cNvPicPr>
            <a:picLocks noChangeAspect="1"/>
          </p:cNvPicPr>
          <p:nvPr/>
        </p:nvPicPr>
        <p:blipFill>
          <a:blip r:embed="rId3"/>
          <a:stretch>
            <a:fillRect/>
          </a:stretch>
        </p:blipFill>
        <p:spPr>
          <a:xfrm>
            <a:off x="838200" y="3928984"/>
            <a:ext cx="10715625" cy="2724150"/>
          </a:xfrm>
          <a:prstGeom prst="rect">
            <a:avLst/>
          </a:prstGeom>
        </p:spPr>
      </p:pic>
    </p:spTree>
    <p:extLst>
      <p:ext uri="{BB962C8B-B14F-4D97-AF65-F5344CB8AC3E}">
        <p14:creationId xmlns:p14="http://schemas.microsoft.com/office/powerpoint/2010/main" val="375994076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D7130AD-73AC-4215-BA5D-431012AE1803}"/>
              </a:ext>
            </a:extLst>
          </p:cNvPr>
          <p:cNvSpPr>
            <a:spLocks noGrp="1"/>
          </p:cNvSpPr>
          <p:nvPr>
            <p:ph type="title"/>
          </p:nvPr>
        </p:nvSpPr>
        <p:spPr/>
        <p:txBody>
          <a:bodyPr/>
          <a:lstStyle/>
          <a:p>
            <a:r>
              <a:rPr lang="es-CL" dirty="0"/>
              <a:t>Propiedades </a:t>
            </a:r>
            <a:r>
              <a:rPr lang="es-CL" dirty="0" err="1"/>
              <a:t>termofísicas</a:t>
            </a:r>
            <a:endParaRPr lang="es-CL" dirty="0"/>
          </a:p>
        </p:txBody>
      </p:sp>
      <p:sp>
        <p:nvSpPr>
          <p:cNvPr id="3" name="Marcador de contenido 2">
            <a:extLst>
              <a:ext uri="{FF2B5EF4-FFF2-40B4-BE49-F238E27FC236}">
                <a16:creationId xmlns:a16="http://schemas.microsoft.com/office/drawing/2014/main" id="{059BDDAC-C4A9-48F7-9A45-8B0E2C4D6C12}"/>
              </a:ext>
            </a:extLst>
          </p:cNvPr>
          <p:cNvSpPr>
            <a:spLocks noGrp="1"/>
          </p:cNvSpPr>
          <p:nvPr>
            <p:ph idx="1"/>
          </p:nvPr>
        </p:nvSpPr>
        <p:spPr>
          <a:xfrm>
            <a:off x="838200" y="1825625"/>
            <a:ext cx="6117404" cy="4351338"/>
          </a:xfrm>
        </p:spPr>
        <p:txBody>
          <a:bodyPr/>
          <a:lstStyle/>
          <a:p>
            <a:r>
              <a:rPr lang="es-CL" dirty="0"/>
              <a:t>Difusividad térmica: </a:t>
            </a:r>
            <a:r>
              <a:rPr lang="es-CL" b="1" dirty="0">
                <a:solidFill>
                  <a:srgbClr val="FFFF00"/>
                </a:solidFill>
                <a:latin typeface="Symbol" panose="05050102010706020507" pitchFamily="18" charset="2"/>
              </a:rPr>
              <a:t>a</a:t>
            </a:r>
            <a:r>
              <a:rPr lang="es-CL" b="1" dirty="0">
                <a:solidFill>
                  <a:srgbClr val="FFFF00"/>
                </a:solidFill>
              </a:rPr>
              <a:t> = k/</a:t>
            </a:r>
            <a:r>
              <a:rPr lang="es-CL" b="1" dirty="0" err="1">
                <a:solidFill>
                  <a:srgbClr val="FFFF00"/>
                </a:solidFill>
                <a:latin typeface="Symbol" panose="05050102010706020507" pitchFamily="18" charset="2"/>
              </a:rPr>
              <a:t>r</a:t>
            </a:r>
            <a:r>
              <a:rPr lang="es-CL" b="1" dirty="0" err="1">
                <a:solidFill>
                  <a:srgbClr val="FFFF00"/>
                </a:solidFill>
              </a:rPr>
              <a:t>Cp</a:t>
            </a:r>
            <a:endParaRPr lang="es-CL" b="1" dirty="0">
              <a:solidFill>
                <a:srgbClr val="FFFF00"/>
              </a:solidFill>
            </a:endParaRPr>
          </a:p>
          <a:p>
            <a:pPr marL="0" indent="0">
              <a:buNone/>
            </a:pPr>
            <a:r>
              <a:rPr lang="es-CL" dirty="0"/>
              <a:t>Habilidad del material de conducir calor sobre su capacidad térmica, se relaciona con la velocidad a la que el material responde frente a cambios de temperatura</a:t>
            </a:r>
          </a:p>
          <a:p>
            <a:endParaRPr lang="es-CL" dirty="0"/>
          </a:p>
        </p:txBody>
      </p:sp>
      <p:pic>
        <p:nvPicPr>
          <p:cNvPr id="2050" name="Picture 2" descr="Pisos Flotantes 8 Mm Instalados $ 8.990 | Mercado Libre">
            <a:extLst>
              <a:ext uri="{FF2B5EF4-FFF2-40B4-BE49-F238E27FC236}">
                <a16:creationId xmlns:a16="http://schemas.microsoft.com/office/drawing/2014/main" id="{0E3288B2-5A03-4F8B-9193-5D54FA49EA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15496" y="1825625"/>
            <a:ext cx="4762500" cy="3571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37175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4E2BF0B-B60B-4416-BF0D-F9AFCA5A2EB8}"/>
              </a:ext>
            </a:extLst>
          </p:cNvPr>
          <p:cNvSpPr>
            <a:spLocks noGrp="1"/>
          </p:cNvSpPr>
          <p:nvPr>
            <p:ph type="title"/>
          </p:nvPr>
        </p:nvSpPr>
        <p:spPr/>
        <p:txBody>
          <a:bodyPr/>
          <a:lstStyle/>
          <a:p>
            <a:r>
              <a:rPr lang="es-ES" dirty="0"/>
              <a:t>¿Qué conceptos relevantes hemos visto hasta ahora?</a:t>
            </a:r>
            <a:endParaRPr lang="es-CL" dirty="0"/>
          </a:p>
        </p:txBody>
      </p:sp>
      <p:sp>
        <p:nvSpPr>
          <p:cNvPr id="3" name="Marcador de contenido 2">
            <a:extLst>
              <a:ext uri="{FF2B5EF4-FFF2-40B4-BE49-F238E27FC236}">
                <a16:creationId xmlns:a16="http://schemas.microsoft.com/office/drawing/2014/main" id="{B4FE61A6-8706-4671-B959-76CFA1B8CCB8}"/>
              </a:ext>
            </a:extLst>
          </p:cNvPr>
          <p:cNvSpPr>
            <a:spLocks noGrp="1"/>
          </p:cNvSpPr>
          <p:nvPr>
            <p:ph idx="1"/>
          </p:nvPr>
        </p:nvSpPr>
        <p:spPr/>
        <p:txBody>
          <a:bodyPr/>
          <a:lstStyle/>
          <a:p>
            <a:endParaRPr lang="es-CL" dirty="0"/>
          </a:p>
        </p:txBody>
      </p:sp>
      <p:pic>
        <p:nvPicPr>
          <p:cNvPr id="1026" name="Picture 2" descr="El curioso caso de la familia que era feliz durmiendo cuatro horas al día">
            <a:extLst>
              <a:ext uri="{FF2B5EF4-FFF2-40B4-BE49-F238E27FC236}">
                <a16:creationId xmlns:a16="http://schemas.microsoft.com/office/drawing/2014/main" id="{CFB0DE83-7F4F-43E1-8F5B-EE1C2499A0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19835" y="1574301"/>
            <a:ext cx="6520434"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86072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E6DEDD5-502F-47E6-9050-F85BD5D67DC9}"/>
              </a:ext>
            </a:extLst>
          </p:cNvPr>
          <p:cNvSpPr>
            <a:spLocks noGrp="1"/>
          </p:cNvSpPr>
          <p:nvPr>
            <p:ph type="title"/>
          </p:nvPr>
        </p:nvSpPr>
        <p:spPr/>
        <p:txBody>
          <a:bodyPr/>
          <a:lstStyle/>
          <a:p>
            <a:r>
              <a:rPr lang="es-CL" dirty="0"/>
              <a:t>Ecuación de conducción</a:t>
            </a:r>
          </a:p>
        </p:txBody>
      </p:sp>
      <p:pic>
        <p:nvPicPr>
          <p:cNvPr id="4" name="Imagen 3">
            <a:extLst>
              <a:ext uri="{FF2B5EF4-FFF2-40B4-BE49-F238E27FC236}">
                <a16:creationId xmlns:a16="http://schemas.microsoft.com/office/drawing/2014/main" id="{FED3B4EB-BBFB-439E-AE61-CE64184D8CF2}"/>
              </a:ext>
            </a:extLst>
          </p:cNvPr>
          <p:cNvPicPr>
            <a:picLocks noChangeAspect="1"/>
          </p:cNvPicPr>
          <p:nvPr/>
        </p:nvPicPr>
        <p:blipFill rotWithShape="1">
          <a:blip r:embed="rId2"/>
          <a:srcRect l="3482" t="6323" r="6348" b="5301"/>
          <a:stretch/>
        </p:blipFill>
        <p:spPr>
          <a:xfrm>
            <a:off x="1047963" y="1458930"/>
            <a:ext cx="8846050" cy="4876940"/>
          </a:xfrm>
          <a:prstGeom prst="rect">
            <a:avLst/>
          </a:prstGeom>
        </p:spPr>
      </p:pic>
    </p:spTree>
    <p:extLst>
      <p:ext uri="{BB962C8B-B14F-4D97-AF65-F5344CB8AC3E}">
        <p14:creationId xmlns:p14="http://schemas.microsoft.com/office/powerpoint/2010/main" val="213007367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1493962-A936-476B-A4BD-4DA865492DDB}"/>
              </a:ext>
            </a:extLst>
          </p:cNvPr>
          <p:cNvSpPr>
            <a:spLocks noGrp="1"/>
          </p:cNvSpPr>
          <p:nvPr>
            <p:ph type="title"/>
          </p:nvPr>
        </p:nvSpPr>
        <p:spPr/>
        <p:txBody>
          <a:bodyPr/>
          <a:lstStyle/>
          <a:p>
            <a:r>
              <a:rPr lang="es-CL" dirty="0"/>
              <a:t>Ecuación de conducción</a:t>
            </a:r>
          </a:p>
        </p:txBody>
      </p:sp>
      <p:sp>
        <p:nvSpPr>
          <p:cNvPr id="3" name="Marcador de contenido 2">
            <a:extLst>
              <a:ext uri="{FF2B5EF4-FFF2-40B4-BE49-F238E27FC236}">
                <a16:creationId xmlns:a16="http://schemas.microsoft.com/office/drawing/2014/main" id="{E49E1A26-3EAD-42C5-A258-F6A062171A75}"/>
              </a:ext>
            </a:extLst>
          </p:cNvPr>
          <p:cNvSpPr>
            <a:spLocks noGrp="1"/>
          </p:cNvSpPr>
          <p:nvPr>
            <p:ph idx="1"/>
          </p:nvPr>
        </p:nvSpPr>
        <p:spPr>
          <a:xfrm>
            <a:off x="838200" y="1825625"/>
            <a:ext cx="5953018" cy="4351338"/>
          </a:xfrm>
        </p:spPr>
        <p:txBody>
          <a:bodyPr>
            <a:normAutofit lnSpcReduction="10000"/>
          </a:bodyPr>
          <a:lstStyle/>
          <a:p>
            <a:r>
              <a:rPr lang="es-CL" dirty="0"/>
              <a:t>Para los ingenieros de materiales es importante conocer la distribución de temperaturas dentro de un material producto de sus condiciones de borde (por ejemplo la temperatura interna y externa de la pared de un horno)</a:t>
            </a:r>
          </a:p>
          <a:p>
            <a:r>
              <a:rPr lang="es-CL" dirty="0"/>
              <a:t>Conocer esta distribución de temperatura permite estimar esfuerzos térmicos y por lo tanto, realizar la selección de materiales basado en las limitaciones y condiciones del proceso</a:t>
            </a:r>
          </a:p>
        </p:txBody>
      </p:sp>
      <p:pic>
        <p:nvPicPr>
          <p:cNvPr id="3074" name="Picture 2" descr="Calculated temperature gradient across the reactor wall for a... | Download  Scientific Diagram">
            <a:extLst>
              <a:ext uri="{FF2B5EF4-FFF2-40B4-BE49-F238E27FC236}">
                <a16:creationId xmlns:a16="http://schemas.microsoft.com/office/drawing/2014/main" id="{A6CF2D16-B7DB-4918-91C3-D88747858E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24603" y="228973"/>
            <a:ext cx="5067397" cy="61769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38929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2A1B7CC-0002-4495-B3FD-FC4A78294407}"/>
              </a:ext>
            </a:extLst>
          </p:cNvPr>
          <p:cNvSpPr>
            <a:spLocks noGrp="1"/>
          </p:cNvSpPr>
          <p:nvPr>
            <p:ph type="title"/>
          </p:nvPr>
        </p:nvSpPr>
        <p:spPr/>
        <p:txBody>
          <a:bodyPr/>
          <a:lstStyle/>
          <a:p>
            <a:r>
              <a:rPr lang="es-CL" dirty="0"/>
              <a:t>Ecuación de conducción de calor</a:t>
            </a:r>
          </a:p>
        </p:txBody>
      </p:sp>
      <mc:AlternateContent xmlns:mc="http://schemas.openxmlformats.org/markup-compatibility/2006" xmlns:a14="http://schemas.microsoft.com/office/drawing/2010/main">
        <mc:Choice Requires="a14">
          <p:sp>
            <p:nvSpPr>
              <p:cNvPr id="3" name="Marcador de contenido 2">
                <a:extLst>
                  <a:ext uri="{FF2B5EF4-FFF2-40B4-BE49-F238E27FC236}">
                    <a16:creationId xmlns:a16="http://schemas.microsoft.com/office/drawing/2014/main" id="{8E730372-660A-4D03-8C3A-BC700E53D824}"/>
                  </a:ext>
                </a:extLst>
              </p:cNvPr>
              <p:cNvSpPr>
                <a:spLocks noGrp="1"/>
              </p:cNvSpPr>
              <p:nvPr>
                <p:ph idx="1"/>
              </p:nvPr>
            </p:nvSpPr>
            <p:spPr/>
            <p:txBody>
              <a:bodyPr/>
              <a:lstStyle/>
              <a:p>
                <a:r>
                  <a:rPr lang="es-CL" dirty="0"/>
                  <a:t>Para obtener este gradiente térmico debemos realizar el balance de energía aplicando la ley de Fourier en el volumen del material.</a:t>
                </a:r>
              </a:p>
              <a:p>
                <a:r>
                  <a:rPr lang="es-CL" dirty="0"/>
                  <a:t>Tenemos la ley de Fourier</a:t>
                </a:r>
                <a:r>
                  <a:rPr lang="es-CL" dirty="0">
                    <a:solidFill>
                      <a:srgbClr val="FFFF00"/>
                    </a:solidFill>
                  </a:rPr>
                  <a:t>: </a:t>
                </a:r>
                <a14:m>
                  <m:oMath xmlns:m="http://schemas.openxmlformats.org/officeDocument/2006/math">
                    <m:r>
                      <a:rPr lang="es-ES" b="0" i="1" smtClean="0">
                        <a:solidFill>
                          <a:srgbClr val="FFFF00"/>
                        </a:solidFill>
                        <a:latin typeface="Cambria Math" panose="02040503050406030204" pitchFamily="18" charset="0"/>
                      </a:rPr>
                      <m:t>𝐽</m:t>
                    </m:r>
                    <m:r>
                      <a:rPr lang="es-ES" b="0" i="1" smtClean="0">
                        <a:solidFill>
                          <a:srgbClr val="FFFF00"/>
                        </a:solidFill>
                        <a:latin typeface="Cambria Math" panose="02040503050406030204" pitchFamily="18" charset="0"/>
                      </a:rPr>
                      <m:t>=−</m:t>
                    </m:r>
                    <m:r>
                      <a:rPr lang="es-ES" b="0" i="1" smtClean="0">
                        <a:solidFill>
                          <a:srgbClr val="FFFF00"/>
                        </a:solidFill>
                        <a:latin typeface="Cambria Math" panose="02040503050406030204" pitchFamily="18" charset="0"/>
                      </a:rPr>
                      <m:t>𝐾</m:t>
                    </m:r>
                    <m:f>
                      <m:fPr>
                        <m:ctrlPr>
                          <a:rPr lang="es-ES" b="0" i="1" smtClean="0">
                            <a:solidFill>
                              <a:srgbClr val="FFFF00"/>
                            </a:solidFill>
                            <a:latin typeface="Cambria Math" panose="02040503050406030204" pitchFamily="18" charset="0"/>
                            <a:ea typeface="Cambria Math" panose="02040503050406030204" pitchFamily="18" charset="0"/>
                          </a:rPr>
                        </m:ctrlPr>
                      </m:fPr>
                      <m:num>
                        <m:r>
                          <a:rPr lang="es-ES" b="0" i="1" smtClean="0">
                            <a:solidFill>
                              <a:srgbClr val="FFFF00"/>
                            </a:solidFill>
                            <a:latin typeface="Cambria Math" panose="02040503050406030204" pitchFamily="18" charset="0"/>
                            <a:ea typeface="Cambria Math" panose="02040503050406030204" pitchFamily="18" charset="0"/>
                          </a:rPr>
                          <m:t>𝛿</m:t>
                        </m:r>
                        <m:r>
                          <a:rPr lang="es-ES" b="0" i="1" smtClean="0">
                            <a:solidFill>
                              <a:srgbClr val="FFFF00"/>
                            </a:solidFill>
                            <a:latin typeface="Cambria Math" panose="02040503050406030204" pitchFamily="18" charset="0"/>
                            <a:ea typeface="Cambria Math" panose="02040503050406030204" pitchFamily="18" charset="0"/>
                          </a:rPr>
                          <m:t>𝑇</m:t>
                        </m:r>
                      </m:num>
                      <m:den>
                        <m:r>
                          <a:rPr lang="es-ES" b="0" i="1" smtClean="0">
                            <a:solidFill>
                              <a:srgbClr val="FFFF00"/>
                            </a:solidFill>
                            <a:latin typeface="Cambria Math" panose="02040503050406030204" pitchFamily="18" charset="0"/>
                            <a:ea typeface="Cambria Math" panose="02040503050406030204" pitchFamily="18" charset="0"/>
                          </a:rPr>
                          <m:t>𝛿</m:t>
                        </m:r>
                        <m:r>
                          <a:rPr lang="es-ES" b="0" i="1" smtClean="0">
                            <a:solidFill>
                              <a:srgbClr val="FFFF00"/>
                            </a:solidFill>
                            <a:latin typeface="Cambria Math" panose="02040503050406030204" pitchFamily="18" charset="0"/>
                            <a:ea typeface="Cambria Math" panose="02040503050406030204" pitchFamily="18" charset="0"/>
                          </a:rPr>
                          <m:t>𝑥</m:t>
                        </m:r>
                      </m:den>
                    </m:f>
                  </m:oMath>
                </a14:m>
                <a:endParaRPr lang="es-CL" dirty="0"/>
              </a:p>
              <a:p>
                <a:r>
                  <a:rPr lang="es-CL" dirty="0"/>
                  <a:t>Y condiciones de borde</a:t>
                </a:r>
                <a:r>
                  <a:rPr lang="es-CL" dirty="0">
                    <a:solidFill>
                      <a:srgbClr val="FFFF00"/>
                    </a:solidFill>
                  </a:rPr>
                  <a:t>: Longitud, temperatura, flujo de calor, etc.</a:t>
                </a:r>
              </a:p>
              <a:p>
                <a:r>
                  <a:rPr lang="es-CL" dirty="0">
                    <a:solidFill>
                      <a:schemeClr val="tx2"/>
                    </a:solidFill>
                  </a:rPr>
                  <a:t>Aplicamos la ley de Fourier en coordenadas cartesianas para obtener la ecuación diferencial necesaria para resolver el problema</a:t>
                </a:r>
              </a:p>
              <a:p>
                <a:endParaRPr lang="es-CL" dirty="0"/>
              </a:p>
            </p:txBody>
          </p:sp>
        </mc:Choice>
        <mc:Fallback xmlns="">
          <p:sp>
            <p:nvSpPr>
              <p:cNvPr id="3" name="Marcador de contenido 2">
                <a:extLst>
                  <a:ext uri="{FF2B5EF4-FFF2-40B4-BE49-F238E27FC236}">
                    <a16:creationId xmlns:a16="http://schemas.microsoft.com/office/drawing/2014/main" id="{8E730372-660A-4D03-8C3A-BC700E53D824}"/>
                  </a:ext>
                </a:extLst>
              </p:cNvPr>
              <p:cNvSpPr>
                <a:spLocks noGrp="1" noRot="1" noChangeAspect="1" noMove="1" noResize="1" noEditPoints="1" noAdjustHandles="1" noChangeArrowheads="1" noChangeShapeType="1" noTextEdit="1"/>
              </p:cNvSpPr>
              <p:nvPr>
                <p:ph idx="1"/>
              </p:nvPr>
            </p:nvSpPr>
            <p:spPr>
              <a:blipFill>
                <a:blip r:embed="rId2"/>
                <a:stretch>
                  <a:fillRect l="-1043" t="-2241" r="-174"/>
                </a:stretch>
              </a:blipFill>
            </p:spPr>
            <p:txBody>
              <a:bodyPr/>
              <a:lstStyle/>
              <a:p>
                <a:r>
                  <a:rPr lang="es-CL">
                    <a:noFill/>
                  </a:rPr>
                  <a:t> </a:t>
                </a:r>
              </a:p>
            </p:txBody>
          </p:sp>
        </mc:Fallback>
      </mc:AlternateContent>
    </p:spTree>
    <p:extLst>
      <p:ext uri="{BB962C8B-B14F-4D97-AF65-F5344CB8AC3E}">
        <p14:creationId xmlns:p14="http://schemas.microsoft.com/office/powerpoint/2010/main" val="332922588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620135F0-670C-4462-8EDB-7CC72FFC768D}"/>
              </a:ext>
            </a:extLst>
          </p:cNvPr>
          <p:cNvSpPr>
            <a:spLocks noGrp="1"/>
          </p:cNvSpPr>
          <p:nvPr>
            <p:ph idx="1"/>
          </p:nvPr>
        </p:nvSpPr>
        <p:spPr>
          <a:xfrm>
            <a:off x="838200" y="339047"/>
            <a:ext cx="10515600" cy="5837916"/>
          </a:xfrm>
        </p:spPr>
        <p:txBody>
          <a:bodyPr/>
          <a:lstStyle/>
          <a:p>
            <a:r>
              <a:rPr lang="es-CL" dirty="0"/>
              <a:t>Consideremos un medio homogéneo donde no hay movimiento volumétrico de materia (</a:t>
            </a:r>
            <a:r>
              <a:rPr lang="es-CL" dirty="0">
                <a:solidFill>
                  <a:srgbClr val="FFFF00"/>
                </a:solidFill>
              </a:rPr>
              <a:t>advección</a:t>
            </a:r>
            <a:r>
              <a:rPr lang="es-CL" dirty="0"/>
              <a:t>) y la distribución de temperatura es expresada como T(</a:t>
            </a:r>
            <a:r>
              <a:rPr lang="es-CL" dirty="0" err="1"/>
              <a:t>x,y,z</a:t>
            </a:r>
            <a:r>
              <a:rPr lang="es-CL" dirty="0"/>
              <a:t>).</a:t>
            </a:r>
          </a:p>
          <a:p>
            <a:r>
              <a:rPr lang="es-CL" dirty="0"/>
              <a:t>El medio es incompresible e isotrópico.</a:t>
            </a:r>
          </a:p>
          <a:p>
            <a:r>
              <a:rPr lang="es-CL" dirty="0"/>
              <a:t>Definimos un volumen de control  </a:t>
            </a:r>
            <a:r>
              <a:rPr lang="es-CL" dirty="0" err="1"/>
              <a:t>dV</a:t>
            </a:r>
            <a:r>
              <a:rPr lang="es-CL" dirty="0"/>
              <a:t> = </a:t>
            </a:r>
            <a:r>
              <a:rPr lang="es-CL" dirty="0" err="1"/>
              <a:t>dx</a:t>
            </a:r>
            <a:r>
              <a:rPr lang="en-US" b="0" i="0" dirty="0">
                <a:effectLst/>
              </a:rPr>
              <a:t>·</a:t>
            </a:r>
            <a:r>
              <a:rPr lang="en-US" b="0" i="0" dirty="0" err="1">
                <a:effectLst/>
              </a:rPr>
              <a:t>dy·dz</a:t>
            </a:r>
            <a:endParaRPr lang="es-CL" dirty="0"/>
          </a:p>
        </p:txBody>
      </p:sp>
      <p:pic>
        <p:nvPicPr>
          <p:cNvPr id="6" name="Imagen 5">
            <a:extLst>
              <a:ext uri="{FF2B5EF4-FFF2-40B4-BE49-F238E27FC236}">
                <a16:creationId xmlns:a16="http://schemas.microsoft.com/office/drawing/2014/main" id="{ABDA1AE7-11FA-4C12-9A84-B0659B3F24EA}"/>
              </a:ext>
            </a:extLst>
          </p:cNvPr>
          <p:cNvPicPr>
            <a:picLocks noChangeAspect="1"/>
          </p:cNvPicPr>
          <p:nvPr/>
        </p:nvPicPr>
        <p:blipFill rotWithShape="1">
          <a:blip r:embed="rId2"/>
          <a:srcRect l="6451" t="17747" r="4238" b="10288"/>
          <a:stretch/>
        </p:blipFill>
        <p:spPr>
          <a:xfrm>
            <a:off x="4859676" y="2892175"/>
            <a:ext cx="7083368" cy="3965825"/>
          </a:xfrm>
          <a:prstGeom prst="rect">
            <a:avLst/>
          </a:prstGeom>
        </p:spPr>
      </p:pic>
    </p:spTree>
    <p:extLst>
      <p:ext uri="{BB962C8B-B14F-4D97-AF65-F5344CB8AC3E}">
        <p14:creationId xmlns:p14="http://schemas.microsoft.com/office/powerpoint/2010/main" val="319370540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Marcador de contenido 2">
                <a:extLst>
                  <a:ext uri="{FF2B5EF4-FFF2-40B4-BE49-F238E27FC236}">
                    <a16:creationId xmlns:a16="http://schemas.microsoft.com/office/drawing/2014/main" id="{4B548B52-4922-4578-9ED5-8CCA2C1C2DC3}"/>
                  </a:ext>
                </a:extLst>
              </p:cNvPr>
              <p:cNvSpPr>
                <a:spLocks noGrp="1"/>
              </p:cNvSpPr>
              <p:nvPr>
                <p:ph idx="1"/>
              </p:nvPr>
            </p:nvSpPr>
            <p:spPr>
              <a:xfrm>
                <a:off x="838200" y="380144"/>
                <a:ext cx="10515600" cy="5786545"/>
              </a:xfrm>
            </p:spPr>
            <p:txBody>
              <a:bodyPr/>
              <a:lstStyle/>
              <a:p>
                <a:r>
                  <a:rPr lang="es-CL" dirty="0"/>
                  <a:t>Debemos realizar el balance de energía para este volumen. Como no hay transporte de masa ni cambios de volumen no hay trabajo sobre el sistema entonces consideramos solo flujos de energía térmica.</a:t>
                </a:r>
              </a:p>
              <a:p>
                <a:r>
                  <a:rPr lang="es-CL" dirty="0"/>
                  <a:t>Si existen gradientes de temperatura habrá flujos de calor que considerar.</a:t>
                </a:r>
              </a:p>
              <a:p>
                <a:r>
                  <a:rPr lang="es-CL" dirty="0"/>
                  <a:t>Los flujos de calor de salida en cada cara del cubo podemos expresarlos como:</a:t>
                </a:r>
              </a:p>
              <a:p>
                <a14:m>
                  <m:oMath xmlns:m="http://schemas.openxmlformats.org/officeDocument/2006/math">
                    <m:sSub>
                      <m:sSubPr>
                        <m:ctrlPr>
                          <a:rPr lang="es-ES" b="0" i="1" smtClean="0">
                            <a:solidFill>
                              <a:srgbClr val="FFFF00"/>
                            </a:solidFill>
                            <a:latin typeface="Cambria Math" panose="02040503050406030204" pitchFamily="18" charset="0"/>
                          </a:rPr>
                        </m:ctrlPr>
                      </m:sSubPr>
                      <m:e>
                        <m:r>
                          <a:rPr lang="es-ES" b="0" i="1" smtClean="0">
                            <a:solidFill>
                              <a:srgbClr val="FFFF00"/>
                            </a:solidFill>
                            <a:latin typeface="Cambria Math" panose="02040503050406030204" pitchFamily="18" charset="0"/>
                          </a:rPr>
                          <m:t>𝑞</m:t>
                        </m:r>
                      </m:e>
                      <m:sub>
                        <m:r>
                          <a:rPr lang="es-ES" b="0" i="1" smtClean="0">
                            <a:solidFill>
                              <a:srgbClr val="FFFF00"/>
                            </a:solidFill>
                            <a:latin typeface="Cambria Math" panose="02040503050406030204" pitchFamily="18" charset="0"/>
                          </a:rPr>
                          <m:t>𝑥</m:t>
                        </m:r>
                        <m:r>
                          <a:rPr lang="es-ES" b="0" i="1" smtClean="0">
                            <a:solidFill>
                              <a:srgbClr val="FFFF00"/>
                            </a:solidFill>
                            <a:latin typeface="Cambria Math" panose="02040503050406030204" pitchFamily="18" charset="0"/>
                          </a:rPr>
                          <m:t>+</m:t>
                        </m:r>
                        <m:r>
                          <a:rPr lang="es-ES" b="0" i="1" smtClean="0">
                            <a:solidFill>
                              <a:srgbClr val="FFFF00"/>
                            </a:solidFill>
                            <a:latin typeface="Cambria Math" panose="02040503050406030204" pitchFamily="18" charset="0"/>
                          </a:rPr>
                          <m:t>𝑑𝑥</m:t>
                        </m:r>
                      </m:sub>
                    </m:sSub>
                    <m:r>
                      <a:rPr lang="es-ES" b="0" i="1" smtClean="0">
                        <a:solidFill>
                          <a:srgbClr val="FFFF00"/>
                        </a:solidFill>
                        <a:latin typeface="Cambria Math" panose="02040503050406030204" pitchFamily="18" charset="0"/>
                      </a:rPr>
                      <m:t>=</m:t>
                    </m:r>
                    <m:sSub>
                      <m:sSubPr>
                        <m:ctrlPr>
                          <a:rPr lang="es-ES" i="1">
                            <a:solidFill>
                              <a:srgbClr val="FFFF00"/>
                            </a:solidFill>
                            <a:latin typeface="Cambria Math" panose="02040503050406030204" pitchFamily="18" charset="0"/>
                          </a:rPr>
                        </m:ctrlPr>
                      </m:sSubPr>
                      <m:e>
                        <m:r>
                          <a:rPr lang="es-ES" i="1">
                            <a:solidFill>
                              <a:srgbClr val="FFFF00"/>
                            </a:solidFill>
                            <a:latin typeface="Cambria Math" panose="02040503050406030204" pitchFamily="18" charset="0"/>
                          </a:rPr>
                          <m:t>𝑞</m:t>
                        </m:r>
                      </m:e>
                      <m:sub>
                        <m:r>
                          <a:rPr lang="es-ES" i="1">
                            <a:solidFill>
                              <a:srgbClr val="FFFF00"/>
                            </a:solidFill>
                            <a:latin typeface="Cambria Math" panose="02040503050406030204" pitchFamily="18" charset="0"/>
                          </a:rPr>
                          <m:t>𝑥</m:t>
                        </m:r>
                      </m:sub>
                    </m:sSub>
                    <m:r>
                      <a:rPr lang="es-ES" b="0" i="1" smtClean="0">
                        <a:solidFill>
                          <a:srgbClr val="FFFF00"/>
                        </a:solidFill>
                        <a:latin typeface="Cambria Math" panose="02040503050406030204" pitchFamily="18" charset="0"/>
                      </a:rPr>
                      <m:t>+</m:t>
                    </m:r>
                    <m:f>
                      <m:fPr>
                        <m:ctrlPr>
                          <a:rPr lang="es-ES" b="0" i="1" smtClean="0">
                            <a:solidFill>
                              <a:srgbClr val="FFFF00"/>
                            </a:solidFill>
                            <a:latin typeface="Cambria Math" panose="02040503050406030204" pitchFamily="18" charset="0"/>
                            <a:ea typeface="Cambria Math" panose="02040503050406030204" pitchFamily="18" charset="0"/>
                          </a:rPr>
                        </m:ctrlPr>
                      </m:fPr>
                      <m:num>
                        <m:r>
                          <a:rPr lang="es-ES" b="0" i="1" smtClean="0">
                            <a:solidFill>
                              <a:srgbClr val="FFFF00"/>
                            </a:solidFill>
                            <a:latin typeface="Cambria Math" panose="02040503050406030204" pitchFamily="18" charset="0"/>
                            <a:ea typeface="Cambria Math" panose="02040503050406030204" pitchFamily="18" charset="0"/>
                          </a:rPr>
                          <m:t>𝜕</m:t>
                        </m:r>
                        <m:sSub>
                          <m:sSubPr>
                            <m:ctrlPr>
                              <a:rPr lang="es-ES" i="1">
                                <a:solidFill>
                                  <a:srgbClr val="FFFF00"/>
                                </a:solidFill>
                                <a:latin typeface="Cambria Math" panose="02040503050406030204" pitchFamily="18" charset="0"/>
                              </a:rPr>
                            </m:ctrlPr>
                          </m:sSubPr>
                          <m:e>
                            <m:r>
                              <a:rPr lang="es-ES" i="1">
                                <a:solidFill>
                                  <a:srgbClr val="FFFF00"/>
                                </a:solidFill>
                                <a:latin typeface="Cambria Math" panose="02040503050406030204" pitchFamily="18" charset="0"/>
                              </a:rPr>
                              <m:t>𝑞</m:t>
                            </m:r>
                          </m:e>
                          <m:sub>
                            <m:r>
                              <a:rPr lang="es-ES" i="1">
                                <a:solidFill>
                                  <a:srgbClr val="FFFF00"/>
                                </a:solidFill>
                                <a:latin typeface="Cambria Math" panose="02040503050406030204" pitchFamily="18" charset="0"/>
                              </a:rPr>
                              <m:t>𝑥</m:t>
                            </m:r>
                          </m:sub>
                        </m:sSub>
                      </m:num>
                      <m:den>
                        <m:r>
                          <a:rPr lang="es-ES" b="0" i="1" smtClean="0">
                            <a:solidFill>
                              <a:srgbClr val="FFFF00"/>
                            </a:solidFill>
                            <a:latin typeface="Cambria Math" panose="02040503050406030204" pitchFamily="18" charset="0"/>
                            <a:ea typeface="Cambria Math" panose="02040503050406030204" pitchFamily="18" charset="0"/>
                          </a:rPr>
                          <m:t>𝜕</m:t>
                        </m:r>
                        <m:r>
                          <a:rPr lang="es-ES" b="0" i="1" smtClean="0">
                            <a:solidFill>
                              <a:srgbClr val="FFFF00"/>
                            </a:solidFill>
                            <a:latin typeface="Cambria Math" panose="02040503050406030204" pitchFamily="18" charset="0"/>
                            <a:ea typeface="Cambria Math" panose="02040503050406030204" pitchFamily="18" charset="0"/>
                          </a:rPr>
                          <m:t>𝑥</m:t>
                        </m:r>
                      </m:den>
                    </m:f>
                    <m:r>
                      <a:rPr lang="es-ES" b="0" i="1" smtClean="0">
                        <a:solidFill>
                          <a:srgbClr val="FFFF00"/>
                        </a:solidFill>
                        <a:latin typeface="Cambria Math" panose="02040503050406030204" pitchFamily="18" charset="0"/>
                        <a:ea typeface="Cambria Math" panose="02040503050406030204" pitchFamily="18" charset="0"/>
                      </a:rPr>
                      <m:t>𝑑𝑥</m:t>
                    </m:r>
                  </m:oMath>
                </a14:m>
                <a:endParaRPr lang="es-CL" dirty="0"/>
              </a:p>
              <a:p>
                <a14:m>
                  <m:oMath xmlns:m="http://schemas.openxmlformats.org/officeDocument/2006/math">
                    <m:sSub>
                      <m:sSubPr>
                        <m:ctrlPr>
                          <a:rPr lang="es-ES" b="0" i="1" smtClean="0">
                            <a:solidFill>
                              <a:srgbClr val="FFFF00"/>
                            </a:solidFill>
                            <a:latin typeface="Cambria Math" panose="02040503050406030204" pitchFamily="18" charset="0"/>
                          </a:rPr>
                        </m:ctrlPr>
                      </m:sSubPr>
                      <m:e>
                        <m:r>
                          <a:rPr lang="es-ES" b="0" i="1" smtClean="0">
                            <a:solidFill>
                              <a:srgbClr val="FFFF00"/>
                            </a:solidFill>
                            <a:latin typeface="Cambria Math" panose="02040503050406030204" pitchFamily="18" charset="0"/>
                          </a:rPr>
                          <m:t>𝑞</m:t>
                        </m:r>
                      </m:e>
                      <m:sub>
                        <m:r>
                          <a:rPr lang="es-ES" b="0" i="1" smtClean="0">
                            <a:solidFill>
                              <a:srgbClr val="FFFF00"/>
                            </a:solidFill>
                            <a:latin typeface="Cambria Math" panose="02040503050406030204" pitchFamily="18" charset="0"/>
                          </a:rPr>
                          <m:t>𝑦</m:t>
                        </m:r>
                        <m:r>
                          <a:rPr lang="es-ES" b="0" i="1" smtClean="0">
                            <a:solidFill>
                              <a:srgbClr val="FFFF00"/>
                            </a:solidFill>
                            <a:latin typeface="Cambria Math" panose="02040503050406030204" pitchFamily="18" charset="0"/>
                          </a:rPr>
                          <m:t>+</m:t>
                        </m:r>
                        <m:r>
                          <a:rPr lang="es-ES" b="0" i="1" smtClean="0">
                            <a:solidFill>
                              <a:srgbClr val="FFFF00"/>
                            </a:solidFill>
                            <a:latin typeface="Cambria Math" panose="02040503050406030204" pitchFamily="18" charset="0"/>
                          </a:rPr>
                          <m:t>𝑑𝑦</m:t>
                        </m:r>
                      </m:sub>
                    </m:sSub>
                    <m:r>
                      <a:rPr lang="es-ES" b="0" i="1" smtClean="0">
                        <a:solidFill>
                          <a:srgbClr val="FFFF00"/>
                        </a:solidFill>
                        <a:latin typeface="Cambria Math" panose="02040503050406030204" pitchFamily="18" charset="0"/>
                      </a:rPr>
                      <m:t>=</m:t>
                    </m:r>
                    <m:sSub>
                      <m:sSubPr>
                        <m:ctrlPr>
                          <a:rPr lang="es-ES" i="1">
                            <a:solidFill>
                              <a:srgbClr val="FFFF00"/>
                            </a:solidFill>
                            <a:latin typeface="Cambria Math" panose="02040503050406030204" pitchFamily="18" charset="0"/>
                          </a:rPr>
                        </m:ctrlPr>
                      </m:sSubPr>
                      <m:e>
                        <m:r>
                          <a:rPr lang="es-ES" i="1">
                            <a:solidFill>
                              <a:srgbClr val="FFFF00"/>
                            </a:solidFill>
                            <a:latin typeface="Cambria Math" panose="02040503050406030204" pitchFamily="18" charset="0"/>
                          </a:rPr>
                          <m:t>𝑞</m:t>
                        </m:r>
                      </m:e>
                      <m:sub>
                        <m:r>
                          <a:rPr lang="es-ES" b="0" i="1" smtClean="0">
                            <a:solidFill>
                              <a:srgbClr val="FFFF00"/>
                            </a:solidFill>
                            <a:latin typeface="Cambria Math" panose="02040503050406030204" pitchFamily="18" charset="0"/>
                          </a:rPr>
                          <m:t>𝑦</m:t>
                        </m:r>
                      </m:sub>
                    </m:sSub>
                    <m:r>
                      <a:rPr lang="es-ES" b="0" i="1" smtClean="0">
                        <a:solidFill>
                          <a:srgbClr val="FFFF00"/>
                        </a:solidFill>
                        <a:latin typeface="Cambria Math" panose="02040503050406030204" pitchFamily="18" charset="0"/>
                      </a:rPr>
                      <m:t>+</m:t>
                    </m:r>
                    <m:f>
                      <m:fPr>
                        <m:ctrlPr>
                          <a:rPr lang="es-ES" b="0" i="1" smtClean="0">
                            <a:solidFill>
                              <a:srgbClr val="FFFF00"/>
                            </a:solidFill>
                            <a:latin typeface="Cambria Math" panose="02040503050406030204" pitchFamily="18" charset="0"/>
                            <a:ea typeface="Cambria Math" panose="02040503050406030204" pitchFamily="18" charset="0"/>
                          </a:rPr>
                        </m:ctrlPr>
                      </m:fPr>
                      <m:num>
                        <m:r>
                          <a:rPr lang="es-ES" b="0" i="1" smtClean="0">
                            <a:solidFill>
                              <a:srgbClr val="FFFF00"/>
                            </a:solidFill>
                            <a:latin typeface="Cambria Math" panose="02040503050406030204" pitchFamily="18" charset="0"/>
                            <a:ea typeface="Cambria Math" panose="02040503050406030204" pitchFamily="18" charset="0"/>
                          </a:rPr>
                          <m:t>𝜕</m:t>
                        </m:r>
                        <m:sSub>
                          <m:sSubPr>
                            <m:ctrlPr>
                              <a:rPr lang="es-ES" i="1" smtClean="0">
                                <a:solidFill>
                                  <a:srgbClr val="FFFF00"/>
                                </a:solidFill>
                                <a:latin typeface="Cambria Math" panose="02040503050406030204" pitchFamily="18" charset="0"/>
                              </a:rPr>
                            </m:ctrlPr>
                          </m:sSubPr>
                          <m:e>
                            <m:r>
                              <a:rPr lang="es-ES" i="1">
                                <a:solidFill>
                                  <a:srgbClr val="FFFF00"/>
                                </a:solidFill>
                                <a:latin typeface="Cambria Math" panose="02040503050406030204" pitchFamily="18" charset="0"/>
                              </a:rPr>
                              <m:t>𝑞</m:t>
                            </m:r>
                          </m:e>
                          <m:sub>
                            <m:r>
                              <a:rPr lang="es-ES" b="0" i="1" smtClean="0">
                                <a:solidFill>
                                  <a:srgbClr val="FFFF00"/>
                                </a:solidFill>
                                <a:latin typeface="Cambria Math" panose="02040503050406030204" pitchFamily="18" charset="0"/>
                              </a:rPr>
                              <m:t>𝑦</m:t>
                            </m:r>
                          </m:sub>
                        </m:sSub>
                      </m:num>
                      <m:den>
                        <m:r>
                          <a:rPr lang="es-ES" b="0" i="1" smtClean="0">
                            <a:solidFill>
                              <a:srgbClr val="FFFF00"/>
                            </a:solidFill>
                            <a:latin typeface="Cambria Math" panose="02040503050406030204" pitchFamily="18" charset="0"/>
                            <a:ea typeface="Cambria Math" panose="02040503050406030204" pitchFamily="18" charset="0"/>
                          </a:rPr>
                          <m:t>𝜕</m:t>
                        </m:r>
                        <m:r>
                          <a:rPr lang="es-ES" b="0" i="1" smtClean="0">
                            <a:solidFill>
                              <a:srgbClr val="FFFF00"/>
                            </a:solidFill>
                            <a:latin typeface="Cambria Math" panose="02040503050406030204" pitchFamily="18" charset="0"/>
                            <a:ea typeface="Cambria Math" panose="02040503050406030204" pitchFamily="18" charset="0"/>
                          </a:rPr>
                          <m:t>𝑦</m:t>
                        </m:r>
                      </m:den>
                    </m:f>
                    <m:r>
                      <a:rPr lang="es-ES" b="0" i="1" smtClean="0">
                        <a:solidFill>
                          <a:srgbClr val="FFFF00"/>
                        </a:solidFill>
                        <a:latin typeface="Cambria Math" panose="02040503050406030204" pitchFamily="18" charset="0"/>
                        <a:ea typeface="Cambria Math" panose="02040503050406030204" pitchFamily="18" charset="0"/>
                      </a:rPr>
                      <m:t>𝑑𝑦</m:t>
                    </m:r>
                  </m:oMath>
                </a14:m>
                <a:endParaRPr lang="es-CL" dirty="0"/>
              </a:p>
              <a:p>
                <a14:m>
                  <m:oMath xmlns:m="http://schemas.openxmlformats.org/officeDocument/2006/math">
                    <m:sSub>
                      <m:sSubPr>
                        <m:ctrlPr>
                          <a:rPr lang="es-ES" b="0" i="1" smtClean="0">
                            <a:solidFill>
                              <a:srgbClr val="FFFF00"/>
                            </a:solidFill>
                            <a:latin typeface="Cambria Math" panose="02040503050406030204" pitchFamily="18" charset="0"/>
                          </a:rPr>
                        </m:ctrlPr>
                      </m:sSubPr>
                      <m:e>
                        <m:r>
                          <a:rPr lang="es-ES" b="0" i="1" smtClean="0">
                            <a:solidFill>
                              <a:srgbClr val="FFFF00"/>
                            </a:solidFill>
                            <a:latin typeface="Cambria Math" panose="02040503050406030204" pitchFamily="18" charset="0"/>
                          </a:rPr>
                          <m:t>𝑞</m:t>
                        </m:r>
                      </m:e>
                      <m:sub>
                        <m:r>
                          <a:rPr lang="es-ES" b="0" i="1" smtClean="0">
                            <a:solidFill>
                              <a:srgbClr val="FFFF00"/>
                            </a:solidFill>
                            <a:latin typeface="Cambria Math" panose="02040503050406030204" pitchFamily="18" charset="0"/>
                          </a:rPr>
                          <m:t>𝑧</m:t>
                        </m:r>
                        <m:r>
                          <a:rPr lang="es-ES" b="0" i="1" smtClean="0">
                            <a:solidFill>
                              <a:srgbClr val="FFFF00"/>
                            </a:solidFill>
                            <a:latin typeface="Cambria Math" panose="02040503050406030204" pitchFamily="18" charset="0"/>
                          </a:rPr>
                          <m:t>+</m:t>
                        </m:r>
                        <m:r>
                          <a:rPr lang="es-ES" b="0" i="1" smtClean="0">
                            <a:solidFill>
                              <a:srgbClr val="FFFF00"/>
                            </a:solidFill>
                            <a:latin typeface="Cambria Math" panose="02040503050406030204" pitchFamily="18" charset="0"/>
                          </a:rPr>
                          <m:t>𝑑𝑧</m:t>
                        </m:r>
                      </m:sub>
                    </m:sSub>
                    <m:r>
                      <a:rPr lang="es-ES" b="0" i="1" smtClean="0">
                        <a:solidFill>
                          <a:srgbClr val="FFFF00"/>
                        </a:solidFill>
                        <a:latin typeface="Cambria Math" panose="02040503050406030204" pitchFamily="18" charset="0"/>
                      </a:rPr>
                      <m:t>=</m:t>
                    </m:r>
                    <m:sSub>
                      <m:sSubPr>
                        <m:ctrlPr>
                          <a:rPr lang="es-ES" i="1">
                            <a:solidFill>
                              <a:srgbClr val="FFFF00"/>
                            </a:solidFill>
                            <a:latin typeface="Cambria Math" panose="02040503050406030204" pitchFamily="18" charset="0"/>
                          </a:rPr>
                        </m:ctrlPr>
                      </m:sSubPr>
                      <m:e>
                        <m:r>
                          <a:rPr lang="es-ES" i="1">
                            <a:solidFill>
                              <a:srgbClr val="FFFF00"/>
                            </a:solidFill>
                            <a:latin typeface="Cambria Math" panose="02040503050406030204" pitchFamily="18" charset="0"/>
                          </a:rPr>
                          <m:t>𝑞</m:t>
                        </m:r>
                      </m:e>
                      <m:sub>
                        <m:r>
                          <a:rPr lang="es-ES" b="0" i="1" smtClean="0">
                            <a:solidFill>
                              <a:srgbClr val="FFFF00"/>
                            </a:solidFill>
                            <a:latin typeface="Cambria Math" panose="02040503050406030204" pitchFamily="18" charset="0"/>
                          </a:rPr>
                          <m:t>𝑧</m:t>
                        </m:r>
                      </m:sub>
                    </m:sSub>
                    <m:r>
                      <a:rPr lang="es-ES" b="0" i="1" smtClean="0">
                        <a:solidFill>
                          <a:srgbClr val="FFFF00"/>
                        </a:solidFill>
                        <a:latin typeface="Cambria Math" panose="02040503050406030204" pitchFamily="18" charset="0"/>
                      </a:rPr>
                      <m:t>+</m:t>
                    </m:r>
                    <m:f>
                      <m:fPr>
                        <m:ctrlPr>
                          <a:rPr lang="es-ES" b="0" i="1" smtClean="0">
                            <a:solidFill>
                              <a:srgbClr val="FFFF00"/>
                            </a:solidFill>
                            <a:latin typeface="Cambria Math" panose="02040503050406030204" pitchFamily="18" charset="0"/>
                            <a:ea typeface="Cambria Math" panose="02040503050406030204" pitchFamily="18" charset="0"/>
                          </a:rPr>
                        </m:ctrlPr>
                      </m:fPr>
                      <m:num>
                        <m:r>
                          <a:rPr lang="es-ES" b="0" i="1" smtClean="0">
                            <a:solidFill>
                              <a:srgbClr val="FFFF00"/>
                            </a:solidFill>
                            <a:latin typeface="Cambria Math" panose="02040503050406030204" pitchFamily="18" charset="0"/>
                            <a:ea typeface="Cambria Math" panose="02040503050406030204" pitchFamily="18" charset="0"/>
                          </a:rPr>
                          <m:t>𝜕</m:t>
                        </m:r>
                        <m:sSub>
                          <m:sSubPr>
                            <m:ctrlPr>
                              <a:rPr lang="es-ES" i="1">
                                <a:solidFill>
                                  <a:srgbClr val="FFFF00"/>
                                </a:solidFill>
                                <a:latin typeface="Cambria Math" panose="02040503050406030204" pitchFamily="18" charset="0"/>
                              </a:rPr>
                            </m:ctrlPr>
                          </m:sSubPr>
                          <m:e>
                            <m:r>
                              <a:rPr lang="es-ES" i="1">
                                <a:solidFill>
                                  <a:srgbClr val="FFFF00"/>
                                </a:solidFill>
                                <a:latin typeface="Cambria Math" panose="02040503050406030204" pitchFamily="18" charset="0"/>
                              </a:rPr>
                              <m:t>𝑞</m:t>
                            </m:r>
                          </m:e>
                          <m:sub>
                            <m:r>
                              <a:rPr lang="es-ES" b="0" i="1" smtClean="0">
                                <a:solidFill>
                                  <a:srgbClr val="FFFF00"/>
                                </a:solidFill>
                                <a:latin typeface="Cambria Math" panose="02040503050406030204" pitchFamily="18" charset="0"/>
                              </a:rPr>
                              <m:t>𝑧</m:t>
                            </m:r>
                          </m:sub>
                        </m:sSub>
                      </m:num>
                      <m:den>
                        <m:r>
                          <a:rPr lang="es-ES" b="0" i="1" smtClean="0">
                            <a:solidFill>
                              <a:srgbClr val="FFFF00"/>
                            </a:solidFill>
                            <a:latin typeface="Cambria Math" panose="02040503050406030204" pitchFamily="18" charset="0"/>
                            <a:ea typeface="Cambria Math" panose="02040503050406030204" pitchFamily="18" charset="0"/>
                          </a:rPr>
                          <m:t>𝜕</m:t>
                        </m:r>
                        <m:r>
                          <a:rPr lang="es-ES" b="0" i="1" smtClean="0">
                            <a:solidFill>
                              <a:srgbClr val="FFFF00"/>
                            </a:solidFill>
                            <a:latin typeface="Cambria Math" panose="02040503050406030204" pitchFamily="18" charset="0"/>
                            <a:ea typeface="Cambria Math" panose="02040503050406030204" pitchFamily="18" charset="0"/>
                          </a:rPr>
                          <m:t>𝑧</m:t>
                        </m:r>
                      </m:den>
                    </m:f>
                    <m:r>
                      <a:rPr lang="es-ES" b="0" i="1" smtClean="0">
                        <a:solidFill>
                          <a:srgbClr val="FFFF00"/>
                        </a:solidFill>
                        <a:latin typeface="Cambria Math" panose="02040503050406030204" pitchFamily="18" charset="0"/>
                        <a:ea typeface="Cambria Math" panose="02040503050406030204" pitchFamily="18" charset="0"/>
                      </a:rPr>
                      <m:t>𝑑</m:t>
                    </m:r>
                  </m:oMath>
                </a14:m>
                <a:r>
                  <a:rPr lang="es-CL" dirty="0"/>
                  <a:t>z</a:t>
                </a:r>
              </a:p>
              <a:p>
                <a:endParaRPr lang="es-CL" dirty="0"/>
              </a:p>
              <a:p>
                <a:endParaRPr lang="es-CL" dirty="0"/>
              </a:p>
            </p:txBody>
          </p:sp>
        </mc:Choice>
        <mc:Fallback xmlns="">
          <p:sp>
            <p:nvSpPr>
              <p:cNvPr id="3" name="Marcador de contenido 2">
                <a:extLst>
                  <a:ext uri="{FF2B5EF4-FFF2-40B4-BE49-F238E27FC236}">
                    <a16:creationId xmlns:a16="http://schemas.microsoft.com/office/drawing/2014/main" id="{4B548B52-4922-4578-9ED5-8CCA2C1C2DC3}"/>
                  </a:ext>
                </a:extLst>
              </p:cNvPr>
              <p:cNvSpPr>
                <a:spLocks noGrp="1" noRot="1" noChangeAspect="1" noMove="1" noResize="1" noEditPoints="1" noAdjustHandles="1" noChangeArrowheads="1" noChangeShapeType="1" noTextEdit="1"/>
              </p:cNvSpPr>
              <p:nvPr>
                <p:ph idx="1"/>
              </p:nvPr>
            </p:nvSpPr>
            <p:spPr>
              <a:xfrm>
                <a:off x="838200" y="380144"/>
                <a:ext cx="10515600" cy="5786545"/>
              </a:xfrm>
              <a:blipFill>
                <a:blip r:embed="rId2"/>
                <a:stretch>
                  <a:fillRect l="-1043" t="-1684"/>
                </a:stretch>
              </a:blipFill>
            </p:spPr>
            <p:txBody>
              <a:bodyPr/>
              <a:lstStyle/>
              <a:p>
                <a:r>
                  <a:rPr lang="es-CL">
                    <a:noFill/>
                  </a:rPr>
                  <a:t> </a:t>
                </a:r>
              </a:p>
            </p:txBody>
          </p:sp>
        </mc:Fallback>
      </mc:AlternateContent>
      <p:pic>
        <p:nvPicPr>
          <p:cNvPr id="7" name="Imagen 6">
            <a:extLst>
              <a:ext uri="{FF2B5EF4-FFF2-40B4-BE49-F238E27FC236}">
                <a16:creationId xmlns:a16="http://schemas.microsoft.com/office/drawing/2014/main" id="{C76B7F9B-AD7B-4D37-B2B1-DC633652E439}"/>
              </a:ext>
            </a:extLst>
          </p:cNvPr>
          <p:cNvPicPr>
            <a:picLocks noChangeAspect="1"/>
          </p:cNvPicPr>
          <p:nvPr/>
        </p:nvPicPr>
        <p:blipFill rotWithShape="1">
          <a:blip r:embed="rId3"/>
          <a:srcRect l="6451" t="17747" r="4238" b="10288"/>
          <a:stretch/>
        </p:blipFill>
        <p:spPr>
          <a:xfrm>
            <a:off x="5743254" y="3247486"/>
            <a:ext cx="6448746" cy="3610514"/>
          </a:xfrm>
          <a:prstGeom prst="rect">
            <a:avLst/>
          </a:prstGeom>
        </p:spPr>
      </p:pic>
    </p:spTree>
    <p:extLst>
      <p:ext uri="{BB962C8B-B14F-4D97-AF65-F5344CB8AC3E}">
        <p14:creationId xmlns:p14="http://schemas.microsoft.com/office/powerpoint/2010/main" val="299334453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Marcador de contenido 2">
                <a:extLst>
                  <a:ext uri="{FF2B5EF4-FFF2-40B4-BE49-F238E27FC236}">
                    <a16:creationId xmlns:a16="http://schemas.microsoft.com/office/drawing/2014/main" id="{745A9221-E9F4-44A8-AFA5-F48AB41AC092}"/>
                  </a:ext>
                </a:extLst>
              </p:cNvPr>
              <p:cNvSpPr>
                <a:spLocks noGrp="1"/>
              </p:cNvSpPr>
              <p:nvPr>
                <p:ph idx="1"/>
              </p:nvPr>
            </p:nvSpPr>
            <p:spPr>
              <a:xfrm>
                <a:off x="838200" y="493160"/>
                <a:ext cx="10515600" cy="5683803"/>
              </a:xfrm>
            </p:spPr>
            <p:txBody>
              <a:bodyPr/>
              <a:lstStyle/>
              <a:p>
                <a:r>
                  <a:rPr lang="es-CL" dirty="0"/>
                  <a:t>Dentro de este volumen puede existir una fuente de energía la cual se representa como:</a:t>
                </a:r>
              </a:p>
              <a:p>
                <a14:m>
                  <m:oMath xmlns:m="http://schemas.openxmlformats.org/officeDocument/2006/math">
                    <m:sSub>
                      <m:sSubPr>
                        <m:ctrlPr>
                          <a:rPr lang="es-ES" b="0" i="1" smtClean="0">
                            <a:solidFill>
                              <a:srgbClr val="FFFF00"/>
                            </a:solidFill>
                            <a:latin typeface="Cambria Math" panose="02040503050406030204" pitchFamily="18" charset="0"/>
                          </a:rPr>
                        </m:ctrlPr>
                      </m:sSubPr>
                      <m:e>
                        <m:acc>
                          <m:accPr>
                            <m:chr m:val="̇"/>
                            <m:ctrlPr>
                              <a:rPr lang="es-ES" b="0" i="1" smtClean="0">
                                <a:solidFill>
                                  <a:srgbClr val="FFFF00"/>
                                </a:solidFill>
                                <a:latin typeface="Cambria Math" panose="02040503050406030204" pitchFamily="18" charset="0"/>
                              </a:rPr>
                            </m:ctrlPr>
                          </m:accPr>
                          <m:e>
                            <m:r>
                              <a:rPr lang="es-ES" b="0" i="1" smtClean="0">
                                <a:solidFill>
                                  <a:srgbClr val="FFFF00"/>
                                </a:solidFill>
                                <a:latin typeface="Cambria Math" panose="02040503050406030204" pitchFamily="18" charset="0"/>
                              </a:rPr>
                              <m:t>𝐸</m:t>
                            </m:r>
                          </m:e>
                        </m:acc>
                      </m:e>
                      <m:sub>
                        <m:r>
                          <a:rPr lang="es-ES" b="0" i="1" smtClean="0">
                            <a:solidFill>
                              <a:srgbClr val="FFFF00"/>
                            </a:solidFill>
                            <a:latin typeface="Cambria Math" panose="02040503050406030204" pitchFamily="18" charset="0"/>
                          </a:rPr>
                          <m:t>𝑔</m:t>
                        </m:r>
                      </m:sub>
                    </m:sSub>
                    <m:r>
                      <a:rPr lang="es-ES" b="0" i="1" smtClean="0">
                        <a:solidFill>
                          <a:srgbClr val="FFFF00"/>
                        </a:solidFill>
                        <a:latin typeface="Cambria Math" panose="02040503050406030204" pitchFamily="18" charset="0"/>
                      </a:rPr>
                      <m:t>=</m:t>
                    </m:r>
                    <m:acc>
                      <m:accPr>
                        <m:chr m:val="̇"/>
                        <m:ctrlPr>
                          <a:rPr lang="es-ES" b="0" i="1" smtClean="0">
                            <a:solidFill>
                              <a:srgbClr val="FFFF00"/>
                            </a:solidFill>
                            <a:latin typeface="Cambria Math" panose="02040503050406030204" pitchFamily="18" charset="0"/>
                          </a:rPr>
                        </m:ctrlPr>
                      </m:accPr>
                      <m:e>
                        <m:r>
                          <a:rPr lang="es-ES" b="0" i="1" smtClean="0">
                            <a:solidFill>
                              <a:srgbClr val="FFFF00"/>
                            </a:solidFill>
                            <a:latin typeface="Cambria Math" panose="02040503050406030204" pitchFamily="18" charset="0"/>
                          </a:rPr>
                          <m:t>𝑞</m:t>
                        </m:r>
                      </m:e>
                    </m:acc>
                    <m:r>
                      <a:rPr lang="es-ES" b="0" i="1" smtClean="0">
                        <a:solidFill>
                          <a:srgbClr val="FFFF00"/>
                        </a:solidFill>
                        <a:latin typeface="Cambria Math" panose="02040503050406030204" pitchFamily="18" charset="0"/>
                      </a:rPr>
                      <m:t>𝑑𝑥𝑑𝑦𝑑𝑧</m:t>
                    </m:r>
                  </m:oMath>
                </a14:m>
                <a:endParaRPr lang="es-CL" dirty="0"/>
              </a:p>
              <a:p>
                <a:r>
                  <a:rPr lang="es-CL" dirty="0"/>
                  <a:t>Donde </a:t>
                </a:r>
                <a14:m>
                  <m:oMath xmlns:m="http://schemas.openxmlformats.org/officeDocument/2006/math">
                    <m:acc>
                      <m:accPr>
                        <m:chr m:val="̇"/>
                        <m:ctrlPr>
                          <a:rPr lang="es-ES" i="1">
                            <a:solidFill>
                              <a:srgbClr val="FFFF00"/>
                            </a:solidFill>
                            <a:latin typeface="Cambria Math" panose="02040503050406030204" pitchFamily="18" charset="0"/>
                          </a:rPr>
                        </m:ctrlPr>
                      </m:accPr>
                      <m:e>
                        <m:r>
                          <a:rPr lang="es-ES" i="1">
                            <a:solidFill>
                              <a:srgbClr val="FFFF00"/>
                            </a:solidFill>
                            <a:latin typeface="Cambria Math" panose="02040503050406030204" pitchFamily="18" charset="0"/>
                          </a:rPr>
                          <m:t>𝑞</m:t>
                        </m:r>
                      </m:e>
                    </m:acc>
                  </m:oMath>
                </a14:m>
                <a:r>
                  <a:rPr lang="es-CL" dirty="0"/>
                  <a:t> es la tasa de generación de energía por unidad de volumen (W/m</a:t>
                </a:r>
                <a:r>
                  <a:rPr lang="es-CL" baseline="30000" dirty="0"/>
                  <a:t>3</a:t>
                </a:r>
                <a:r>
                  <a:rPr lang="es-CL" dirty="0"/>
                  <a:t>)</a:t>
                </a:r>
              </a:p>
              <a:p>
                <a:r>
                  <a:rPr lang="es-CL" dirty="0"/>
                  <a:t>Además pueden existir cambios en la energía interna del material dentro del volumen.</a:t>
                </a:r>
              </a:p>
              <a:p>
                <a:r>
                  <a:rPr lang="es-CL" dirty="0"/>
                  <a:t>Si el material no está experimentando un cambio de fase, no es necesario considerar el calor latente y por lo tanto el término de acumulación de energía se reduce al calor específico.</a:t>
                </a:r>
              </a:p>
              <a:p>
                <a14:m>
                  <m:oMath xmlns:m="http://schemas.openxmlformats.org/officeDocument/2006/math">
                    <m:sSub>
                      <m:sSubPr>
                        <m:ctrlPr>
                          <a:rPr lang="es-ES" i="1">
                            <a:solidFill>
                              <a:srgbClr val="FFFF00"/>
                            </a:solidFill>
                            <a:latin typeface="Cambria Math" panose="02040503050406030204" pitchFamily="18" charset="0"/>
                          </a:rPr>
                        </m:ctrlPr>
                      </m:sSubPr>
                      <m:e>
                        <m:acc>
                          <m:accPr>
                            <m:chr m:val="̇"/>
                            <m:ctrlPr>
                              <a:rPr lang="es-ES" i="1">
                                <a:solidFill>
                                  <a:srgbClr val="FFFF00"/>
                                </a:solidFill>
                                <a:latin typeface="Cambria Math" panose="02040503050406030204" pitchFamily="18" charset="0"/>
                              </a:rPr>
                            </m:ctrlPr>
                          </m:accPr>
                          <m:e>
                            <m:r>
                              <a:rPr lang="es-ES" i="1">
                                <a:solidFill>
                                  <a:srgbClr val="FFFF00"/>
                                </a:solidFill>
                                <a:latin typeface="Cambria Math" panose="02040503050406030204" pitchFamily="18" charset="0"/>
                              </a:rPr>
                              <m:t>𝐸</m:t>
                            </m:r>
                          </m:e>
                        </m:acc>
                      </m:e>
                      <m:sub>
                        <m:r>
                          <a:rPr lang="es-ES" b="0" i="1" smtClean="0">
                            <a:solidFill>
                              <a:srgbClr val="FFFF00"/>
                            </a:solidFill>
                            <a:latin typeface="Cambria Math" panose="02040503050406030204" pitchFamily="18" charset="0"/>
                          </a:rPr>
                          <m:t>𝑎𝑐</m:t>
                        </m:r>
                      </m:sub>
                    </m:sSub>
                    <m:r>
                      <a:rPr lang="es-ES" i="1">
                        <a:solidFill>
                          <a:srgbClr val="FFFF00"/>
                        </a:solidFill>
                        <a:latin typeface="Cambria Math" panose="02040503050406030204" pitchFamily="18" charset="0"/>
                      </a:rPr>
                      <m:t>=</m:t>
                    </m:r>
                    <m:f>
                      <m:fPr>
                        <m:ctrlPr>
                          <a:rPr lang="es-ES" b="0" i="1" smtClean="0">
                            <a:solidFill>
                              <a:srgbClr val="FFFF00"/>
                            </a:solidFill>
                            <a:latin typeface="Cambria Math" panose="02040503050406030204" pitchFamily="18" charset="0"/>
                            <a:ea typeface="Cambria Math" panose="02040503050406030204" pitchFamily="18" charset="0"/>
                          </a:rPr>
                        </m:ctrlPr>
                      </m:fPr>
                      <m:num>
                        <m:r>
                          <a:rPr lang="es-ES" b="0" i="1" smtClean="0">
                            <a:solidFill>
                              <a:srgbClr val="FFFF00"/>
                            </a:solidFill>
                            <a:latin typeface="Cambria Math" panose="02040503050406030204" pitchFamily="18" charset="0"/>
                            <a:ea typeface="Cambria Math" panose="02040503050406030204" pitchFamily="18" charset="0"/>
                          </a:rPr>
                          <m:t>𝜕</m:t>
                        </m:r>
                        <m:r>
                          <a:rPr lang="es-ES" b="0" i="1" smtClean="0">
                            <a:solidFill>
                              <a:srgbClr val="FFFF00"/>
                            </a:solidFill>
                            <a:latin typeface="Cambria Math" panose="02040503050406030204" pitchFamily="18" charset="0"/>
                            <a:ea typeface="Cambria Math" panose="02040503050406030204" pitchFamily="18" charset="0"/>
                          </a:rPr>
                          <m:t>𝑈</m:t>
                        </m:r>
                      </m:num>
                      <m:den>
                        <m:r>
                          <a:rPr lang="es-ES" b="0" i="1" smtClean="0">
                            <a:solidFill>
                              <a:srgbClr val="FFFF00"/>
                            </a:solidFill>
                            <a:latin typeface="Cambria Math" panose="02040503050406030204" pitchFamily="18" charset="0"/>
                            <a:ea typeface="Cambria Math" panose="02040503050406030204" pitchFamily="18" charset="0"/>
                          </a:rPr>
                          <m:t>𝜕</m:t>
                        </m:r>
                        <m:r>
                          <a:rPr lang="es-ES" b="0" i="1" smtClean="0">
                            <a:solidFill>
                              <a:srgbClr val="FFFF00"/>
                            </a:solidFill>
                            <a:latin typeface="Cambria Math" panose="02040503050406030204" pitchFamily="18" charset="0"/>
                            <a:ea typeface="Cambria Math" panose="02040503050406030204" pitchFamily="18" charset="0"/>
                          </a:rPr>
                          <m:t>𝑇</m:t>
                        </m:r>
                      </m:den>
                    </m:f>
                    <m:r>
                      <a:rPr lang="es-ES" b="0" i="1" smtClean="0">
                        <a:solidFill>
                          <a:srgbClr val="FFFF00"/>
                        </a:solidFill>
                        <a:latin typeface="Cambria Math" panose="02040503050406030204" pitchFamily="18" charset="0"/>
                        <a:ea typeface="Cambria Math" panose="02040503050406030204" pitchFamily="18" charset="0"/>
                      </a:rPr>
                      <m:t>=</m:t>
                    </m:r>
                    <m:r>
                      <a:rPr lang="es-ES" b="0" i="1" smtClean="0">
                        <a:solidFill>
                          <a:srgbClr val="FFFF00"/>
                        </a:solidFill>
                        <a:latin typeface="Cambria Math" panose="02040503050406030204" pitchFamily="18" charset="0"/>
                        <a:ea typeface="Cambria Math" panose="02040503050406030204" pitchFamily="18" charset="0"/>
                      </a:rPr>
                      <m:t>𝜌</m:t>
                    </m:r>
                    <m:r>
                      <a:rPr lang="es-ES" b="0" i="1" smtClean="0">
                        <a:solidFill>
                          <a:srgbClr val="FFFF00"/>
                        </a:solidFill>
                        <a:latin typeface="Cambria Math" panose="02040503050406030204" pitchFamily="18" charset="0"/>
                        <a:ea typeface="Cambria Math" panose="02040503050406030204" pitchFamily="18" charset="0"/>
                      </a:rPr>
                      <m:t>𝐶𝑣</m:t>
                    </m:r>
                    <m:f>
                      <m:fPr>
                        <m:ctrlPr>
                          <a:rPr lang="es-ES" b="0" i="1" smtClean="0">
                            <a:solidFill>
                              <a:srgbClr val="FFFF00"/>
                            </a:solidFill>
                            <a:latin typeface="Cambria Math" panose="02040503050406030204" pitchFamily="18" charset="0"/>
                            <a:ea typeface="Cambria Math" panose="02040503050406030204" pitchFamily="18" charset="0"/>
                          </a:rPr>
                        </m:ctrlPr>
                      </m:fPr>
                      <m:num>
                        <m:r>
                          <a:rPr lang="es-ES" b="0" i="1" smtClean="0">
                            <a:solidFill>
                              <a:srgbClr val="FFFF00"/>
                            </a:solidFill>
                            <a:latin typeface="Cambria Math" panose="02040503050406030204" pitchFamily="18" charset="0"/>
                            <a:ea typeface="Cambria Math" panose="02040503050406030204" pitchFamily="18" charset="0"/>
                          </a:rPr>
                          <m:t>𝜕</m:t>
                        </m:r>
                        <m:r>
                          <a:rPr lang="es-ES" b="0" i="1" smtClean="0">
                            <a:solidFill>
                              <a:srgbClr val="FFFF00"/>
                            </a:solidFill>
                            <a:latin typeface="Cambria Math" panose="02040503050406030204" pitchFamily="18" charset="0"/>
                            <a:ea typeface="Cambria Math" panose="02040503050406030204" pitchFamily="18" charset="0"/>
                          </a:rPr>
                          <m:t>𝑇</m:t>
                        </m:r>
                      </m:num>
                      <m:den>
                        <m:r>
                          <a:rPr lang="es-ES" b="0" i="1" smtClean="0">
                            <a:solidFill>
                              <a:srgbClr val="FFFF00"/>
                            </a:solidFill>
                            <a:latin typeface="Cambria Math" panose="02040503050406030204" pitchFamily="18" charset="0"/>
                            <a:ea typeface="Cambria Math" panose="02040503050406030204" pitchFamily="18" charset="0"/>
                          </a:rPr>
                          <m:t>𝜕</m:t>
                        </m:r>
                        <m:r>
                          <a:rPr lang="es-ES" b="0" i="1" smtClean="0">
                            <a:solidFill>
                              <a:srgbClr val="FFFF00"/>
                            </a:solidFill>
                            <a:latin typeface="Cambria Math" panose="02040503050406030204" pitchFamily="18" charset="0"/>
                            <a:ea typeface="Cambria Math" panose="02040503050406030204" pitchFamily="18" charset="0"/>
                          </a:rPr>
                          <m:t>𝑡</m:t>
                        </m:r>
                      </m:den>
                    </m:f>
                    <m:r>
                      <a:rPr lang="es-ES" b="0" i="1" smtClean="0">
                        <a:solidFill>
                          <a:srgbClr val="FFFF00"/>
                        </a:solidFill>
                        <a:latin typeface="Cambria Math" panose="02040503050406030204" pitchFamily="18" charset="0"/>
                        <a:ea typeface="Cambria Math" panose="02040503050406030204" pitchFamily="18" charset="0"/>
                      </a:rPr>
                      <m:t>𝑑𝑥𝑑𝑦𝑑𝑧</m:t>
                    </m:r>
                    <m:r>
                      <a:rPr lang="es-ES" b="0" i="1" smtClean="0">
                        <a:solidFill>
                          <a:srgbClr val="FFFF00"/>
                        </a:solidFill>
                        <a:latin typeface="Cambria Math" panose="02040503050406030204" pitchFamily="18" charset="0"/>
                        <a:ea typeface="Cambria Math" panose="02040503050406030204" pitchFamily="18" charset="0"/>
                      </a:rPr>
                      <m:t>=</m:t>
                    </m:r>
                    <m:r>
                      <a:rPr lang="es-ES" i="1">
                        <a:solidFill>
                          <a:srgbClr val="FFFF00"/>
                        </a:solidFill>
                        <a:latin typeface="Cambria Math" panose="02040503050406030204" pitchFamily="18" charset="0"/>
                        <a:ea typeface="Cambria Math" panose="02040503050406030204" pitchFamily="18" charset="0"/>
                      </a:rPr>
                      <m:t>𝜌</m:t>
                    </m:r>
                    <m:r>
                      <a:rPr lang="es-ES" i="1">
                        <a:solidFill>
                          <a:srgbClr val="FFFF00"/>
                        </a:solidFill>
                        <a:latin typeface="Cambria Math" panose="02040503050406030204" pitchFamily="18" charset="0"/>
                        <a:ea typeface="Cambria Math" panose="02040503050406030204" pitchFamily="18" charset="0"/>
                      </a:rPr>
                      <m:t>𝐶𝑝</m:t>
                    </m:r>
                    <m:f>
                      <m:fPr>
                        <m:ctrlPr>
                          <a:rPr lang="es-ES" i="1">
                            <a:solidFill>
                              <a:srgbClr val="FFFF00"/>
                            </a:solidFill>
                            <a:latin typeface="Cambria Math" panose="02040503050406030204" pitchFamily="18" charset="0"/>
                            <a:ea typeface="Cambria Math" panose="02040503050406030204" pitchFamily="18" charset="0"/>
                          </a:rPr>
                        </m:ctrlPr>
                      </m:fPr>
                      <m:num>
                        <m:r>
                          <a:rPr lang="es-ES" i="1">
                            <a:solidFill>
                              <a:srgbClr val="FFFF00"/>
                            </a:solidFill>
                            <a:latin typeface="Cambria Math" panose="02040503050406030204" pitchFamily="18" charset="0"/>
                            <a:ea typeface="Cambria Math" panose="02040503050406030204" pitchFamily="18" charset="0"/>
                          </a:rPr>
                          <m:t>𝜕</m:t>
                        </m:r>
                        <m:r>
                          <a:rPr lang="es-ES" i="1">
                            <a:solidFill>
                              <a:srgbClr val="FFFF00"/>
                            </a:solidFill>
                            <a:latin typeface="Cambria Math" panose="02040503050406030204" pitchFamily="18" charset="0"/>
                            <a:ea typeface="Cambria Math" panose="02040503050406030204" pitchFamily="18" charset="0"/>
                          </a:rPr>
                          <m:t>𝑇</m:t>
                        </m:r>
                      </m:num>
                      <m:den>
                        <m:r>
                          <a:rPr lang="es-ES" i="1">
                            <a:solidFill>
                              <a:srgbClr val="FFFF00"/>
                            </a:solidFill>
                            <a:latin typeface="Cambria Math" panose="02040503050406030204" pitchFamily="18" charset="0"/>
                            <a:ea typeface="Cambria Math" panose="02040503050406030204" pitchFamily="18" charset="0"/>
                          </a:rPr>
                          <m:t>𝜕</m:t>
                        </m:r>
                        <m:r>
                          <a:rPr lang="es-ES" i="1">
                            <a:solidFill>
                              <a:srgbClr val="FFFF00"/>
                            </a:solidFill>
                            <a:latin typeface="Cambria Math" panose="02040503050406030204" pitchFamily="18" charset="0"/>
                            <a:ea typeface="Cambria Math" panose="02040503050406030204" pitchFamily="18" charset="0"/>
                          </a:rPr>
                          <m:t>𝑡</m:t>
                        </m:r>
                      </m:den>
                    </m:f>
                    <m:r>
                      <a:rPr lang="es-ES" i="1">
                        <a:solidFill>
                          <a:srgbClr val="FFFF00"/>
                        </a:solidFill>
                        <a:latin typeface="Cambria Math" panose="02040503050406030204" pitchFamily="18" charset="0"/>
                        <a:ea typeface="Cambria Math" panose="02040503050406030204" pitchFamily="18" charset="0"/>
                      </a:rPr>
                      <m:t>𝑑𝑥𝑑𝑦𝑑𝑧</m:t>
                    </m:r>
                  </m:oMath>
                </a14:m>
                <a:endParaRPr lang="es-CL" dirty="0"/>
              </a:p>
              <a:p>
                <a:endParaRPr lang="es-CL" dirty="0"/>
              </a:p>
            </p:txBody>
          </p:sp>
        </mc:Choice>
        <mc:Fallback xmlns="">
          <p:sp>
            <p:nvSpPr>
              <p:cNvPr id="3" name="Marcador de contenido 2">
                <a:extLst>
                  <a:ext uri="{FF2B5EF4-FFF2-40B4-BE49-F238E27FC236}">
                    <a16:creationId xmlns:a16="http://schemas.microsoft.com/office/drawing/2014/main" id="{745A9221-E9F4-44A8-AFA5-F48AB41AC092}"/>
                  </a:ext>
                </a:extLst>
              </p:cNvPr>
              <p:cNvSpPr>
                <a:spLocks noGrp="1" noRot="1" noChangeAspect="1" noMove="1" noResize="1" noEditPoints="1" noAdjustHandles="1" noChangeArrowheads="1" noChangeShapeType="1" noTextEdit="1"/>
              </p:cNvSpPr>
              <p:nvPr>
                <p:ph idx="1"/>
              </p:nvPr>
            </p:nvSpPr>
            <p:spPr>
              <a:xfrm>
                <a:off x="838200" y="493160"/>
                <a:ext cx="10515600" cy="5683803"/>
              </a:xfrm>
              <a:blipFill>
                <a:blip r:embed="rId2"/>
                <a:stretch>
                  <a:fillRect l="-1043" t="-1824" r="-1623"/>
                </a:stretch>
              </a:blipFill>
            </p:spPr>
            <p:txBody>
              <a:bodyPr/>
              <a:lstStyle/>
              <a:p>
                <a:r>
                  <a:rPr lang="es-CL">
                    <a:noFill/>
                  </a:rPr>
                  <a:t> </a:t>
                </a:r>
              </a:p>
            </p:txBody>
          </p:sp>
        </mc:Fallback>
      </mc:AlternateContent>
    </p:spTree>
    <p:extLst>
      <p:ext uri="{BB962C8B-B14F-4D97-AF65-F5344CB8AC3E}">
        <p14:creationId xmlns:p14="http://schemas.microsoft.com/office/powerpoint/2010/main" val="288323814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902681DC-E773-42EA-BE91-2EBE4F859302}"/>
              </a:ext>
            </a:extLst>
          </p:cNvPr>
          <p:cNvPicPr>
            <a:picLocks noChangeAspect="1"/>
          </p:cNvPicPr>
          <p:nvPr/>
        </p:nvPicPr>
        <p:blipFill rotWithShape="1">
          <a:blip r:embed="rId2"/>
          <a:srcRect l="6451" t="17747" r="4238" b="10288"/>
          <a:stretch/>
        </p:blipFill>
        <p:spPr>
          <a:xfrm>
            <a:off x="441789" y="357453"/>
            <a:ext cx="10972192" cy="6143094"/>
          </a:xfrm>
          <a:prstGeom prst="rect">
            <a:avLst/>
          </a:prstGeom>
        </p:spPr>
      </p:pic>
    </p:spTree>
    <p:extLst>
      <p:ext uri="{BB962C8B-B14F-4D97-AF65-F5344CB8AC3E}">
        <p14:creationId xmlns:p14="http://schemas.microsoft.com/office/powerpoint/2010/main" val="227656683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Marcador de contenido 2">
                <a:extLst>
                  <a:ext uri="{FF2B5EF4-FFF2-40B4-BE49-F238E27FC236}">
                    <a16:creationId xmlns:a16="http://schemas.microsoft.com/office/drawing/2014/main" id="{2FAA96B4-DD4E-41C4-BC10-0E22B6ACE015}"/>
                  </a:ext>
                </a:extLst>
              </p:cNvPr>
              <p:cNvSpPr>
                <a:spLocks noGrp="1"/>
              </p:cNvSpPr>
              <p:nvPr>
                <p:ph idx="1"/>
              </p:nvPr>
            </p:nvSpPr>
            <p:spPr>
              <a:xfrm>
                <a:off x="838200" y="636998"/>
                <a:ext cx="10515600" cy="5539965"/>
              </a:xfrm>
            </p:spPr>
            <p:txBody>
              <a:bodyPr/>
              <a:lstStyle/>
              <a:p>
                <a:r>
                  <a:rPr lang="es-CL" dirty="0"/>
                  <a:t>Eg y </a:t>
                </a:r>
                <a:r>
                  <a:rPr lang="es-CL" dirty="0" err="1"/>
                  <a:t>Eac</a:t>
                </a:r>
                <a:r>
                  <a:rPr lang="es-CL" dirty="0"/>
                  <a:t> representan distintos procesos: </a:t>
                </a:r>
                <a:r>
                  <a:rPr lang="es-CL" dirty="0" err="1"/>
                  <a:t>Eg</a:t>
                </a:r>
                <a:r>
                  <a:rPr lang="es-CL" dirty="0"/>
                  <a:t> es la manifestación de un proceso de conversión de energía que involucra generación o consumo de energía térmica (p.ej. Reacción química)</a:t>
                </a:r>
              </a:p>
              <a:p>
                <a:r>
                  <a:rPr lang="es-CL" dirty="0" err="1"/>
                  <a:t>Eac</a:t>
                </a:r>
                <a:r>
                  <a:rPr lang="es-CL" dirty="0"/>
                  <a:t> es la energía acumulada o perdida por el volumen debido al balance de energía.</a:t>
                </a:r>
              </a:p>
              <a:p>
                <a:r>
                  <a:rPr lang="es-CL" dirty="0"/>
                  <a:t>Considerando esto tenemos que el balance de energía es expresado de la siguiente manera</a:t>
                </a:r>
              </a:p>
              <a:p>
                <a14:m>
                  <m:oMath xmlns:m="http://schemas.openxmlformats.org/officeDocument/2006/math">
                    <m:sSub>
                      <m:sSubPr>
                        <m:ctrlPr>
                          <a:rPr lang="es-ES" b="0" i="1" smtClean="0">
                            <a:solidFill>
                              <a:srgbClr val="FFFF00"/>
                            </a:solidFill>
                            <a:latin typeface="Cambria Math" panose="02040503050406030204" pitchFamily="18" charset="0"/>
                          </a:rPr>
                        </m:ctrlPr>
                      </m:sSubPr>
                      <m:e>
                        <m:acc>
                          <m:accPr>
                            <m:chr m:val="̇"/>
                            <m:ctrlPr>
                              <a:rPr lang="es-ES" b="0" i="1" smtClean="0">
                                <a:solidFill>
                                  <a:srgbClr val="FFFF00"/>
                                </a:solidFill>
                                <a:latin typeface="Cambria Math" panose="02040503050406030204" pitchFamily="18" charset="0"/>
                              </a:rPr>
                            </m:ctrlPr>
                          </m:accPr>
                          <m:e>
                            <m:r>
                              <a:rPr lang="es-ES" b="0" i="1" smtClean="0">
                                <a:solidFill>
                                  <a:srgbClr val="FFFF00"/>
                                </a:solidFill>
                                <a:latin typeface="Cambria Math" panose="02040503050406030204" pitchFamily="18" charset="0"/>
                              </a:rPr>
                              <m:t>𝐸</m:t>
                            </m:r>
                          </m:e>
                        </m:acc>
                      </m:e>
                      <m:sub>
                        <m:r>
                          <a:rPr lang="es-ES" b="0" i="1" smtClean="0">
                            <a:solidFill>
                              <a:srgbClr val="FFFF00"/>
                            </a:solidFill>
                            <a:latin typeface="Cambria Math" panose="02040503050406030204" pitchFamily="18" charset="0"/>
                          </a:rPr>
                          <m:t>𝑖𝑛</m:t>
                        </m:r>
                      </m:sub>
                    </m:sSub>
                    <m:r>
                      <a:rPr lang="es-ES" b="0" i="1" smtClean="0">
                        <a:solidFill>
                          <a:srgbClr val="FFFF00"/>
                        </a:solidFill>
                        <a:latin typeface="Cambria Math" panose="02040503050406030204" pitchFamily="18" charset="0"/>
                      </a:rPr>
                      <m:t>+</m:t>
                    </m:r>
                    <m:sSub>
                      <m:sSubPr>
                        <m:ctrlPr>
                          <a:rPr lang="es-ES" i="1">
                            <a:solidFill>
                              <a:srgbClr val="FFFF00"/>
                            </a:solidFill>
                            <a:latin typeface="Cambria Math" panose="02040503050406030204" pitchFamily="18" charset="0"/>
                          </a:rPr>
                        </m:ctrlPr>
                      </m:sSubPr>
                      <m:e>
                        <m:acc>
                          <m:accPr>
                            <m:chr m:val="̇"/>
                            <m:ctrlPr>
                              <a:rPr lang="es-ES" i="1">
                                <a:solidFill>
                                  <a:srgbClr val="FFFF00"/>
                                </a:solidFill>
                                <a:latin typeface="Cambria Math" panose="02040503050406030204" pitchFamily="18" charset="0"/>
                              </a:rPr>
                            </m:ctrlPr>
                          </m:accPr>
                          <m:e>
                            <m:r>
                              <a:rPr lang="es-ES" i="1">
                                <a:solidFill>
                                  <a:srgbClr val="FFFF00"/>
                                </a:solidFill>
                                <a:latin typeface="Cambria Math" panose="02040503050406030204" pitchFamily="18" charset="0"/>
                              </a:rPr>
                              <m:t>𝐸</m:t>
                            </m:r>
                          </m:e>
                        </m:acc>
                      </m:e>
                      <m:sub>
                        <m:r>
                          <a:rPr lang="es-ES" i="1">
                            <a:solidFill>
                              <a:srgbClr val="FFFF00"/>
                            </a:solidFill>
                            <a:latin typeface="Cambria Math" panose="02040503050406030204" pitchFamily="18" charset="0"/>
                          </a:rPr>
                          <m:t>𝑔</m:t>
                        </m:r>
                      </m:sub>
                    </m:sSub>
                    <m:r>
                      <a:rPr lang="es-ES" b="0" i="1" smtClean="0">
                        <a:solidFill>
                          <a:srgbClr val="FFFF00"/>
                        </a:solidFill>
                        <a:latin typeface="Cambria Math" panose="02040503050406030204" pitchFamily="18" charset="0"/>
                      </a:rPr>
                      <m:t>−</m:t>
                    </m:r>
                    <m:sSub>
                      <m:sSubPr>
                        <m:ctrlPr>
                          <a:rPr lang="es-ES" i="1">
                            <a:solidFill>
                              <a:srgbClr val="FFFF00"/>
                            </a:solidFill>
                            <a:latin typeface="Cambria Math" panose="02040503050406030204" pitchFamily="18" charset="0"/>
                          </a:rPr>
                        </m:ctrlPr>
                      </m:sSubPr>
                      <m:e>
                        <m:acc>
                          <m:accPr>
                            <m:chr m:val="̇"/>
                            <m:ctrlPr>
                              <a:rPr lang="es-ES" i="1">
                                <a:solidFill>
                                  <a:srgbClr val="FFFF00"/>
                                </a:solidFill>
                                <a:latin typeface="Cambria Math" panose="02040503050406030204" pitchFamily="18" charset="0"/>
                              </a:rPr>
                            </m:ctrlPr>
                          </m:accPr>
                          <m:e>
                            <m:r>
                              <a:rPr lang="es-ES" i="1">
                                <a:solidFill>
                                  <a:srgbClr val="FFFF00"/>
                                </a:solidFill>
                                <a:latin typeface="Cambria Math" panose="02040503050406030204" pitchFamily="18" charset="0"/>
                              </a:rPr>
                              <m:t>𝐸</m:t>
                            </m:r>
                          </m:e>
                        </m:acc>
                      </m:e>
                      <m:sub>
                        <m:r>
                          <a:rPr lang="es-ES" b="0" i="1" smtClean="0">
                            <a:solidFill>
                              <a:srgbClr val="FFFF00"/>
                            </a:solidFill>
                            <a:latin typeface="Cambria Math" panose="02040503050406030204" pitchFamily="18" charset="0"/>
                          </a:rPr>
                          <m:t>𝑜𝑢𝑡</m:t>
                        </m:r>
                      </m:sub>
                    </m:sSub>
                    <m:r>
                      <a:rPr lang="es-ES" b="0" i="1" smtClean="0">
                        <a:solidFill>
                          <a:srgbClr val="FFFF00"/>
                        </a:solidFill>
                        <a:latin typeface="Cambria Math" panose="02040503050406030204" pitchFamily="18" charset="0"/>
                      </a:rPr>
                      <m:t>=</m:t>
                    </m:r>
                    <m:sSub>
                      <m:sSubPr>
                        <m:ctrlPr>
                          <a:rPr lang="es-ES" i="1">
                            <a:solidFill>
                              <a:srgbClr val="FFFF00"/>
                            </a:solidFill>
                            <a:latin typeface="Cambria Math" panose="02040503050406030204" pitchFamily="18" charset="0"/>
                          </a:rPr>
                        </m:ctrlPr>
                      </m:sSubPr>
                      <m:e>
                        <m:acc>
                          <m:accPr>
                            <m:chr m:val="̇"/>
                            <m:ctrlPr>
                              <a:rPr lang="es-ES" i="1">
                                <a:solidFill>
                                  <a:srgbClr val="FFFF00"/>
                                </a:solidFill>
                                <a:latin typeface="Cambria Math" panose="02040503050406030204" pitchFamily="18" charset="0"/>
                              </a:rPr>
                            </m:ctrlPr>
                          </m:accPr>
                          <m:e>
                            <m:r>
                              <a:rPr lang="es-ES" i="1">
                                <a:solidFill>
                                  <a:srgbClr val="FFFF00"/>
                                </a:solidFill>
                                <a:latin typeface="Cambria Math" panose="02040503050406030204" pitchFamily="18" charset="0"/>
                              </a:rPr>
                              <m:t>𝐸</m:t>
                            </m:r>
                          </m:e>
                        </m:acc>
                      </m:e>
                      <m:sub>
                        <m:r>
                          <a:rPr lang="es-ES" b="0" i="1" smtClean="0">
                            <a:solidFill>
                              <a:srgbClr val="FFFF00"/>
                            </a:solidFill>
                            <a:latin typeface="Cambria Math" panose="02040503050406030204" pitchFamily="18" charset="0"/>
                          </a:rPr>
                          <m:t>𝑎𝑐</m:t>
                        </m:r>
                      </m:sub>
                    </m:sSub>
                  </m:oMath>
                </a14:m>
                <a:endParaRPr lang="es-CL" dirty="0"/>
              </a:p>
            </p:txBody>
          </p:sp>
        </mc:Choice>
        <mc:Fallback xmlns="">
          <p:sp>
            <p:nvSpPr>
              <p:cNvPr id="3" name="Marcador de contenido 2">
                <a:extLst>
                  <a:ext uri="{FF2B5EF4-FFF2-40B4-BE49-F238E27FC236}">
                    <a16:creationId xmlns:a16="http://schemas.microsoft.com/office/drawing/2014/main" id="{2FAA96B4-DD4E-41C4-BC10-0E22B6ACE015}"/>
                  </a:ext>
                </a:extLst>
              </p:cNvPr>
              <p:cNvSpPr>
                <a:spLocks noGrp="1" noRot="1" noChangeAspect="1" noMove="1" noResize="1" noEditPoints="1" noAdjustHandles="1" noChangeArrowheads="1" noChangeShapeType="1" noTextEdit="1"/>
              </p:cNvSpPr>
              <p:nvPr>
                <p:ph idx="1"/>
              </p:nvPr>
            </p:nvSpPr>
            <p:spPr>
              <a:xfrm>
                <a:off x="838200" y="636998"/>
                <a:ext cx="10515600" cy="5539965"/>
              </a:xfrm>
              <a:blipFill>
                <a:blip r:embed="rId2"/>
                <a:stretch>
                  <a:fillRect l="-1043" t="-1760" r="-116"/>
                </a:stretch>
              </a:blipFill>
            </p:spPr>
            <p:txBody>
              <a:bodyPr/>
              <a:lstStyle/>
              <a:p>
                <a:r>
                  <a:rPr lang="es-CL">
                    <a:noFill/>
                  </a:rPr>
                  <a:t> </a:t>
                </a:r>
              </a:p>
            </p:txBody>
          </p:sp>
        </mc:Fallback>
      </mc:AlternateContent>
    </p:spTree>
    <p:extLst>
      <p:ext uri="{BB962C8B-B14F-4D97-AF65-F5344CB8AC3E}">
        <p14:creationId xmlns:p14="http://schemas.microsoft.com/office/powerpoint/2010/main" val="22469159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7A2E9CD-EBA1-4AD6-AFF0-C59B57CAD7FA}"/>
              </a:ext>
            </a:extLst>
          </p:cNvPr>
          <p:cNvSpPr>
            <a:spLocks noGrp="1"/>
          </p:cNvSpPr>
          <p:nvPr>
            <p:ph type="title"/>
          </p:nvPr>
        </p:nvSpPr>
        <p:spPr/>
        <p:txBody>
          <a:bodyPr/>
          <a:lstStyle/>
          <a:p>
            <a:r>
              <a:rPr lang="es-CL" dirty="0"/>
              <a:t>Flujo direccional</a:t>
            </a:r>
          </a:p>
        </p:txBody>
      </p:sp>
      <mc:AlternateContent xmlns:mc="http://schemas.openxmlformats.org/markup-compatibility/2006" xmlns:a14="http://schemas.microsoft.com/office/drawing/2010/main">
        <mc:Choice Requires="a14">
          <p:sp>
            <p:nvSpPr>
              <p:cNvPr id="3" name="Marcador de contenido 2">
                <a:extLst>
                  <a:ext uri="{FF2B5EF4-FFF2-40B4-BE49-F238E27FC236}">
                    <a16:creationId xmlns:a16="http://schemas.microsoft.com/office/drawing/2014/main" id="{D4546B5D-5C77-4001-8AA0-1868CD061E1F}"/>
                  </a:ext>
                </a:extLst>
              </p:cNvPr>
              <p:cNvSpPr>
                <a:spLocks noGrp="1"/>
              </p:cNvSpPr>
              <p:nvPr>
                <p:ph idx="1"/>
              </p:nvPr>
            </p:nvSpPr>
            <p:spPr>
              <a:xfrm>
                <a:off x="838200" y="1825625"/>
                <a:ext cx="10515600" cy="4883400"/>
              </a:xfrm>
            </p:spPr>
            <p:txBody>
              <a:bodyPr/>
              <a:lstStyle/>
              <a:p>
                <a:r>
                  <a:rPr lang="es-CL" dirty="0"/>
                  <a:t>Flujo de calor es direccional, contrario al gradiente de temperatura</a:t>
                </a:r>
              </a:p>
              <a:p>
                <a:r>
                  <a:rPr lang="es-CL" dirty="0"/>
                  <a:t>Es normal a la superficie isotérmica.</a:t>
                </a:r>
              </a:p>
              <a:p>
                <a:r>
                  <a:rPr lang="es-CL" dirty="0"/>
                  <a:t>Por lo tanto el flujo de calor se comporta como un vector, siendo así podemos expresarlo como:</a:t>
                </a:r>
              </a:p>
              <a:p>
                <a:r>
                  <a:rPr lang="es-CL" dirty="0">
                    <a:solidFill>
                      <a:srgbClr val="FFFF00"/>
                    </a:solidFill>
                  </a:rPr>
                  <a:t> </a:t>
                </a:r>
                <a14:m>
                  <m:oMath xmlns:m="http://schemas.openxmlformats.org/officeDocument/2006/math">
                    <m:sSup>
                      <m:sSupPr>
                        <m:ctrlPr>
                          <a:rPr lang="es-ES" b="0" i="1" smtClean="0">
                            <a:solidFill>
                              <a:srgbClr val="FFFF00"/>
                            </a:solidFill>
                            <a:latin typeface="Cambria Math" panose="02040503050406030204" pitchFamily="18" charset="0"/>
                          </a:rPr>
                        </m:ctrlPr>
                      </m:sSupPr>
                      <m:e>
                        <m:r>
                          <a:rPr lang="es-ES" b="0" i="1" smtClean="0">
                            <a:solidFill>
                              <a:srgbClr val="FFFF00"/>
                            </a:solidFill>
                            <a:latin typeface="Cambria Math" panose="02040503050406030204" pitchFamily="18" charset="0"/>
                          </a:rPr>
                          <m:t>𝑞</m:t>
                        </m:r>
                      </m:e>
                      <m:sup>
                        <m:r>
                          <a:rPr lang="es-ES" b="0" i="1" smtClean="0">
                            <a:solidFill>
                              <a:srgbClr val="FFFF00"/>
                            </a:solidFill>
                            <a:latin typeface="Cambria Math" panose="02040503050406030204" pitchFamily="18" charset="0"/>
                          </a:rPr>
                          <m:t>′′</m:t>
                        </m:r>
                      </m:sup>
                    </m:sSup>
                    <m:r>
                      <a:rPr lang="es-ES" b="0" i="1" smtClean="0">
                        <a:solidFill>
                          <a:srgbClr val="FFFF00"/>
                        </a:solidFill>
                        <a:latin typeface="Cambria Math" panose="02040503050406030204" pitchFamily="18" charset="0"/>
                      </a:rPr>
                      <m:t>= </m:t>
                    </m:r>
                    <m:sSub>
                      <m:sSubPr>
                        <m:ctrlPr>
                          <a:rPr lang="es-ES" b="0" i="1" smtClean="0">
                            <a:solidFill>
                              <a:srgbClr val="FFFF00"/>
                            </a:solidFill>
                            <a:latin typeface="Cambria Math" panose="02040503050406030204" pitchFamily="18" charset="0"/>
                          </a:rPr>
                        </m:ctrlPr>
                      </m:sSubPr>
                      <m:e>
                        <m:r>
                          <a:rPr lang="es-ES" b="0" i="1" smtClean="0">
                            <a:solidFill>
                              <a:srgbClr val="FFFF00"/>
                            </a:solidFill>
                            <a:latin typeface="Cambria Math" panose="02040503050406030204" pitchFamily="18" charset="0"/>
                          </a:rPr>
                          <m:t>𝑞</m:t>
                        </m:r>
                        <m:r>
                          <a:rPr lang="es-ES" b="0" i="1" smtClean="0">
                            <a:solidFill>
                              <a:srgbClr val="FFFF00"/>
                            </a:solidFill>
                            <a:latin typeface="Cambria Math" panose="02040503050406030204" pitchFamily="18" charset="0"/>
                          </a:rPr>
                          <m:t>′′</m:t>
                        </m:r>
                      </m:e>
                      <m:sub>
                        <m:r>
                          <a:rPr lang="es-ES" b="0" i="1" smtClean="0">
                            <a:solidFill>
                              <a:srgbClr val="FFFF00"/>
                            </a:solidFill>
                            <a:latin typeface="Cambria Math" panose="02040503050406030204" pitchFamily="18" charset="0"/>
                          </a:rPr>
                          <m:t>𝑛</m:t>
                        </m:r>
                      </m:sub>
                    </m:sSub>
                    <m:r>
                      <a:rPr lang="es-ES" b="0" i="1" smtClean="0">
                        <a:solidFill>
                          <a:srgbClr val="FFFF00"/>
                        </a:solidFill>
                        <a:latin typeface="Cambria Math" panose="02040503050406030204" pitchFamily="18" charset="0"/>
                      </a:rPr>
                      <m:t>=−</m:t>
                    </m:r>
                    <m:r>
                      <a:rPr lang="es-ES" b="0" i="1" smtClean="0">
                        <a:solidFill>
                          <a:srgbClr val="FFFF00"/>
                        </a:solidFill>
                        <a:latin typeface="Cambria Math" panose="02040503050406030204" pitchFamily="18" charset="0"/>
                      </a:rPr>
                      <m:t>𝐾</m:t>
                    </m:r>
                    <m:f>
                      <m:fPr>
                        <m:ctrlPr>
                          <a:rPr lang="es-ES" i="1">
                            <a:solidFill>
                              <a:srgbClr val="FFFF00"/>
                            </a:solidFill>
                            <a:latin typeface="Cambria Math" panose="02040503050406030204" pitchFamily="18" charset="0"/>
                            <a:ea typeface="Cambria Math" panose="02040503050406030204" pitchFamily="18" charset="0"/>
                          </a:rPr>
                        </m:ctrlPr>
                      </m:fPr>
                      <m:num>
                        <m:r>
                          <a:rPr lang="es-ES" i="1">
                            <a:solidFill>
                              <a:srgbClr val="FFFF00"/>
                            </a:solidFill>
                            <a:latin typeface="Cambria Math" panose="02040503050406030204" pitchFamily="18" charset="0"/>
                            <a:ea typeface="Cambria Math" panose="02040503050406030204" pitchFamily="18" charset="0"/>
                          </a:rPr>
                          <m:t>𝛿</m:t>
                        </m:r>
                        <m:r>
                          <a:rPr lang="es-ES" i="1">
                            <a:solidFill>
                              <a:srgbClr val="FFFF00"/>
                            </a:solidFill>
                            <a:latin typeface="Cambria Math" panose="02040503050406030204" pitchFamily="18" charset="0"/>
                            <a:ea typeface="Cambria Math" panose="02040503050406030204" pitchFamily="18" charset="0"/>
                          </a:rPr>
                          <m:t>𝑇</m:t>
                        </m:r>
                      </m:num>
                      <m:den>
                        <m:r>
                          <a:rPr lang="es-ES" i="1">
                            <a:solidFill>
                              <a:srgbClr val="FFFF00"/>
                            </a:solidFill>
                            <a:latin typeface="Cambria Math" panose="02040503050406030204" pitchFamily="18" charset="0"/>
                            <a:ea typeface="Cambria Math" panose="02040503050406030204" pitchFamily="18" charset="0"/>
                          </a:rPr>
                          <m:t>𝛿</m:t>
                        </m:r>
                        <m:r>
                          <a:rPr lang="es-ES" b="0" i="1" smtClean="0">
                            <a:solidFill>
                              <a:srgbClr val="FFFF00"/>
                            </a:solidFill>
                            <a:latin typeface="Cambria Math" panose="02040503050406030204" pitchFamily="18" charset="0"/>
                            <a:ea typeface="Cambria Math" panose="02040503050406030204" pitchFamily="18" charset="0"/>
                          </a:rPr>
                          <m:t>𝑛</m:t>
                        </m:r>
                      </m:den>
                    </m:f>
                    <m:r>
                      <a:rPr lang="es-ES" b="0" i="1" smtClean="0">
                        <a:solidFill>
                          <a:srgbClr val="FFFF00"/>
                        </a:solidFill>
                        <a:latin typeface="Cambria Math" panose="02040503050406030204" pitchFamily="18" charset="0"/>
                      </a:rPr>
                      <m:t>𝑛</m:t>
                    </m:r>
                  </m:oMath>
                </a14:m>
                <a:endParaRPr lang="es-CL" dirty="0">
                  <a:solidFill>
                    <a:srgbClr val="FFFF00"/>
                  </a:solidFill>
                </a:endParaRPr>
              </a:p>
            </p:txBody>
          </p:sp>
        </mc:Choice>
        <mc:Fallback xmlns="">
          <p:sp>
            <p:nvSpPr>
              <p:cNvPr id="3" name="Marcador de contenido 2">
                <a:extLst>
                  <a:ext uri="{FF2B5EF4-FFF2-40B4-BE49-F238E27FC236}">
                    <a16:creationId xmlns:a16="http://schemas.microsoft.com/office/drawing/2014/main" id="{D4546B5D-5C77-4001-8AA0-1868CD061E1F}"/>
                  </a:ext>
                </a:extLst>
              </p:cNvPr>
              <p:cNvSpPr>
                <a:spLocks noGrp="1" noRot="1" noChangeAspect="1" noMove="1" noResize="1" noEditPoints="1" noAdjustHandles="1" noChangeArrowheads="1" noChangeShapeType="1" noTextEdit="1"/>
              </p:cNvSpPr>
              <p:nvPr>
                <p:ph idx="1"/>
              </p:nvPr>
            </p:nvSpPr>
            <p:spPr>
              <a:xfrm>
                <a:off x="838200" y="1825625"/>
                <a:ext cx="10515600" cy="4883400"/>
              </a:xfrm>
              <a:blipFill>
                <a:blip r:embed="rId2"/>
                <a:stretch>
                  <a:fillRect l="-1043" t="-1995"/>
                </a:stretch>
              </a:blipFill>
            </p:spPr>
            <p:txBody>
              <a:bodyPr/>
              <a:lstStyle/>
              <a:p>
                <a:r>
                  <a:rPr lang="es-CL">
                    <a:noFill/>
                  </a:rPr>
                  <a:t> </a:t>
                </a:r>
              </a:p>
            </p:txBody>
          </p:sp>
        </mc:Fallback>
      </mc:AlternateContent>
    </p:spTree>
    <p:extLst>
      <p:ext uri="{BB962C8B-B14F-4D97-AF65-F5344CB8AC3E}">
        <p14:creationId xmlns:p14="http://schemas.microsoft.com/office/powerpoint/2010/main" val="81880872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Marcador de contenido 2">
                <a:extLst>
                  <a:ext uri="{FF2B5EF4-FFF2-40B4-BE49-F238E27FC236}">
                    <a16:creationId xmlns:a16="http://schemas.microsoft.com/office/drawing/2014/main" id="{BAF5E99E-01CC-4C31-BC40-9D30E876A406}"/>
                  </a:ext>
                </a:extLst>
              </p:cNvPr>
              <p:cNvSpPr>
                <a:spLocks noGrp="1"/>
              </p:cNvSpPr>
              <p:nvPr>
                <p:ph idx="1"/>
              </p:nvPr>
            </p:nvSpPr>
            <p:spPr>
              <a:xfrm>
                <a:off x="838199" y="246581"/>
                <a:ext cx="11090097" cy="3464286"/>
              </a:xfrm>
            </p:spPr>
            <p:txBody>
              <a:bodyPr/>
              <a:lstStyle/>
              <a:p>
                <a:r>
                  <a:rPr lang="es-CL" dirty="0"/>
                  <a:t>Volviendo a nuestro volumen de control:</a:t>
                </a:r>
              </a:p>
              <a:p>
                <a:pPr marL="0" indent="0">
                  <a:buNone/>
                </a:pPr>
                <a14:m>
                  <m:oMathPara xmlns:m="http://schemas.openxmlformats.org/officeDocument/2006/math">
                    <m:oMathParaPr>
                      <m:jc m:val="centerGroup"/>
                    </m:oMathParaPr>
                    <m:oMath xmlns:m="http://schemas.openxmlformats.org/officeDocument/2006/math">
                      <m:sSub>
                        <m:sSubPr>
                          <m:ctrlPr>
                            <a:rPr lang="es-ES" i="1">
                              <a:solidFill>
                                <a:srgbClr val="FFFF00"/>
                              </a:solidFill>
                              <a:latin typeface="Cambria Math" panose="02040503050406030204" pitchFamily="18" charset="0"/>
                            </a:rPr>
                          </m:ctrlPr>
                        </m:sSubPr>
                        <m:e>
                          <m:r>
                            <a:rPr lang="es-ES" i="1">
                              <a:solidFill>
                                <a:srgbClr val="FFFF00"/>
                              </a:solidFill>
                              <a:latin typeface="Cambria Math" panose="02040503050406030204" pitchFamily="18" charset="0"/>
                            </a:rPr>
                            <m:t>𝑞</m:t>
                          </m:r>
                        </m:e>
                        <m:sub>
                          <m:r>
                            <a:rPr lang="es-ES" i="1">
                              <a:solidFill>
                                <a:srgbClr val="FFFF00"/>
                              </a:solidFill>
                              <a:latin typeface="Cambria Math" panose="02040503050406030204" pitchFamily="18" charset="0"/>
                            </a:rPr>
                            <m:t>𝑥</m:t>
                          </m:r>
                        </m:sub>
                      </m:sSub>
                      <m:r>
                        <a:rPr lang="es-ES" i="1">
                          <a:solidFill>
                            <a:srgbClr val="FFFF00"/>
                          </a:solidFill>
                          <a:latin typeface="Cambria Math" panose="02040503050406030204" pitchFamily="18" charset="0"/>
                        </a:rPr>
                        <m:t>+</m:t>
                      </m:r>
                      <m:sSub>
                        <m:sSubPr>
                          <m:ctrlPr>
                            <a:rPr lang="es-ES" i="1">
                              <a:solidFill>
                                <a:srgbClr val="FFFF00"/>
                              </a:solidFill>
                              <a:latin typeface="Cambria Math" panose="02040503050406030204" pitchFamily="18" charset="0"/>
                            </a:rPr>
                          </m:ctrlPr>
                        </m:sSubPr>
                        <m:e>
                          <m:r>
                            <a:rPr lang="es-ES" i="1">
                              <a:solidFill>
                                <a:srgbClr val="FFFF00"/>
                              </a:solidFill>
                              <a:latin typeface="Cambria Math" panose="02040503050406030204" pitchFamily="18" charset="0"/>
                            </a:rPr>
                            <m:t>𝑞</m:t>
                          </m:r>
                        </m:e>
                        <m:sub>
                          <m:r>
                            <a:rPr lang="es-ES" b="0" i="1" smtClean="0">
                              <a:solidFill>
                                <a:srgbClr val="FFFF00"/>
                              </a:solidFill>
                              <a:latin typeface="Cambria Math" panose="02040503050406030204" pitchFamily="18" charset="0"/>
                            </a:rPr>
                            <m:t>𝑦</m:t>
                          </m:r>
                        </m:sub>
                      </m:sSub>
                      <m:r>
                        <a:rPr lang="es-ES" b="0" i="1" smtClean="0">
                          <a:solidFill>
                            <a:srgbClr val="FFFF00"/>
                          </a:solidFill>
                          <a:latin typeface="Cambria Math" panose="02040503050406030204" pitchFamily="18" charset="0"/>
                        </a:rPr>
                        <m:t>+</m:t>
                      </m:r>
                      <m:sSub>
                        <m:sSubPr>
                          <m:ctrlPr>
                            <a:rPr lang="es-ES" i="1">
                              <a:solidFill>
                                <a:srgbClr val="FFFF00"/>
                              </a:solidFill>
                              <a:latin typeface="Cambria Math" panose="02040503050406030204" pitchFamily="18" charset="0"/>
                            </a:rPr>
                          </m:ctrlPr>
                        </m:sSubPr>
                        <m:e>
                          <m:r>
                            <a:rPr lang="es-ES" i="1">
                              <a:solidFill>
                                <a:srgbClr val="FFFF00"/>
                              </a:solidFill>
                              <a:latin typeface="Cambria Math" panose="02040503050406030204" pitchFamily="18" charset="0"/>
                            </a:rPr>
                            <m:t>𝑞</m:t>
                          </m:r>
                        </m:e>
                        <m:sub>
                          <m:r>
                            <a:rPr lang="es-ES" b="0" i="1" smtClean="0">
                              <a:solidFill>
                                <a:srgbClr val="FFFF00"/>
                              </a:solidFill>
                              <a:latin typeface="Cambria Math" panose="02040503050406030204" pitchFamily="18" charset="0"/>
                            </a:rPr>
                            <m:t>𝑧</m:t>
                          </m:r>
                        </m:sub>
                      </m:sSub>
                      <m:r>
                        <a:rPr lang="es-ES" b="0" i="1" smtClean="0">
                          <a:solidFill>
                            <a:srgbClr val="FFFF00"/>
                          </a:solidFill>
                          <a:latin typeface="Cambria Math" panose="02040503050406030204" pitchFamily="18" charset="0"/>
                        </a:rPr>
                        <m:t>+</m:t>
                      </m:r>
                      <m:acc>
                        <m:accPr>
                          <m:chr m:val="̇"/>
                          <m:ctrlPr>
                            <a:rPr lang="es-ES" b="0" i="1" smtClean="0">
                              <a:solidFill>
                                <a:srgbClr val="FFFF00"/>
                              </a:solidFill>
                              <a:latin typeface="Cambria Math" panose="02040503050406030204" pitchFamily="18" charset="0"/>
                            </a:rPr>
                          </m:ctrlPr>
                        </m:accPr>
                        <m:e>
                          <m:r>
                            <a:rPr lang="es-ES" b="0" i="1" smtClean="0">
                              <a:solidFill>
                                <a:srgbClr val="FFFF00"/>
                              </a:solidFill>
                              <a:latin typeface="Cambria Math" panose="02040503050406030204" pitchFamily="18" charset="0"/>
                            </a:rPr>
                            <m:t>𝑞</m:t>
                          </m:r>
                        </m:e>
                      </m:acc>
                      <m:r>
                        <a:rPr lang="es-ES" b="0" i="1" smtClean="0">
                          <a:solidFill>
                            <a:srgbClr val="FFFF00"/>
                          </a:solidFill>
                          <a:latin typeface="Cambria Math" panose="02040503050406030204" pitchFamily="18" charset="0"/>
                        </a:rPr>
                        <m:t>𝑑𝑥𝑑𝑦𝑑𝑧</m:t>
                      </m:r>
                      <m:r>
                        <a:rPr lang="es-ES" b="0" i="1" smtClean="0">
                          <a:solidFill>
                            <a:srgbClr val="FFFF00"/>
                          </a:solidFill>
                          <a:latin typeface="Cambria Math" panose="02040503050406030204" pitchFamily="18" charset="0"/>
                        </a:rPr>
                        <m:t>−</m:t>
                      </m:r>
                      <m:sSub>
                        <m:sSubPr>
                          <m:ctrlPr>
                            <a:rPr lang="es-ES" i="1">
                              <a:solidFill>
                                <a:srgbClr val="FFFF00"/>
                              </a:solidFill>
                              <a:latin typeface="Cambria Math" panose="02040503050406030204" pitchFamily="18" charset="0"/>
                            </a:rPr>
                          </m:ctrlPr>
                        </m:sSubPr>
                        <m:e>
                          <m:r>
                            <a:rPr lang="es-ES" i="1">
                              <a:solidFill>
                                <a:srgbClr val="FFFF00"/>
                              </a:solidFill>
                              <a:latin typeface="Cambria Math" panose="02040503050406030204" pitchFamily="18" charset="0"/>
                            </a:rPr>
                            <m:t>𝑞</m:t>
                          </m:r>
                        </m:e>
                        <m:sub>
                          <m:r>
                            <a:rPr lang="es-ES" i="1">
                              <a:solidFill>
                                <a:srgbClr val="FFFF00"/>
                              </a:solidFill>
                              <a:latin typeface="Cambria Math" panose="02040503050406030204" pitchFamily="18" charset="0"/>
                            </a:rPr>
                            <m:t>𝑥</m:t>
                          </m:r>
                          <m:r>
                            <a:rPr lang="es-ES" i="1">
                              <a:solidFill>
                                <a:srgbClr val="FFFF00"/>
                              </a:solidFill>
                              <a:latin typeface="Cambria Math" panose="02040503050406030204" pitchFamily="18" charset="0"/>
                            </a:rPr>
                            <m:t>+</m:t>
                          </m:r>
                          <m:r>
                            <a:rPr lang="es-ES" i="1">
                              <a:solidFill>
                                <a:srgbClr val="FFFF00"/>
                              </a:solidFill>
                              <a:latin typeface="Cambria Math" panose="02040503050406030204" pitchFamily="18" charset="0"/>
                            </a:rPr>
                            <m:t>𝑑𝑥</m:t>
                          </m:r>
                        </m:sub>
                      </m:sSub>
                      <m:r>
                        <a:rPr lang="es-ES" b="0" i="1" smtClean="0">
                          <a:solidFill>
                            <a:srgbClr val="FFFF00"/>
                          </a:solidFill>
                          <a:latin typeface="Cambria Math" panose="02040503050406030204" pitchFamily="18" charset="0"/>
                        </a:rPr>
                        <m:t> −</m:t>
                      </m:r>
                      <m:sSub>
                        <m:sSubPr>
                          <m:ctrlPr>
                            <a:rPr lang="es-ES" i="1">
                              <a:solidFill>
                                <a:srgbClr val="FFFF00"/>
                              </a:solidFill>
                              <a:latin typeface="Cambria Math" panose="02040503050406030204" pitchFamily="18" charset="0"/>
                            </a:rPr>
                          </m:ctrlPr>
                        </m:sSubPr>
                        <m:e>
                          <m:r>
                            <a:rPr lang="es-ES" i="1">
                              <a:solidFill>
                                <a:srgbClr val="FFFF00"/>
                              </a:solidFill>
                              <a:latin typeface="Cambria Math" panose="02040503050406030204" pitchFamily="18" charset="0"/>
                            </a:rPr>
                            <m:t>𝑞</m:t>
                          </m:r>
                        </m:e>
                        <m:sub>
                          <m:r>
                            <a:rPr lang="es-ES" b="0" i="1" smtClean="0">
                              <a:solidFill>
                                <a:srgbClr val="FFFF00"/>
                              </a:solidFill>
                              <a:latin typeface="Cambria Math" panose="02040503050406030204" pitchFamily="18" charset="0"/>
                            </a:rPr>
                            <m:t>𝑦</m:t>
                          </m:r>
                          <m:r>
                            <a:rPr lang="es-ES" i="1">
                              <a:solidFill>
                                <a:srgbClr val="FFFF00"/>
                              </a:solidFill>
                              <a:latin typeface="Cambria Math" panose="02040503050406030204" pitchFamily="18" charset="0"/>
                            </a:rPr>
                            <m:t>+</m:t>
                          </m:r>
                          <m:r>
                            <a:rPr lang="es-ES" i="1">
                              <a:solidFill>
                                <a:srgbClr val="FFFF00"/>
                              </a:solidFill>
                              <a:latin typeface="Cambria Math" panose="02040503050406030204" pitchFamily="18" charset="0"/>
                            </a:rPr>
                            <m:t>𝑑𝑦</m:t>
                          </m:r>
                        </m:sub>
                      </m:sSub>
                      <m:r>
                        <a:rPr lang="es-ES" b="0" i="1" smtClean="0">
                          <a:solidFill>
                            <a:srgbClr val="FFFF00"/>
                          </a:solidFill>
                          <a:latin typeface="Cambria Math" panose="02040503050406030204" pitchFamily="18" charset="0"/>
                        </a:rPr>
                        <m:t>−</m:t>
                      </m:r>
                      <m:sSub>
                        <m:sSubPr>
                          <m:ctrlPr>
                            <a:rPr lang="es-ES" i="1">
                              <a:solidFill>
                                <a:srgbClr val="FFFF00"/>
                              </a:solidFill>
                              <a:latin typeface="Cambria Math" panose="02040503050406030204" pitchFamily="18" charset="0"/>
                            </a:rPr>
                          </m:ctrlPr>
                        </m:sSubPr>
                        <m:e>
                          <m:r>
                            <a:rPr lang="es-ES" i="1">
                              <a:solidFill>
                                <a:srgbClr val="FFFF00"/>
                              </a:solidFill>
                              <a:latin typeface="Cambria Math" panose="02040503050406030204" pitchFamily="18" charset="0"/>
                            </a:rPr>
                            <m:t>𝑞</m:t>
                          </m:r>
                        </m:e>
                        <m:sub>
                          <m:r>
                            <a:rPr lang="es-ES" b="0" i="1" smtClean="0">
                              <a:solidFill>
                                <a:srgbClr val="FFFF00"/>
                              </a:solidFill>
                              <a:latin typeface="Cambria Math" panose="02040503050406030204" pitchFamily="18" charset="0"/>
                            </a:rPr>
                            <m:t>𝑧</m:t>
                          </m:r>
                          <m:r>
                            <a:rPr lang="es-ES" i="1">
                              <a:solidFill>
                                <a:srgbClr val="FFFF00"/>
                              </a:solidFill>
                              <a:latin typeface="Cambria Math" panose="02040503050406030204" pitchFamily="18" charset="0"/>
                            </a:rPr>
                            <m:t>+</m:t>
                          </m:r>
                          <m:r>
                            <a:rPr lang="es-ES" i="1">
                              <a:solidFill>
                                <a:srgbClr val="FFFF00"/>
                              </a:solidFill>
                              <a:latin typeface="Cambria Math" panose="02040503050406030204" pitchFamily="18" charset="0"/>
                            </a:rPr>
                            <m:t>𝑑𝑧</m:t>
                          </m:r>
                        </m:sub>
                      </m:sSub>
                      <m:r>
                        <a:rPr lang="es-ES" b="0" i="1" smtClean="0">
                          <a:solidFill>
                            <a:srgbClr val="FFFF00"/>
                          </a:solidFill>
                          <a:latin typeface="Cambria Math" panose="02040503050406030204" pitchFamily="18" charset="0"/>
                        </a:rPr>
                        <m:t>=</m:t>
                      </m:r>
                      <m:r>
                        <a:rPr lang="es-ES" i="1" smtClean="0">
                          <a:solidFill>
                            <a:srgbClr val="FFFF00"/>
                          </a:solidFill>
                          <a:latin typeface="Cambria Math" panose="02040503050406030204" pitchFamily="18" charset="0"/>
                          <a:ea typeface="Cambria Math" panose="02040503050406030204" pitchFamily="18" charset="0"/>
                        </a:rPr>
                        <m:t>𝜌</m:t>
                      </m:r>
                      <m:r>
                        <a:rPr lang="es-ES" i="1">
                          <a:solidFill>
                            <a:srgbClr val="FFFF00"/>
                          </a:solidFill>
                          <a:latin typeface="Cambria Math" panose="02040503050406030204" pitchFamily="18" charset="0"/>
                          <a:ea typeface="Cambria Math" panose="02040503050406030204" pitchFamily="18" charset="0"/>
                        </a:rPr>
                        <m:t>𝐶𝑝</m:t>
                      </m:r>
                      <m:f>
                        <m:fPr>
                          <m:ctrlPr>
                            <a:rPr lang="es-ES" i="1">
                              <a:solidFill>
                                <a:srgbClr val="FFFF00"/>
                              </a:solidFill>
                              <a:latin typeface="Cambria Math" panose="02040503050406030204" pitchFamily="18" charset="0"/>
                              <a:ea typeface="Cambria Math" panose="02040503050406030204" pitchFamily="18" charset="0"/>
                            </a:rPr>
                          </m:ctrlPr>
                        </m:fPr>
                        <m:num>
                          <m:r>
                            <a:rPr lang="es-ES" i="1">
                              <a:solidFill>
                                <a:srgbClr val="FFFF00"/>
                              </a:solidFill>
                              <a:latin typeface="Cambria Math" panose="02040503050406030204" pitchFamily="18" charset="0"/>
                              <a:ea typeface="Cambria Math" panose="02040503050406030204" pitchFamily="18" charset="0"/>
                            </a:rPr>
                            <m:t>𝜕</m:t>
                          </m:r>
                          <m:r>
                            <a:rPr lang="es-ES" i="1">
                              <a:solidFill>
                                <a:srgbClr val="FFFF00"/>
                              </a:solidFill>
                              <a:latin typeface="Cambria Math" panose="02040503050406030204" pitchFamily="18" charset="0"/>
                              <a:ea typeface="Cambria Math" panose="02040503050406030204" pitchFamily="18" charset="0"/>
                            </a:rPr>
                            <m:t>𝑇</m:t>
                          </m:r>
                        </m:num>
                        <m:den>
                          <m:r>
                            <a:rPr lang="es-ES" i="1">
                              <a:solidFill>
                                <a:srgbClr val="FFFF00"/>
                              </a:solidFill>
                              <a:latin typeface="Cambria Math" panose="02040503050406030204" pitchFamily="18" charset="0"/>
                              <a:ea typeface="Cambria Math" panose="02040503050406030204" pitchFamily="18" charset="0"/>
                            </a:rPr>
                            <m:t>𝜕</m:t>
                          </m:r>
                          <m:r>
                            <a:rPr lang="es-ES" i="1">
                              <a:solidFill>
                                <a:srgbClr val="FFFF00"/>
                              </a:solidFill>
                              <a:latin typeface="Cambria Math" panose="02040503050406030204" pitchFamily="18" charset="0"/>
                              <a:ea typeface="Cambria Math" panose="02040503050406030204" pitchFamily="18" charset="0"/>
                            </a:rPr>
                            <m:t>𝑡</m:t>
                          </m:r>
                        </m:den>
                      </m:f>
                      <m:r>
                        <a:rPr lang="es-ES" i="1">
                          <a:solidFill>
                            <a:srgbClr val="FFFF00"/>
                          </a:solidFill>
                          <a:latin typeface="Cambria Math" panose="02040503050406030204" pitchFamily="18" charset="0"/>
                          <a:ea typeface="Cambria Math" panose="02040503050406030204" pitchFamily="18" charset="0"/>
                        </a:rPr>
                        <m:t>𝑑𝑥𝑑𝑦𝑑𝑧</m:t>
                      </m:r>
                    </m:oMath>
                  </m:oMathPara>
                </a14:m>
                <a:endParaRPr lang="es-CL" dirty="0"/>
              </a:p>
              <a:p>
                <a:pPr marL="0" indent="0">
                  <a:buNone/>
                </a:pPr>
                <a:r>
                  <a:rPr lang="es-CL" dirty="0"/>
                  <a:t>Sustituyendo para el calor que sale y agrupando:</a:t>
                </a:r>
              </a:p>
              <a:p>
                <a:pPr marL="0" indent="0">
                  <a:buNone/>
                </a:pPr>
                <a14:m>
                  <m:oMathPara xmlns:m="http://schemas.openxmlformats.org/officeDocument/2006/math">
                    <m:oMathParaPr>
                      <m:jc m:val="centerGroup"/>
                    </m:oMathParaPr>
                    <m:oMath xmlns:m="http://schemas.openxmlformats.org/officeDocument/2006/math">
                      <m:sSub>
                        <m:sSubPr>
                          <m:ctrlPr>
                            <a:rPr lang="es-ES" b="0" i="1" smtClean="0">
                              <a:solidFill>
                                <a:srgbClr val="FFFF00"/>
                              </a:solidFill>
                              <a:latin typeface="Cambria Math" panose="02040503050406030204" pitchFamily="18" charset="0"/>
                            </a:rPr>
                          </m:ctrlPr>
                        </m:sSubPr>
                        <m:e>
                          <m:r>
                            <a:rPr lang="es-ES" b="0" i="1" smtClean="0">
                              <a:solidFill>
                                <a:srgbClr val="FFFF00"/>
                              </a:solidFill>
                              <a:latin typeface="Cambria Math" panose="02040503050406030204" pitchFamily="18" charset="0"/>
                            </a:rPr>
                            <m:t>𝑞</m:t>
                          </m:r>
                        </m:e>
                        <m:sub>
                          <m:r>
                            <a:rPr lang="es-ES" b="0" i="1" smtClean="0">
                              <a:solidFill>
                                <a:srgbClr val="FFFF00"/>
                              </a:solidFill>
                              <a:latin typeface="Cambria Math" panose="02040503050406030204" pitchFamily="18" charset="0"/>
                            </a:rPr>
                            <m:t>𝑥</m:t>
                          </m:r>
                          <m:r>
                            <a:rPr lang="es-ES" b="0" i="1" smtClean="0">
                              <a:solidFill>
                                <a:srgbClr val="FFFF00"/>
                              </a:solidFill>
                              <a:latin typeface="Cambria Math" panose="02040503050406030204" pitchFamily="18" charset="0"/>
                            </a:rPr>
                            <m:t>+</m:t>
                          </m:r>
                          <m:r>
                            <a:rPr lang="es-ES" b="0" i="1" smtClean="0">
                              <a:solidFill>
                                <a:srgbClr val="FFFF00"/>
                              </a:solidFill>
                              <a:latin typeface="Cambria Math" panose="02040503050406030204" pitchFamily="18" charset="0"/>
                            </a:rPr>
                            <m:t>𝑑𝑥</m:t>
                          </m:r>
                        </m:sub>
                      </m:sSub>
                      <m:r>
                        <a:rPr lang="es-ES" b="0" i="1" smtClean="0">
                          <a:solidFill>
                            <a:srgbClr val="FFFF00"/>
                          </a:solidFill>
                          <a:latin typeface="Cambria Math" panose="02040503050406030204" pitchFamily="18" charset="0"/>
                        </a:rPr>
                        <m:t>=</m:t>
                      </m:r>
                      <m:sSub>
                        <m:sSubPr>
                          <m:ctrlPr>
                            <a:rPr lang="es-ES" i="1">
                              <a:solidFill>
                                <a:srgbClr val="FFFF00"/>
                              </a:solidFill>
                              <a:latin typeface="Cambria Math" panose="02040503050406030204" pitchFamily="18" charset="0"/>
                            </a:rPr>
                          </m:ctrlPr>
                        </m:sSubPr>
                        <m:e>
                          <m:r>
                            <a:rPr lang="es-ES" i="1">
                              <a:solidFill>
                                <a:srgbClr val="FFFF00"/>
                              </a:solidFill>
                              <a:latin typeface="Cambria Math" panose="02040503050406030204" pitchFamily="18" charset="0"/>
                            </a:rPr>
                            <m:t>𝑞</m:t>
                          </m:r>
                        </m:e>
                        <m:sub>
                          <m:r>
                            <a:rPr lang="es-ES" i="1">
                              <a:solidFill>
                                <a:srgbClr val="FFFF00"/>
                              </a:solidFill>
                              <a:latin typeface="Cambria Math" panose="02040503050406030204" pitchFamily="18" charset="0"/>
                            </a:rPr>
                            <m:t>𝑥</m:t>
                          </m:r>
                        </m:sub>
                      </m:sSub>
                      <m:r>
                        <a:rPr lang="es-ES" b="0" i="1" smtClean="0">
                          <a:solidFill>
                            <a:srgbClr val="FFFF00"/>
                          </a:solidFill>
                          <a:latin typeface="Cambria Math" panose="02040503050406030204" pitchFamily="18" charset="0"/>
                        </a:rPr>
                        <m:t>+</m:t>
                      </m:r>
                      <m:f>
                        <m:fPr>
                          <m:ctrlPr>
                            <a:rPr lang="es-ES" b="0" i="1" smtClean="0">
                              <a:solidFill>
                                <a:srgbClr val="FFFF00"/>
                              </a:solidFill>
                              <a:latin typeface="Cambria Math" panose="02040503050406030204" pitchFamily="18" charset="0"/>
                              <a:ea typeface="Cambria Math" panose="02040503050406030204" pitchFamily="18" charset="0"/>
                            </a:rPr>
                          </m:ctrlPr>
                        </m:fPr>
                        <m:num>
                          <m:r>
                            <a:rPr lang="es-ES" b="0" i="1" smtClean="0">
                              <a:solidFill>
                                <a:srgbClr val="FFFF00"/>
                              </a:solidFill>
                              <a:latin typeface="Cambria Math" panose="02040503050406030204" pitchFamily="18" charset="0"/>
                              <a:ea typeface="Cambria Math" panose="02040503050406030204" pitchFamily="18" charset="0"/>
                            </a:rPr>
                            <m:t>𝜕</m:t>
                          </m:r>
                          <m:sSub>
                            <m:sSubPr>
                              <m:ctrlPr>
                                <a:rPr lang="es-ES" i="1">
                                  <a:solidFill>
                                    <a:srgbClr val="FFFF00"/>
                                  </a:solidFill>
                                  <a:latin typeface="Cambria Math" panose="02040503050406030204" pitchFamily="18" charset="0"/>
                                </a:rPr>
                              </m:ctrlPr>
                            </m:sSubPr>
                            <m:e>
                              <m:r>
                                <a:rPr lang="es-ES" i="1">
                                  <a:solidFill>
                                    <a:srgbClr val="FFFF00"/>
                                  </a:solidFill>
                                  <a:latin typeface="Cambria Math" panose="02040503050406030204" pitchFamily="18" charset="0"/>
                                </a:rPr>
                                <m:t>𝑞</m:t>
                              </m:r>
                            </m:e>
                            <m:sub>
                              <m:r>
                                <a:rPr lang="es-ES" i="1">
                                  <a:solidFill>
                                    <a:srgbClr val="FFFF00"/>
                                  </a:solidFill>
                                  <a:latin typeface="Cambria Math" panose="02040503050406030204" pitchFamily="18" charset="0"/>
                                </a:rPr>
                                <m:t>𝑥</m:t>
                              </m:r>
                            </m:sub>
                          </m:sSub>
                        </m:num>
                        <m:den>
                          <m:r>
                            <a:rPr lang="es-ES" b="0" i="1" smtClean="0">
                              <a:solidFill>
                                <a:srgbClr val="FFFF00"/>
                              </a:solidFill>
                              <a:latin typeface="Cambria Math" panose="02040503050406030204" pitchFamily="18" charset="0"/>
                              <a:ea typeface="Cambria Math" panose="02040503050406030204" pitchFamily="18" charset="0"/>
                            </a:rPr>
                            <m:t>𝜕</m:t>
                          </m:r>
                          <m:r>
                            <a:rPr lang="es-ES" b="0" i="1" smtClean="0">
                              <a:solidFill>
                                <a:srgbClr val="FFFF00"/>
                              </a:solidFill>
                              <a:latin typeface="Cambria Math" panose="02040503050406030204" pitchFamily="18" charset="0"/>
                              <a:ea typeface="Cambria Math" panose="02040503050406030204" pitchFamily="18" charset="0"/>
                            </a:rPr>
                            <m:t>𝑥</m:t>
                          </m:r>
                        </m:den>
                      </m:f>
                      <m:r>
                        <a:rPr lang="es-ES" b="0" i="1" smtClean="0">
                          <a:solidFill>
                            <a:srgbClr val="FFFF00"/>
                          </a:solidFill>
                          <a:latin typeface="Cambria Math" panose="02040503050406030204" pitchFamily="18" charset="0"/>
                          <a:ea typeface="Cambria Math" panose="02040503050406030204" pitchFamily="18" charset="0"/>
                        </a:rPr>
                        <m:t>𝑑𝑥</m:t>
                      </m:r>
                    </m:oMath>
                  </m:oMathPara>
                </a14:m>
                <a:endParaRPr lang="es-CL" dirty="0"/>
              </a:p>
              <a:p>
                <a14:m>
                  <m:oMath xmlns:m="http://schemas.openxmlformats.org/officeDocument/2006/math">
                    <m:r>
                      <a:rPr lang="es-ES" b="0" i="1" smtClean="0">
                        <a:solidFill>
                          <a:srgbClr val="FFFF00"/>
                        </a:solidFill>
                        <a:latin typeface="Cambria Math" panose="02040503050406030204" pitchFamily="18" charset="0"/>
                        <a:ea typeface="Cambria Math" panose="02040503050406030204" pitchFamily="18" charset="0"/>
                      </a:rPr>
                      <m:t>−</m:t>
                    </m:r>
                    <m:f>
                      <m:fPr>
                        <m:ctrlPr>
                          <a:rPr lang="es-ES" i="1">
                            <a:solidFill>
                              <a:srgbClr val="FFFF00"/>
                            </a:solidFill>
                            <a:latin typeface="Cambria Math" panose="02040503050406030204" pitchFamily="18" charset="0"/>
                            <a:ea typeface="Cambria Math" panose="02040503050406030204" pitchFamily="18" charset="0"/>
                          </a:rPr>
                        </m:ctrlPr>
                      </m:fPr>
                      <m:num>
                        <m:r>
                          <a:rPr lang="es-ES" i="1">
                            <a:solidFill>
                              <a:srgbClr val="FFFF00"/>
                            </a:solidFill>
                            <a:latin typeface="Cambria Math" panose="02040503050406030204" pitchFamily="18" charset="0"/>
                            <a:ea typeface="Cambria Math" panose="02040503050406030204" pitchFamily="18" charset="0"/>
                          </a:rPr>
                          <m:t>𝜕</m:t>
                        </m:r>
                        <m:sSub>
                          <m:sSubPr>
                            <m:ctrlPr>
                              <a:rPr lang="es-ES" i="1">
                                <a:solidFill>
                                  <a:srgbClr val="FFFF00"/>
                                </a:solidFill>
                                <a:latin typeface="Cambria Math" panose="02040503050406030204" pitchFamily="18" charset="0"/>
                              </a:rPr>
                            </m:ctrlPr>
                          </m:sSubPr>
                          <m:e>
                            <m:r>
                              <a:rPr lang="es-ES" i="1">
                                <a:solidFill>
                                  <a:srgbClr val="FFFF00"/>
                                </a:solidFill>
                                <a:latin typeface="Cambria Math" panose="02040503050406030204" pitchFamily="18" charset="0"/>
                              </a:rPr>
                              <m:t>𝑞</m:t>
                            </m:r>
                          </m:e>
                          <m:sub>
                            <m:r>
                              <a:rPr lang="es-ES" i="1">
                                <a:solidFill>
                                  <a:srgbClr val="FFFF00"/>
                                </a:solidFill>
                                <a:latin typeface="Cambria Math" panose="02040503050406030204" pitchFamily="18" charset="0"/>
                              </a:rPr>
                              <m:t>𝑥</m:t>
                            </m:r>
                          </m:sub>
                        </m:sSub>
                      </m:num>
                      <m:den>
                        <m:r>
                          <a:rPr lang="es-ES" i="1">
                            <a:solidFill>
                              <a:srgbClr val="FFFF00"/>
                            </a:solidFill>
                            <a:latin typeface="Cambria Math" panose="02040503050406030204" pitchFamily="18" charset="0"/>
                            <a:ea typeface="Cambria Math" panose="02040503050406030204" pitchFamily="18" charset="0"/>
                          </a:rPr>
                          <m:t>𝜕</m:t>
                        </m:r>
                        <m:r>
                          <a:rPr lang="es-ES" i="1">
                            <a:solidFill>
                              <a:srgbClr val="FFFF00"/>
                            </a:solidFill>
                            <a:latin typeface="Cambria Math" panose="02040503050406030204" pitchFamily="18" charset="0"/>
                            <a:ea typeface="Cambria Math" panose="02040503050406030204" pitchFamily="18" charset="0"/>
                          </a:rPr>
                          <m:t>𝑥</m:t>
                        </m:r>
                      </m:den>
                    </m:f>
                    <m:r>
                      <a:rPr lang="es-ES" i="1">
                        <a:solidFill>
                          <a:srgbClr val="FFFF00"/>
                        </a:solidFill>
                        <a:latin typeface="Cambria Math" panose="02040503050406030204" pitchFamily="18" charset="0"/>
                        <a:ea typeface="Cambria Math" panose="02040503050406030204" pitchFamily="18" charset="0"/>
                      </a:rPr>
                      <m:t>𝑑𝑥</m:t>
                    </m:r>
                    <m:r>
                      <a:rPr lang="es-ES" b="0" i="1" smtClean="0">
                        <a:solidFill>
                          <a:srgbClr val="FFFF00"/>
                        </a:solidFill>
                        <a:latin typeface="Cambria Math" panose="02040503050406030204" pitchFamily="18" charset="0"/>
                        <a:ea typeface="Cambria Math" panose="02040503050406030204" pitchFamily="18" charset="0"/>
                      </a:rPr>
                      <m:t>−</m:t>
                    </m:r>
                    <m:f>
                      <m:fPr>
                        <m:ctrlPr>
                          <a:rPr lang="es-ES" i="1">
                            <a:solidFill>
                              <a:srgbClr val="FFFF00"/>
                            </a:solidFill>
                            <a:latin typeface="Cambria Math" panose="02040503050406030204" pitchFamily="18" charset="0"/>
                            <a:ea typeface="Cambria Math" panose="02040503050406030204" pitchFamily="18" charset="0"/>
                          </a:rPr>
                        </m:ctrlPr>
                      </m:fPr>
                      <m:num>
                        <m:r>
                          <a:rPr lang="es-ES" i="1">
                            <a:solidFill>
                              <a:srgbClr val="FFFF00"/>
                            </a:solidFill>
                            <a:latin typeface="Cambria Math" panose="02040503050406030204" pitchFamily="18" charset="0"/>
                            <a:ea typeface="Cambria Math" panose="02040503050406030204" pitchFamily="18" charset="0"/>
                          </a:rPr>
                          <m:t>𝜕</m:t>
                        </m:r>
                        <m:r>
                          <a:rPr lang="es-ES" b="0" i="1" smtClean="0">
                            <a:solidFill>
                              <a:srgbClr val="FFFF00"/>
                            </a:solidFill>
                            <a:latin typeface="Cambria Math" panose="02040503050406030204" pitchFamily="18" charset="0"/>
                            <a:ea typeface="Cambria Math" panose="02040503050406030204" pitchFamily="18" charset="0"/>
                          </a:rPr>
                          <m:t>𝑞</m:t>
                        </m:r>
                        <m:r>
                          <a:rPr lang="es-ES" b="0" i="1" smtClean="0">
                            <a:solidFill>
                              <a:srgbClr val="FFFF00"/>
                            </a:solidFill>
                            <a:latin typeface="Cambria Math" panose="02040503050406030204" pitchFamily="18" charset="0"/>
                          </a:rPr>
                          <m:t>𝑦</m:t>
                        </m:r>
                      </m:num>
                      <m:den>
                        <m:r>
                          <a:rPr lang="es-ES" i="1">
                            <a:solidFill>
                              <a:srgbClr val="FFFF00"/>
                            </a:solidFill>
                            <a:latin typeface="Cambria Math" panose="02040503050406030204" pitchFamily="18" charset="0"/>
                            <a:ea typeface="Cambria Math" panose="02040503050406030204" pitchFamily="18" charset="0"/>
                          </a:rPr>
                          <m:t>𝜕</m:t>
                        </m:r>
                        <m:r>
                          <a:rPr lang="es-ES" b="0" i="1" smtClean="0">
                            <a:solidFill>
                              <a:srgbClr val="FFFF00"/>
                            </a:solidFill>
                            <a:latin typeface="Cambria Math" panose="02040503050406030204" pitchFamily="18" charset="0"/>
                            <a:ea typeface="Cambria Math" panose="02040503050406030204" pitchFamily="18" charset="0"/>
                          </a:rPr>
                          <m:t>𝑦</m:t>
                        </m:r>
                      </m:den>
                    </m:f>
                    <m:r>
                      <a:rPr lang="es-ES" i="1">
                        <a:solidFill>
                          <a:srgbClr val="FFFF00"/>
                        </a:solidFill>
                        <a:latin typeface="Cambria Math" panose="02040503050406030204" pitchFamily="18" charset="0"/>
                        <a:ea typeface="Cambria Math" panose="02040503050406030204" pitchFamily="18" charset="0"/>
                      </a:rPr>
                      <m:t>𝑑</m:t>
                    </m:r>
                    <m:r>
                      <a:rPr lang="es-ES" b="0" i="1" smtClean="0">
                        <a:solidFill>
                          <a:srgbClr val="FFFF00"/>
                        </a:solidFill>
                        <a:latin typeface="Cambria Math" panose="02040503050406030204" pitchFamily="18" charset="0"/>
                        <a:ea typeface="Cambria Math" panose="02040503050406030204" pitchFamily="18" charset="0"/>
                      </a:rPr>
                      <m:t>𝑦</m:t>
                    </m:r>
                    <m:r>
                      <a:rPr lang="es-ES" b="0" i="1" smtClean="0">
                        <a:solidFill>
                          <a:srgbClr val="FFFF00"/>
                        </a:solidFill>
                        <a:latin typeface="Cambria Math" panose="02040503050406030204" pitchFamily="18" charset="0"/>
                        <a:ea typeface="Cambria Math" panose="02040503050406030204" pitchFamily="18" charset="0"/>
                      </a:rPr>
                      <m:t>−</m:t>
                    </m:r>
                    <m:f>
                      <m:fPr>
                        <m:ctrlPr>
                          <a:rPr lang="es-ES" i="1">
                            <a:solidFill>
                              <a:srgbClr val="FFFF00"/>
                            </a:solidFill>
                            <a:latin typeface="Cambria Math" panose="02040503050406030204" pitchFamily="18" charset="0"/>
                            <a:ea typeface="Cambria Math" panose="02040503050406030204" pitchFamily="18" charset="0"/>
                          </a:rPr>
                        </m:ctrlPr>
                      </m:fPr>
                      <m:num>
                        <m:r>
                          <a:rPr lang="es-ES" i="1">
                            <a:solidFill>
                              <a:srgbClr val="FFFF00"/>
                            </a:solidFill>
                            <a:latin typeface="Cambria Math" panose="02040503050406030204" pitchFamily="18" charset="0"/>
                            <a:ea typeface="Cambria Math" panose="02040503050406030204" pitchFamily="18" charset="0"/>
                          </a:rPr>
                          <m:t>𝜕</m:t>
                        </m:r>
                        <m:sSub>
                          <m:sSubPr>
                            <m:ctrlPr>
                              <a:rPr lang="es-ES" i="1" smtClean="0">
                                <a:solidFill>
                                  <a:srgbClr val="FFFF00"/>
                                </a:solidFill>
                                <a:latin typeface="Cambria Math" panose="02040503050406030204" pitchFamily="18" charset="0"/>
                              </a:rPr>
                            </m:ctrlPr>
                          </m:sSubPr>
                          <m:e>
                            <m:r>
                              <a:rPr lang="es-ES" i="1">
                                <a:solidFill>
                                  <a:srgbClr val="FFFF00"/>
                                </a:solidFill>
                                <a:latin typeface="Cambria Math" panose="02040503050406030204" pitchFamily="18" charset="0"/>
                              </a:rPr>
                              <m:t>𝑞</m:t>
                            </m:r>
                          </m:e>
                          <m:sub>
                            <m:r>
                              <a:rPr lang="es-ES" b="0" i="1" smtClean="0">
                                <a:solidFill>
                                  <a:srgbClr val="FFFF00"/>
                                </a:solidFill>
                                <a:latin typeface="Cambria Math" panose="02040503050406030204" pitchFamily="18" charset="0"/>
                              </a:rPr>
                              <m:t>𝑧</m:t>
                            </m:r>
                          </m:sub>
                        </m:sSub>
                      </m:num>
                      <m:den>
                        <m:r>
                          <a:rPr lang="es-ES" i="1">
                            <a:solidFill>
                              <a:srgbClr val="FFFF00"/>
                            </a:solidFill>
                            <a:latin typeface="Cambria Math" panose="02040503050406030204" pitchFamily="18" charset="0"/>
                            <a:ea typeface="Cambria Math" panose="02040503050406030204" pitchFamily="18" charset="0"/>
                          </a:rPr>
                          <m:t>𝜕</m:t>
                        </m:r>
                        <m:r>
                          <a:rPr lang="es-ES" b="0" i="1" smtClean="0">
                            <a:solidFill>
                              <a:srgbClr val="FFFF00"/>
                            </a:solidFill>
                            <a:latin typeface="Cambria Math" panose="02040503050406030204" pitchFamily="18" charset="0"/>
                            <a:ea typeface="Cambria Math" panose="02040503050406030204" pitchFamily="18" charset="0"/>
                          </a:rPr>
                          <m:t>𝑧</m:t>
                        </m:r>
                      </m:den>
                    </m:f>
                    <m:r>
                      <a:rPr lang="es-ES" i="1">
                        <a:solidFill>
                          <a:srgbClr val="FFFF00"/>
                        </a:solidFill>
                        <a:latin typeface="Cambria Math" panose="02040503050406030204" pitchFamily="18" charset="0"/>
                        <a:ea typeface="Cambria Math" panose="02040503050406030204" pitchFamily="18" charset="0"/>
                      </a:rPr>
                      <m:t>𝑑</m:t>
                    </m:r>
                    <m:r>
                      <a:rPr lang="es-ES" b="0" i="1" smtClean="0">
                        <a:solidFill>
                          <a:srgbClr val="FFFF00"/>
                        </a:solidFill>
                        <a:latin typeface="Cambria Math" panose="02040503050406030204" pitchFamily="18" charset="0"/>
                        <a:ea typeface="Cambria Math" panose="02040503050406030204" pitchFamily="18" charset="0"/>
                      </a:rPr>
                      <m:t>𝑧</m:t>
                    </m:r>
                    <m:r>
                      <a:rPr lang="es-ES" b="0" i="1" smtClean="0">
                        <a:solidFill>
                          <a:srgbClr val="FFFF00"/>
                        </a:solidFill>
                        <a:latin typeface="Cambria Math" panose="02040503050406030204" pitchFamily="18" charset="0"/>
                        <a:ea typeface="Cambria Math" panose="02040503050406030204" pitchFamily="18" charset="0"/>
                      </a:rPr>
                      <m:t>+</m:t>
                    </m:r>
                    <m:acc>
                      <m:accPr>
                        <m:chr m:val="̇"/>
                        <m:ctrlPr>
                          <a:rPr lang="es-ES" b="0" i="1" smtClean="0">
                            <a:solidFill>
                              <a:srgbClr val="FFFF00"/>
                            </a:solidFill>
                            <a:latin typeface="Cambria Math" panose="02040503050406030204" pitchFamily="18" charset="0"/>
                          </a:rPr>
                        </m:ctrlPr>
                      </m:accPr>
                      <m:e>
                        <m:r>
                          <a:rPr lang="es-ES" b="0" i="1" smtClean="0">
                            <a:solidFill>
                              <a:srgbClr val="FFFF00"/>
                            </a:solidFill>
                            <a:latin typeface="Cambria Math" panose="02040503050406030204" pitchFamily="18" charset="0"/>
                          </a:rPr>
                          <m:t>𝑞</m:t>
                        </m:r>
                      </m:e>
                    </m:acc>
                    <m:r>
                      <a:rPr lang="es-ES" b="0" i="1" smtClean="0">
                        <a:solidFill>
                          <a:srgbClr val="FFFF00"/>
                        </a:solidFill>
                        <a:latin typeface="Cambria Math" panose="02040503050406030204" pitchFamily="18" charset="0"/>
                      </a:rPr>
                      <m:t>𝑑𝑥𝑑𝑦𝑑𝑧</m:t>
                    </m:r>
                    <m:r>
                      <a:rPr lang="es-ES" b="0" i="1" smtClean="0">
                        <a:solidFill>
                          <a:srgbClr val="FFFF00"/>
                        </a:solidFill>
                        <a:latin typeface="Cambria Math" panose="02040503050406030204" pitchFamily="18" charset="0"/>
                      </a:rPr>
                      <m:t>=</m:t>
                    </m:r>
                    <m:r>
                      <a:rPr lang="es-ES" i="1" smtClean="0">
                        <a:solidFill>
                          <a:srgbClr val="FFFF00"/>
                        </a:solidFill>
                        <a:latin typeface="Cambria Math" panose="02040503050406030204" pitchFamily="18" charset="0"/>
                        <a:ea typeface="Cambria Math" panose="02040503050406030204" pitchFamily="18" charset="0"/>
                      </a:rPr>
                      <m:t>𝜌</m:t>
                    </m:r>
                    <m:r>
                      <a:rPr lang="es-ES" i="1">
                        <a:solidFill>
                          <a:srgbClr val="FFFF00"/>
                        </a:solidFill>
                        <a:latin typeface="Cambria Math" panose="02040503050406030204" pitchFamily="18" charset="0"/>
                        <a:ea typeface="Cambria Math" panose="02040503050406030204" pitchFamily="18" charset="0"/>
                      </a:rPr>
                      <m:t>𝐶𝑝</m:t>
                    </m:r>
                    <m:f>
                      <m:fPr>
                        <m:ctrlPr>
                          <a:rPr lang="es-ES" i="1">
                            <a:solidFill>
                              <a:srgbClr val="FFFF00"/>
                            </a:solidFill>
                            <a:latin typeface="Cambria Math" panose="02040503050406030204" pitchFamily="18" charset="0"/>
                            <a:ea typeface="Cambria Math" panose="02040503050406030204" pitchFamily="18" charset="0"/>
                          </a:rPr>
                        </m:ctrlPr>
                      </m:fPr>
                      <m:num>
                        <m:r>
                          <a:rPr lang="es-ES" i="1">
                            <a:solidFill>
                              <a:srgbClr val="FFFF00"/>
                            </a:solidFill>
                            <a:latin typeface="Cambria Math" panose="02040503050406030204" pitchFamily="18" charset="0"/>
                            <a:ea typeface="Cambria Math" panose="02040503050406030204" pitchFamily="18" charset="0"/>
                          </a:rPr>
                          <m:t>𝜕</m:t>
                        </m:r>
                        <m:r>
                          <a:rPr lang="es-ES" i="1">
                            <a:solidFill>
                              <a:srgbClr val="FFFF00"/>
                            </a:solidFill>
                            <a:latin typeface="Cambria Math" panose="02040503050406030204" pitchFamily="18" charset="0"/>
                            <a:ea typeface="Cambria Math" panose="02040503050406030204" pitchFamily="18" charset="0"/>
                          </a:rPr>
                          <m:t>𝑇</m:t>
                        </m:r>
                      </m:num>
                      <m:den>
                        <m:r>
                          <a:rPr lang="es-ES" i="1">
                            <a:solidFill>
                              <a:srgbClr val="FFFF00"/>
                            </a:solidFill>
                            <a:latin typeface="Cambria Math" panose="02040503050406030204" pitchFamily="18" charset="0"/>
                            <a:ea typeface="Cambria Math" panose="02040503050406030204" pitchFamily="18" charset="0"/>
                          </a:rPr>
                          <m:t>𝜕</m:t>
                        </m:r>
                        <m:r>
                          <a:rPr lang="es-ES" i="1">
                            <a:solidFill>
                              <a:srgbClr val="FFFF00"/>
                            </a:solidFill>
                            <a:latin typeface="Cambria Math" panose="02040503050406030204" pitchFamily="18" charset="0"/>
                            <a:ea typeface="Cambria Math" panose="02040503050406030204" pitchFamily="18" charset="0"/>
                          </a:rPr>
                          <m:t>𝑡</m:t>
                        </m:r>
                      </m:den>
                    </m:f>
                    <m:r>
                      <a:rPr lang="es-ES" i="1">
                        <a:solidFill>
                          <a:srgbClr val="FFFF00"/>
                        </a:solidFill>
                        <a:latin typeface="Cambria Math" panose="02040503050406030204" pitchFamily="18" charset="0"/>
                        <a:ea typeface="Cambria Math" panose="02040503050406030204" pitchFamily="18" charset="0"/>
                      </a:rPr>
                      <m:t>𝑑𝑥𝑑𝑦𝑑𝑧</m:t>
                    </m:r>
                  </m:oMath>
                </a14:m>
                <a:endParaRPr lang="es-CL" dirty="0"/>
              </a:p>
            </p:txBody>
          </p:sp>
        </mc:Choice>
        <mc:Fallback xmlns="">
          <p:sp>
            <p:nvSpPr>
              <p:cNvPr id="3" name="Marcador de contenido 2">
                <a:extLst>
                  <a:ext uri="{FF2B5EF4-FFF2-40B4-BE49-F238E27FC236}">
                    <a16:creationId xmlns:a16="http://schemas.microsoft.com/office/drawing/2014/main" id="{BAF5E99E-01CC-4C31-BC40-9D30E876A406}"/>
                  </a:ext>
                </a:extLst>
              </p:cNvPr>
              <p:cNvSpPr>
                <a:spLocks noGrp="1" noRot="1" noChangeAspect="1" noMove="1" noResize="1" noEditPoints="1" noAdjustHandles="1" noChangeArrowheads="1" noChangeShapeType="1" noTextEdit="1"/>
              </p:cNvSpPr>
              <p:nvPr>
                <p:ph idx="1"/>
              </p:nvPr>
            </p:nvSpPr>
            <p:spPr>
              <a:xfrm>
                <a:off x="838199" y="246581"/>
                <a:ext cx="11090097" cy="3464286"/>
              </a:xfrm>
              <a:blipFill>
                <a:blip r:embed="rId2"/>
                <a:stretch>
                  <a:fillRect l="-1099" t="-2812"/>
                </a:stretch>
              </a:blipFill>
            </p:spPr>
            <p:txBody>
              <a:bodyPr/>
              <a:lstStyle/>
              <a:p>
                <a:r>
                  <a:rPr lang="es-CL">
                    <a:noFill/>
                  </a:rPr>
                  <a:t> </a:t>
                </a:r>
              </a:p>
            </p:txBody>
          </p:sp>
        </mc:Fallback>
      </mc:AlternateContent>
      <p:pic>
        <p:nvPicPr>
          <p:cNvPr id="6" name="Imagen 5">
            <a:extLst>
              <a:ext uri="{FF2B5EF4-FFF2-40B4-BE49-F238E27FC236}">
                <a16:creationId xmlns:a16="http://schemas.microsoft.com/office/drawing/2014/main" id="{FBF26F76-960C-4504-B14E-A7772E696DC7}"/>
              </a:ext>
            </a:extLst>
          </p:cNvPr>
          <p:cNvPicPr>
            <a:picLocks noChangeAspect="1"/>
          </p:cNvPicPr>
          <p:nvPr/>
        </p:nvPicPr>
        <p:blipFill rotWithShape="1">
          <a:blip r:embed="rId3"/>
          <a:srcRect l="3482" t="6323" r="6348" b="5301"/>
          <a:stretch/>
        </p:blipFill>
        <p:spPr>
          <a:xfrm>
            <a:off x="6482992" y="3828373"/>
            <a:ext cx="5048037" cy="2783047"/>
          </a:xfrm>
          <a:prstGeom prst="rect">
            <a:avLst/>
          </a:prstGeom>
        </p:spPr>
      </p:pic>
      <mc:AlternateContent xmlns:mc="http://schemas.openxmlformats.org/markup-compatibility/2006" xmlns:a14="http://schemas.microsoft.com/office/drawing/2010/main">
        <mc:Choice Requires="a14">
          <p:sp>
            <p:nvSpPr>
              <p:cNvPr id="5" name="CuadroTexto 4">
                <a:extLst>
                  <a:ext uri="{FF2B5EF4-FFF2-40B4-BE49-F238E27FC236}">
                    <a16:creationId xmlns:a16="http://schemas.microsoft.com/office/drawing/2014/main" id="{3E8A861D-A585-4BE0-9BE8-602F47B39B1C}"/>
                  </a:ext>
                </a:extLst>
              </p:cNvPr>
              <p:cNvSpPr txBox="1"/>
              <p:nvPr/>
            </p:nvSpPr>
            <p:spPr>
              <a:xfrm>
                <a:off x="73241" y="3710867"/>
                <a:ext cx="6094520" cy="3047116"/>
              </a:xfrm>
              <a:prstGeom prst="rect">
                <a:avLst/>
              </a:prstGeom>
              <a:noFill/>
            </p:spPr>
            <p:txBody>
              <a:bodyPr wrap="square">
                <a:spAutoFit/>
              </a:bodyPr>
              <a:lstStyle/>
              <a:p>
                <a:pPr marL="685800" algn="just"/>
                <a:r>
                  <a:rPr lang="es-ES" sz="2000" dirty="0"/>
                  <a:t>Usando la ley de Fourier podemos tener la tasa de transferencia de calor en un material isotrópico en la forma:</a:t>
                </a:r>
              </a:p>
              <a:p>
                <a:pPr marL="1028700" indent="-342900" algn="just">
                  <a:lnSpc>
                    <a:spcPct val="150000"/>
                  </a:lnSpc>
                  <a:buFont typeface="Arial" panose="020B0604020202020204" pitchFamily="34" charset="0"/>
                  <a:buChar char="•"/>
                </a:pPr>
                <a14:m>
                  <m:oMath xmlns:m="http://schemas.openxmlformats.org/officeDocument/2006/math">
                    <m:sSub>
                      <m:sSubPr>
                        <m:ctrlPr>
                          <a:rPr lang="es-ES" sz="2000" i="1" smtClean="0">
                            <a:solidFill>
                              <a:srgbClr val="FFFF00"/>
                            </a:solidFill>
                            <a:latin typeface="Cambria Math" panose="02040503050406030204" pitchFamily="18" charset="0"/>
                          </a:rPr>
                        </m:ctrlPr>
                      </m:sSubPr>
                      <m:e>
                        <m:r>
                          <a:rPr lang="es-ES" sz="2000" i="1">
                            <a:solidFill>
                              <a:srgbClr val="FFFF00"/>
                            </a:solidFill>
                            <a:latin typeface="Cambria Math" panose="02040503050406030204" pitchFamily="18" charset="0"/>
                          </a:rPr>
                          <m:t>𝑞</m:t>
                        </m:r>
                      </m:e>
                      <m:sub>
                        <m:r>
                          <a:rPr lang="es-ES" sz="2000" i="1">
                            <a:solidFill>
                              <a:srgbClr val="FFFF00"/>
                            </a:solidFill>
                            <a:latin typeface="Cambria Math" panose="02040503050406030204" pitchFamily="18" charset="0"/>
                          </a:rPr>
                          <m:t>𝑥</m:t>
                        </m:r>
                      </m:sub>
                    </m:sSub>
                    <m:r>
                      <a:rPr lang="es-ES" sz="2000" b="0" i="1" smtClean="0">
                        <a:solidFill>
                          <a:srgbClr val="FFFF00"/>
                        </a:solidFill>
                        <a:latin typeface="Cambria Math" panose="02040503050406030204" pitchFamily="18" charset="0"/>
                      </a:rPr>
                      <m:t>=−</m:t>
                    </m:r>
                    <m:r>
                      <a:rPr lang="es-ES" sz="2000" b="0" i="1" smtClean="0">
                        <a:solidFill>
                          <a:srgbClr val="FFFF00"/>
                        </a:solidFill>
                        <a:latin typeface="Cambria Math" panose="02040503050406030204" pitchFamily="18" charset="0"/>
                      </a:rPr>
                      <m:t>𝑘</m:t>
                    </m:r>
                    <m:r>
                      <a:rPr lang="es-ES" sz="2000" b="0" i="1" smtClean="0">
                        <a:solidFill>
                          <a:srgbClr val="FFFF00"/>
                        </a:solidFill>
                        <a:latin typeface="Cambria Math" panose="02040503050406030204" pitchFamily="18" charset="0"/>
                      </a:rPr>
                      <m:t> </m:t>
                    </m:r>
                    <m:r>
                      <a:rPr lang="es-ES" sz="2000" b="0" i="1" smtClean="0">
                        <a:solidFill>
                          <a:srgbClr val="FFFF00"/>
                        </a:solidFill>
                        <a:latin typeface="Cambria Math" panose="02040503050406030204" pitchFamily="18" charset="0"/>
                      </a:rPr>
                      <m:t>𝑑𝑦𝑑𝑧</m:t>
                    </m:r>
                    <m:f>
                      <m:fPr>
                        <m:ctrlPr>
                          <a:rPr lang="es-ES" sz="2000" i="1">
                            <a:solidFill>
                              <a:srgbClr val="FFFF00"/>
                            </a:solidFill>
                            <a:latin typeface="Cambria Math" panose="02040503050406030204" pitchFamily="18" charset="0"/>
                            <a:ea typeface="Cambria Math" panose="02040503050406030204" pitchFamily="18" charset="0"/>
                          </a:rPr>
                        </m:ctrlPr>
                      </m:fPr>
                      <m:num>
                        <m:r>
                          <a:rPr lang="es-ES" sz="2000" i="1">
                            <a:solidFill>
                              <a:srgbClr val="FFFF00"/>
                            </a:solidFill>
                            <a:latin typeface="Cambria Math" panose="02040503050406030204" pitchFamily="18" charset="0"/>
                            <a:ea typeface="Cambria Math" panose="02040503050406030204" pitchFamily="18" charset="0"/>
                          </a:rPr>
                          <m:t>𝜕</m:t>
                        </m:r>
                        <m:r>
                          <a:rPr lang="es-ES" sz="2000" b="0" i="1" smtClean="0">
                            <a:solidFill>
                              <a:srgbClr val="FFFF00"/>
                            </a:solidFill>
                            <a:latin typeface="Cambria Math" panose="02040503050406030204" pitchFamily="18" charset="0"/>
                            <a:ea typeface="Cambria Math" panose="02040503050406030204" pitchFamily="18" charset="0"/>
                          </a:rPr>
                          <m:t>𝑇</m:t>
                        </m:r>
                      </m:num>
                      <m:den>
                        <m:r>
                          <a:rPr lang="es-ES" sz="2000" i="1">
                            <a:solidFill>
                              <a:srgbClr val="FFFF00"/>
                            </a:solidFill>
                            <a:latin typeface="Cambria Math" panose="02040503050406030204" pitchFamily="18" charset="0"/>
                            <a:ea typeface="Cambria Math" panose="02040503050406030204" pitchFamily="18" charset="0"/>
                          </a:rPr>
                          <m:t>𝜕</m:t>
                        </m:r>
                        <m:r>
                          <a:rPr lang="es-ES" sz="2000" i="1">
                            <a:solidFill>
                              <a:srgbClr val="FFFF00"/>
                            </a:solidFill>
                            <a:latin typeface="Cambria Math" panose="02040503050406030204" pitchFamily="18" charset="0"/>
                            <a:ea typeface="Cambria Math" panose="02040503050406030204" pitchFamily="18" charset="0"/>
                          </a:rPr>
                          <m:t>𝑥</m:t>
                        </m:r>
                      </m:den>
                    </m:f>
                  </m:oMath>
                </a14:m>
                <a:endParaRPr lang="es-CL" sz="2000" dirty="0">
                  <a:effectLst/>
                  <a:latin typeface="Times New Roman" panose="02020603050405020304" pitchFamily="18" charset="0"/>
                  <a:ea typeface="Times New Roman" panose="02020603050405020304" pitchFamily="18" charset="0"/>
                </a:endParaRPr>
              </a:p>
              <a:p>
                <a:pPr marL="1028700" indent="-342900" algn="just">
                  <a:lnSpc>
                    <a:spcPct val="150000"/>
                  </a:lnSpc>
                  <a:buFont typeface="Arial" panose="020B0604020202020204" pitchFamily="34" charset="0"/>
                  <a:buChar char="•"/>
                </a:pPr>
                <a14:m>
                  <m:oMath xmlns:m="http://schemas.openxmlformats.org/officeDocument/2006/math">
                    <m:sSub>
                      <m:sSubPr>
                        <m:ctrlPr>
                          <a:rPr lang="es-ES" sz="2000" i="1" smtClean="0">
                            <a:solidFill>
                              <a:srgbClr val="FFFF00"/>
                            </a:solidFill>
                            <a:latin typeface="Cambria Math" panose="02040503050406030204" pitchFamily="18" charset="0"/>
                          </a:rPr>
                        </m:ctrlPr>
                      </m:sSubPr>
                      <m:e>
                        <m:r>
                          <a:rPr lang="es-ES" sz="2000" i="1">
                            <a:solidFill>
                              <a:srgbClr val="FFFF00"/>
                            </a:solidFill>
                            <a:latin typeface="Cambria Math" panose="02040503050406030204" pitchFamily="18" charset="0"/>
                          </a:rPr>
                          <m:t>𝑞</m:t>
                        </m:r>
                      </m:e>
                      <m:sub>
                        <m:r>
                          <a:rPr lang="es-ES" sz="2000" b="0" i="1" smtClean="0">
                            <a:solidFill>
                              <a:srgbClr val="FFFF00"/>
                            </a:solidFill>
                            <a:latin typeface="Cambria Math" panose="02040503050406030204" pitchFamily="18" charset="0"/>
                          </a:rPr>
                          <m:t>𝑦</m:t>
                        </m:r>
                      </m:sub>
                    </m:sSub>
                    <m:r>
                      <a:rPr lang="es-ES" sz="2000" b="0" i="1" smtClean="0">
                        <a:solidFill>
                          <a:srgbClr val="FFFF00"/>
                        </a:solidFill>
                        <a:latin typeface="Cambria Math" panose="02040503050406030204" pitchFamily="18" charset="0"/>
                      </a:rPr>
                      <m:t>=−</m:t>
                    </m:r>
                    <m:r>
                      <a:rPr lang="es-ES" sz="2000" b="0" i="1" smtClean="0">
                        <a:solidFill>
                          <a:srgbClr val="FFFF00"/>
                        </a:solidFill>
                        <a:latin typeface="Cambria Math" panose="02040503050406030204" pitchFamily="18" charset="0"/>
                      </a:rPr>
                      <m:t>𝑘</m:t>
                    </m:r>
                    <m:r>
                      <a:rPr lang="es-ES" sz="2000" b="0" i="1" smtClean="0">
                        <a:solidFill>
                          <a:srgbClr val="FFFF00"/>
                        </a:solidFill>
                        <a:latin typeface="Cambria Math" panose="02040503050406030204" pitchFamily="18" charset="0"/>
                      </a:rPr>
                      <m:t> </m:t>
                    </m:r>
                    <m:r>
                      <a:rPr lang="es-ES" sz="2000" b="0" i="1" smtClean="0">
                        <a:solidFill>
                          <a:srgbClr val="FFFF00"/>
                        </a:solidFill>
                        <a:latin typeface="Cambria Math" panose="02040503050406030204" pitchFamily="18" charset="0"/>
                      </a:rPr>
                      <m:t>𝑑𝑥𝑑𝑧</m:t>
                    </m:r>
                    <m:f>
                      <m:fPr>
                        <m:ctrlPr>
                          <a:rPr lang="es-ES" sz="2000" i="1">
                            <a:solidFill>
                              <a:srgbClr val="FFFF00"/>
                            </a:solidFill>
                            <a:latin typeface="Cambria Math" panose="02040503050406030204" pitchFamily="18" charset="0"/>
                            <a:ea typeface="Cambria Math" panose="02040503050406030204" pitchFamily="18" charset="0"/>
                          </a:rPr>
                        </m:ctrlPr>
                      </m:fPr>
                      <m:num>
                        <m:r>
                          <a:rPr lang="es-ES" sz="2000" i="1">
                            <a:solidFill>
                              <a:srgbClr val="FFFF00"/>
                            </a:solidFill>
                            <a:latin typeface="Cambria Math" panose="02040503050406030204" pitchFamily="18" charset="0"/>
                            <a:ea typeface="Cambria Math" panose="02040503050406030204" pitchFamily="18" charset="0"/>
                          </a:rPr>
                          <m:t>𝜕</m:t>
                        </m:r>
                        <m:r>
                          <a:rPr lang="es-ES" sz="2000" b="0" i="1" smtClean="0">
                            <a:solidFill>
                              <a:srgbClr val="FFFF00"/>
                            </a:solidFill>
                            <a:latin typeface="Cambria Math" panose="02040503050406030204" pitchFamily="18" charset="0"/>
                            <a:ea typeface="Cambria Math" panose="02040503050406030204" pitchFamily="18" charset="0"/>
                          </a:rPr>
                          <m:t>𝑇</m:t>
                        </m:r>
                      </m:num>
                      <m:den>
                        <m:r>
                          <a:rPr lang="es-ES" sz="2000" i="1">
                            <a:solidFill>
                              <a:srgbClr val="FFFF00"/>
                            </a:solidFill>
                            <a:latin typeface="Cambria Math" panose="02040503050406030204" pitchFamily="18" charset="0"/>
                            <a:ea typeface="Cambria Math" panose="02040503050406030204" pitchFamily="18" charset="0"/>
                          </a:rPr>
                          <m:t>𝜕</m:t>
                        </m:r>
                        <m:r>
                          <a:rPr lang="es-ES" sz="2000" b="0" i="1" smtClean="0">
                            <a:solidFill>
                              <a:srgbClr val="FFFF00"/>
                            </a:solidFill>
                            <a:latin typeface="Cambria Math" panose="02040503050406030204" pitchFamily="18" charset="0"/>
                            <a:ea typeface="Cambria Math" panose="02040503050406030204" pitchFamily="18" charset="0"/>
                          </a:rPr>
                          <m:t>𝑦</m:t>
                        </m:r>
                      </m:den>
                    </m:f>
                  </m:oMath>
                </a14:m>
                <a:endParaRPr lang="es-CL" sz="2000" dirty="0">
                  <a:latin typeface="Times New Roman" panose="02020603050405020304" pitchFamily="18" charset="0"/>
                  <a:ea typeface="Times New Roman" panose="02020603050405020304" pitchFamily="18" charset="0"/>
                </a:endParaRPr>
              </a:p>
              <a:p>
                <a:pPr marL="1028700" indent="-342900" algn="just">
                  <a:lnSpc>
                    <a:spcPct val="150000"/>
                  </a:lnSpc>
                  <a:buFont typeface="Arial" panose="020B0604020202020204" pitchFamily="34" charset="0"/>
                  <a:buChar char="•"/>
                </a:pPr>
                <a14:m>
                  <m:oMath xmlns:m="http://schemas.openxmlformats.org/officeDocument/2006/math">
                    <m:sSub>
                      <m:sSubPr>
                        <m:ctrlPr>
                          <a:rPr lang="es-ES" sz="2000" i="1" smtClean="0">
                            <a:solidFill>
                              <a:srgbClr val="FFFF00"/>
                            </a:solidFill>
                            <a:latin typeface="Cambria Math" panose="02040503050406030204" pitchFamily="18" charset="0"/>
                          </a:rPr>
                        </m:ctrlPr>
                      </m:sSubPr>
                      <m:e>
                        <m:r>
                          <a:rPr lang="es-ES" sz="2000" i="1">
                            <a:solidFill>
                              <a:srgbClr val="FFFF00"/>
                            </a:solidFill>
                            <a:latin typeface="Cambria Math" panose="02040503050406030204" pitchFamily="18" charset="0"/>
                          </a:rPr>
                          <m:t>𝑞</m:t>
                        </m:r>
                      </m:e>
                      <m:sub>
                        <m:r>
                          <a:rPr lang="es-ES" sz="2000" b="0" i="1" smtClean="0">
                            <a:solidFill>
                              <a:srgbClr val="FFFF00"/>
                            </a:solidFill>
                            <a:latin typeface="Cambria Math" panose="02040503050406030204" pitchFamily="18" charset="0"/>
                          </a:rPr>
                          <m:t>𝑧</m:t>
                        </m:r>
                      </m:sub>
                    </m:sSub>
                    <m:r>
                      <a:rPr lang="es-ES" sz="2000" b="0" i="1" smtClean="0">
                        <a:solidFill>
                          <a:srgbClr val="FFFF00"/>
                        </a:solidFill>
                        <a:latin typeface="Cambria Math" panose="02040503050406030204" pitchFamily="18" charset="0"/>
                      </a:rPr>
                      <m:t>=−</m:t>
                    </m:r>
                    <m:r>
                      <a:rPr lang="es-ES" sz="2000" b="0" i="1" smtClean="0">
                        <a:solidFill>
                          <a:srgbClr val="FFFF00"/>
                        </a:solidFill>
                        <a:latin typeface="Cambria Math" panose="02040503050406030204" pitchFamily="18" charset="0"/>
                      </a:rPr>
                      <m:t>𝑘</m:t>
                    </m:r>
                    <m:r>
                      <a:rPr lang="es-ES" sz="2000" b="0" i="1" smtClean="0">
                        <a:solidFill>
                          <a:srgbClr val="FFFF00"/>
                        </a:solidFill>
                        <a:latin typeface="Cambria Math" panose="02040503050406030204" pitchFamily="18" charset="0"/>
                      </a:rPr>
                      <m:t> </m:t>
                    </m:r>
                    <m:r>
                      <a:rPr lang="es-ES" sz="2000" b="0" i="1" smtClean="0">
                        <a:solidFill>
                          <a:srgbClr val="FFFF00"/>
                        </a:solidFill>
                        <a:latin typeface="Cambria Math" panose="02040503050406030204" pitchFamily="18" charset="0"/>
                      </a:rPr>
                      <m:t>𝑑𝑥𝑑𝑦</m:t>
                    </m:r>
                    <m:f>
                      <m:fPr>
                        <m:ctrlPr>
                          <a:rPr lang="es-ES" sz="2000" i="1">
                            <a:solidFill>
                              <a:srgbClr val="FFFF00"/>
                            </a:solidFill>
                            <a:latin typeface="Cambria Math" panose="02040503050406030204" pitchFamily="18" charset="0"/>
                            <a:ea typeface="Cambria Math" panose="02040503050406030204" pitchFamily="18" charset="0"/>
                          </a:rPr>
                        </m:ctrlPr>
                      </m:fPr>
                      <m:num>
                        <m:r>
                          <a:rPr lang="es-ES" sz="2000" i="1">
                            <a:solidFill>
                              <a:srgbClr val="FFFF00"/>
                            </a:solidFill>
                            <a:latin typeface="Cambria Math" panose="02040503050406030204" pitchFamily="18" charset="0"/>
                            <a:ea typeface="Cambria Math" panose="02040503050406030204" pitchFamily="18" charset="0"/>
                          </a:rPr>
                          <m:t>𝜕</m:t>
                        </m:r>
                        <m:r>
                          <a:rPr lang="es-ES" sz="2000" b="0" i="1" smtClean="0">
                            <a:solidFill>
                              <a:srgbClr val="FFFF00"/>
                            </a:solidFill>
                            <a:latin typeface="Cambria Math" panose="02040503050406030204" pitchFamily="18" charset="0"/>
                            <a:ea typeface="Cambria Math" panose="02040503050406030204" pitchFamily="18" charset="0"/>
                          </a:rPr>
                          <m:t>𝑇</m:t>
                        </m:r>
                      </m:num>
                      <m:den>
                        <m:r>
                          <a:rPr lang="es-ES" sz="2000" i="1">
                            <a:solidFill>
                              <a:srgbClr val="FFFF00"/>
                            </a:solidFill>
                            <a:latin typeface="Cambria Math" panose="02040503050406030204" pitchFamily="18" charset="0"/>
                            <a:ea typeface="Cambria Math" panose="02040503050406030204" pitchFamily="18" charset="0"/>
                          </a:rPr>
                          <m:t>𝜕</m:t>
                        </m:r>
                        <m:r>
                          <a:rPr lang="es-ES" sz="2000" b="0" i="1" smtClean="0">
                            <a:solidFill>
                              <a:srgbClr val="FFFF00"/>
                            </a:solidFill>
                            <a:latin typeface="Cambria Math" panose="02040503050406030204" pitchFamily="18" charset="0"/>
                            <a:ea typeface="Cambria Math" panose="02040503050406030204" pitchFamily="18" charset="0"/>
                          </a:rPr>
                          <m:t>𝑧</m:t>
                        </m:r>
                      </m:den>
                    </m:f>
                  </m:oMath>
                </a14:m>
                <a:endParaRPr lang="es-CL" sz="2000" dirty="0">
                  <a:effectLst/>
                  <a:latin typeface="Times New Roman" panose="02020603050405020304" pitchFamily="18" charset="0"/>
                  <a:ea typeface="Times New Roman" panose="02020603050405020304" pitchFamily="18" charset="0"/>
                </a:endParaRPr>
              </a:p>
            </p:txBody>
          </p:sp>
        </mc:Choice>
        <mc:Fallback xmlns="">
          <p:sp>
            <p:nvSpPr>
              <p:cNvPr id="5" name="CuadroTexto 4">
                <a:extLst>
                  <a:ext uri="{FF2B5EF4-FFF2-40B4-BE49-F238E27FC236}">
                    <a16:creationId xmlns:a16="http://schemas.microsoft.com/office/drawing/2014/main" id="{3E8A861D-A585-4BE0-9BE8-602F47B39B1C}"/>
                  </a:ext>
                </a:extLst>
              </p:cNvPr>
              <p:cNvSpPr txBox="1">
                <a:spLocks noRot="1" noChangeAspect="1" noMove="1" noResize="1" noEditPoints="1" noAdjustHandles="1" noChangeArrowheads="1" noChangeShapeType="1" noTextEdit="1"/>
              </p:cNvSpPr>
              <p:nvPr/>
            </p:nvSpPr>
            <p:spPr>
              <a:xfrm>
                <a:off x="73241" y="3710867"/>
                <a:ext cx="6094520" cy="3047116"/>
              </a:xfrm>
              <a:prstGeom prst="rect">
                <a:avLst/>
              </a:prstGeom>
              <a:blipFill>
                <a:blip r:embed="rId4"/>
                <a:stretch>
                  <a:fillRect t="-1200" r="-1100"/>
                </a:stretch>
              </a:blipFill>
            </p:spPr>
            <p:txBody>
              <a:bodyPr/>
              <a:lstStyle/>
              <a:p>
                <a:r>
                  <a:rPr lang="es-CL">
                    <a:noFill/>
                  </a:rPr>
                  <a:t> </a:t>
                </a:r>
              </a:p>
            </p:txBody>
          </p:sp>
        </mc:Fallback>
      </mc:AlternateContent>
    </p:spTree>
    <p:extLst>
      <p:ext uri="{BB962C8B-B14F-4D97-AF65-F5344CB8AC3E}">
        <p14:creationId xmlns:p14="http://schemas.microsoft.com/office/powerpoint/2010/main" val="11055577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Marcador de contenido 2">
                <a:extLst>
                  <a:ext uri="{FF2B5EF4-FFF2-40B4-BE49-F238E27FC236}">
                    <a16:creationId xmlns:a16="http://schemas.microsoft.com/office/drawing/2014/main" id="{C770EE50-A27E-4776-98C2-66D723CA7AD2}"/>
                  </a:ext>
                </a:extLst>
              </p:cNvPr>
              <p:cNvSpPr>
                <a:spLocks noGrp="1"/>
              </p:cNvSpPr>
              <p:nvPr>
                <p:ph idx="1"/>
              </p:nvPr>
            </p:nvSpPr>
            <p:spPr>
              <a:xfrm>
                <a:off x="838200" y="577049"/>
                <a:ext cx="10515600" cy="5599914"/>
              </a:xfrm>
            </p:spPr>
            <p:txBody>
              <a:bodyPr/>
              <a:lstStyle/>
              <a:p>
                <a14:m>
                  <m:oMath xmlns:m="http://schemas.openxmlformats.org/officeDocument/2006/math">
                    <m:r>
                      <a:rPr lang="es-ES" b="0" i="1" smtClean="0">
                        <a:solidFill>
                          <a:srgbClr val="FFFF00"/>
                        </a:solidFill>
                        <a:latin typeface="Cambria Math" panose="02040503050406030204" pitchFamily="18" charset="0"/>
                        <a:ea typeface="Cambria Math" panose="02040503050406030204" pitchFamily="18" charset="0"/>
                      </a:rPr>
                      <m:t>−</m:t>
                    </m:r>
                    <m:f>
                      <m:fPr>
                        <m:ctrlPr>
                          <a:rPr lang="es-ES" i="1">
                            <a:solidFill>
                              <a:srgbClr val="FFFF00"/>
                            </a:solidFill>
                            <a:latin typeface="Cambria Math" panose="02040503050406030204" pitchFamily="18" charset="0"/>
                            <a:ea typeface="Cambria Math" panose="02040503050406030204" pitchFamily="18" charset="0"/>
                          </a:rPr>
                        </m:ctrlPr>
                      </m:fPr>
                      <m:num>
                        <m:r>
                          <a:rPr lang="es-ES" i="1">
                            <a:solidFill>
                              <a:srgbClr val="FFFF00"/>
                            </a:solidFill>
                            <a:latin typeface="Cambria Math" panose="02040503050406030204" pitchFamily="18" charset="0"/>
                            <a:ea typeface="Cambria Math" panose="02040503050406030204" pitchFamily="18" charset="0"/>
                          </a:rPr>
                          <m:t>𝜕</m:t>
                        </m:r>
                        <m:sSub>
                          <m:sSubPr>
                            <m:ctrlPr>
                              <a:rPr lang="es-ES" i="1">
                                <a:solidFill>
                                  <a:srgbClr val="FFFF00"/>
                                </a:solidFill>
                                <a:latin typeface="Cambria Math" panose="02040503050406030204" pitchFamily="18" charset="0"/>
                              </a:rPr>
                            </m:ctrlPr>
                          </m:sSubPr>
                          <m:e>
                            <m:r>
                              <a:rPr lang="es-ES" i="1">
                                <a:solidFill>
                                  <a:srgbClr val="FFFF00"/>
                                </a:solidFill>
                                <a:latin typeface="Cambria Math" panose="02040503050406030204" pitchFamily="18" charset="0"/>
                              </a:rPr>
                              <m:t>𝑞</m:t>
                            </m:r>
                          </m:e>
                          <m:sub>
                            <m:r>
                              <a:rPr lang="es-ES" i="1">
                                <a:solidFill>
                                  <a:srgbClr val="FFFF00"/>
                                </a:solidFill>
                                <a:latin typeface="Cambria Math" panose="02040503050406030204" pitchFamily="18" charset="0"/>
                              </a:rPr>
                              <m:t>𝑥</m:t>
                            </m:r>
                          </m:sub>
                        </m:sSub>
                      </m:num>
                      <m:den>
                        <m:r>
                          <a:rPr lang="es-ES" i="1">
                            <a:solidFill>
                              <a:srgbClr val="FFFF00"/>
                            </a:solidFill>
                            <a:latin typeface="Cambria Math" panose="02040503050406030204" pitchFamily="18" charset="0"/>
                            <a:ea typeface="Cambria Math" panose="02040503050406030204" pitchFamily="18" charset="0"/>
                          </a:rPr>
                          <m:t>𝜕</m:t>
                        </m:r>
                        <m:r>
                          <a:rPr lang="es-ES" i="1">
                            <a:solidFill>
                              <a:srgbClr val="FFFF00"/>
                            </a:solidFill>
                            <a:latin typeface="Cambria Math" panose="02040503050406030204" pitchFamily="18" charset="0"/>
                            <a:ea typeface="Cambria Math" panose="02040503050406030204" pitchFamily="18" charset="0"/>
                          </a:rPr>
                          <m:t>𝑥</m:t>
                        </m:r>
                      </m:den>
                    </m:f>
                    <m:r>
                      <a:rPr lang="es-ES" i="1">
                        <a:solidFill>
                          <a:srgbClr val="FFFF00"/>
                        </a:solidFill>
                        <a:latin typeface="Cambria Math" panose="02040503050406030204" pitchFamily="18" charset="0"/>
                        <a:ea typeface="Cambria Math" panose="02040503050406030204" pitchFamily="18" charset="0"/>
                      </a:rPr>
                      <m:t>𝑑𝑥</m:t>
                    </m:r>
                    <m:r>
                      <a:rPr lang="es-ES" b="0" i="1" smtClean="0">
                        <a:solidFill>
                          <a:srgbClr val="FFFF00"/>
                        </a:solidFill>
                        <a:latin typeface="Cambria Math" panose="02040503050406030204" pitchFamily="18" charset="0"/>
                        <a:ea typeface="Cambria Math" panose="02040503050406030204" pitchFamily="18" charset="0"/>
                      </a:rPr>
                      <m:t>−</m:t>
                    </m:r>
                    <m:f>
                      <m:fPr>
                        <m:ctrlPr>
                          <a:rPr lang="es-ES" i="1">
                            <a:solidFill>
                              <a:srgbClr val="FFFF00"/>
                            </a:solidFill>
                            <a:latin typeface="Cambria Math" panose="02040503050406030204" pitchFamily="18" charset="0"/>
                            <a:ea typeface="Cambria Math" panose="02040503050406030204" pitchFamily="18" charset="0"/>
                          </a:rPr>
                        </m:ctrlPr>
                      </m:fPr>
                      <m:num>
                        <m:r>
                          <a:rPr lang="es-ES" i="1">
                            <a:solidFill>
                              <a:srgbClr val="FFFF00"/>
                            </a:solidFill>
                            <a:latin typeface="Cambria Math" panose="02040503050406030204" pitchFamily="18" charset="0"/>
                            <a:ea typeface="Cambria Math" panose="02040503050406030204" pitchFamily="18" charset="0"/>
                          </a:rPr>
                          <m:t>𝜕</m:t>
                        </m:r>
                        <m:r>
                          <a:rPr lang="es-ES" b="0" i="1" smtClean="0">
                            <a:solidFill>
                              <a:srgbClr val="FFFF00"/>
                            </a:solidFill>
                            <a:latin typeface="Cambria Math" panose="02040503050406030204" pitchFamily="18" charset="0"/>
                            <a:ea typeface="Cambria Math" panose="02040503050406030204" pitchFamily="18" charset="0"/>
                          </a:rPr>
                          <m:t>𝑞</m:t>
                        </m:r>
                        <m:r>
                          <a:rPr lang="es-ES" b="0" i="1" smtClean="0">
                            <a:solidFill>
                              <a:srgbClr val="FFFF00"/>
                            </a:solidFill>
                            <a:latin typeface="Cambria Math" panose="02040503050406030204" pitchFamily="18" charset="0"/>
                          </a:rPr>
                          <m:t>𝑦</m:t>
                        </m:r>
                      </m:num>
                      <m:den>
                        <m:r>
                          <a:rPr lang="es-ES" i="1">
                            <a:solidFill>
                              <a:srgbClr val="FFFF00"/>
                            </a:solidFill>
                            <a:latin typeface="Cambria Math" panose="02040503050406030204" pitchFamily="18" charset="0"/>
                            <a:ea typeface="Cambria Math" panose="02040503050406030204" pitchFamily="18" charset="0"/>
                          </a:rPr>
                          <m:t>𝜕</m:t>
                        </m:r>
                        <m:r>
                          <a:rPr lang="es-ES" b="0" i="1" smtClean="0">
                            <a:solidFill>
                              <a:srgbClr val="FFFF00"/>
                            </a:solidFill>
                            <a:latin typeface="Cambria Math" panose="02040503050406030204" pitchFamily="18" charset="0"/>
                            <a:ea typeface="Cambria Math" panose="02040503050406030204" pitchFamily="18" charset="0"/>
                          </a:rPr>
                          <m:t>𝑦</m:t>
                        </m:r>
                      </m:den>
                    </m:f>
                    <m:r>
                      <a:rPr lang="es-ES" i="1">
                        <a:solidFill>
                          <a:srgbClr val="FFFF00"/>
                        </a:solidFill>
                        <a:latin typeface="Cambria Math" panose="02040503050406030204" pitchFamily="18" charset="0"/>
                        <a:ea typeface="Cambria Math" panose="02040503050406030204" pitchFamily="18" charset="0"/>
                      </a:rPr>
                      <m:t>𝑑</m:t>
                    </m:r>
                    <m:r>
                      <a:rPr lang="es-ES" b="0" i="1" smtClean="0">
                        <a:solidFill>
                          <a:srgbClr val="FFFF00"/>
                        </a:solidFill>
                        <a:latin typeface="Cambria Math" panose="02040503050406030204" pitchFamily="18" charset="0"/>
                        <a:ea typeface="Cambria Math" panose="02040503050406030204" pitchFamily="18" charset="0"/>
                      </a:rPr>
                      <m:t>𝑦</m:t>
                    </m:r>
                    <m:r>
                      <a:rPr lang="es-ES" b="0" i="1" smtClean="0">
                        <a:solidFill>
                          <a:srgbClr val="FFFF00"/>
                        </a:solidFill>
                        <a:latin typeface="Cambria Math" panose="02040503050406030204" pitchFamily="18" charset="0"/>
                        <a:ea typeface="Cambria Math" panose="02040503050406030204" pitchFamily="18" charset="0"/>
                      </a:rPr>
                      <m:t>−</m:t>
                    </m:r>
                    <m:f>
                      <m:fPr>
                        <m:ctrlPr>
                          <a:rPr lang="es-ES" i="1">
                            <a:solidFill>
                              <a:srgbClr val="FFFF00"/>
                            </a:solidFill>
                            <a:latin typeface="Cambria Math" panose="02040503050406030204" pitchFamily="18" charset="0"/>
                            <a:ea typeface="Cambria Math" panose="02040503050406030204" pitchFamily="18" charset="0"/>
                          </a:rPr>
                        </m:ctrlPr>
                      </m:fPr>
                      <m:num>
                        <m:r>
                          <a:rPr lang="es-ES" i="1">
                            <a:solidFill>
                              <a:srgbClr val="FFFF00"/>
                            </a:solidFill>
                            <a:latin typeface="Cambria Math" panose="02040503050406030204" pitchFamily="18" charset="0"/>
                            <a:ea typeface="Cambria Math" panose="02040503050406030204" pitchFamily="18" charset="0"/>
                          </a:rPr>
                          <m:t>𝜕</m:t>
                        </m:r>
                        <m:sSub>
                          <m:sSubPr>
                            <m:ctrlPr>
                              <a:rPr lang="es-ES" i="1" smtClean="0">
                                <a:solidFill>
                                  <a:srgbClr val="FFFF00"/>
                                </a:solidFill>
                                <a:latin typeface="Cambria Math" panose="02040503050406030204" pitchFamily="18" charset="0"/>
                              </a:rPr>
                            </m:ctrlPr>
                          </m:sSubPr>
                          <m:e>
                            <m:r>
                              <a:rPr lang="es-ES" i="1">
                                <a:solidFill>
                                  <a:srgbClr val="FFFF00"/>
                                </a:solidFill>
                                <a:latin typeface="Cambria Math" panose="02040503050406030204" pitchFamily="18" charset="0"/>
                              </a:rPr>
                              <m:t>𝑞</m:t>
                            </m:r>
                          </m:e>
                          <m:sub>
                            <m:r>
                              <a:rPr lang="es-ES" b="0" i="1" smtClean="0">
                                <a:solidFill>
                                  <a:srgbClr val="FFFF00"/>
                                </a:solidFill>
                                <a:latin typeface="Cambria Math" panose="02040503050406030204" pitchFamily="18" charset="0"/>
                              </a:rPr>
                              <m:t>𝑧</m:t>
                            </m:r>
                          </m:sub>
                        </m:sSub>
                      </m:num>
                      <m:den>
                        <m:r>
                          <a:rPr lang="es-ES" i="1">
                            <a:solidFill>
                              <a:srgbClr val="FFFF00"/>
                            </a:solidFill>
                            <a:latin typeface="Cambria Math" panose="02040503050406030204" pitchFamily="18" charset="0"/>
                            <a:ea typeface="Cambria Math" panose="02040503050406030204" pitchFamily="18" charset="0"/>
                          </a:rPr>
                          <m:t>𝜕</m:t>
                        </m:r>
                        <m:r>
                          <a:rPr lang="es-ES" b="0" i="1" smtClean="0">
                            <a:solidFill>
                              <a:srgbClr val="FFFF00"/>
                            </a:solidFill>
                            <a:latin typeface="Cambria Math" panose="02040503050406030204" pitchFamily="18" charset="0"/>
                            <a:ea typeface="Cambria Math" panose="02040503050406030204" pitchFamily="18" charset="0"/>
                          </a:rPr>
                          <m:t>𝑧</m:t>
                        </m:r>
                      </m:den>
                    </m:f>
                    <m:r>
                      <a:rPr lang="es-ES" i="1">
                        <a:solidFill>
                          <a:srgbClr val="FFFF00"/>
                        </a:solidFill>
                        <a:latin typeface="Cambria Math" panose="02040503050406030204" pitchFamily="18" charset="0"/>
                        <a:ea typeface="Cambria Math" panose="02040503050406030204" pitchFamily="18" charset="0"/>
                      </a:rPr>
                      <m:t>𝑑</m:t>
                    </m:r>
                    <m:r>
                      <a:rPr lang="es-ES" b="0" i="1" smtClean="0">
                        <a:solidFill>
                          <a:srgbClr val="FFFF00"/>
                        </a:solidFill>
                        <a:latin typeface="Cambria Math" panose="02040503050406030204" pitchFamily="18" charset="0"/>
                        <a:ea typeface="Cambria Math" panose="02040503050406030204" pitchFamily="18" charset="0"/>
                      </a:rPr>
                      <m:t>𝑧</m:t>
                    </m:r>
                    <m:r>
                      <a:rPr lang="es-ES" b="0" i="1" smtClean="0">
                        <a:solidFill>
                          <a:srgbClr val="FFFF00"/>
                        </a:solidFill>
                        <a:latin typeface="Cambria Math" panose="02040503050406030204" pitchFamily="18" charset="0"/>
                        <a:ea typeface="Cambria Math" panose="02040503050406030204" pitchFamily="18" charset="0"/>
                      </a:rPr>
                      <m:t>+</m:t>
                    </m:r>
                    <m:acc>
                      <m:accPr>
                        <m:chr m:val="̇"/>
                        <m:ctrlPr>
                          <a:rPr lang="es-ES" b="0" i="1" smtClean="0">
                            <a:solidFill>
                              <a:srgbClr val="FFFF00"/>
                            </a:solidFill>
                            <a:latin typeface="Cambria Math" panose="02040503050406030204" pitchFamily="18" charset="0"/>
                          </a:rPr>
                        </m:ctrlPr>
                      </m:accPr>
                      <m:e>
                        <m:r>
                          <a:rPr lang="es-ES" b="0" i="1" smtClean="0">
                            <a:solidFill>
                              <a:srgbClr val="FFFF00"/>
                            </a:solidFill>
                            <a:latin typeface="Cambria Math" panose="02040503050406030204" pitchFamily="18" charset="0"/>
                          </a:rPr>
                          <m:t>𝑞</m:t>
                        </m:r>
                      </m:e>
                    </m:acc>
                    <m:r>
                      <a:rPr lang="es-ES" b="0" i="1" smtClean="0">
                        <a:solidFill>
                          <a:srgbClr val="FFFF00"/>
                        </a:solidFill>
                        <a:latin typeface="Cambria Math" panose="02040503050406030204" pitchFamily="18" charset="0"/>
                      </a:rPr>
                      <m:t>𝑑𝑥𝑑𝑦𝑑𝑧</m:t>
                    </m:r>
                    <m:r>
                      <a:rPr lang="es-ES" b="0" i="1" smtClean="0">
                        <a:solidFill>
                          <a:srgbClr val="FFFF00"/>
                        </a:solidFill>
                        <a:latin typeface="Cambria Math" panose="02040503050406030204" pitchFamily="18" charset="0"/>
                      </a:rPr>
                      <m:t>=</m:t>
                    </m:r>
                    <m:r>
                      <a:rPr lang="es-ES" i="1" smtClean="0">
                        <a:solidFill>
                          <a:srgbClr val="FFFF00"/>
                        </a:solidFill>
                        <a:latin typeface="Cambria Math" panose="02040503050406030204" pitchFamily="18" charset="0"/>
                        <a:ea typeface="Cambria Math" panose="02040503050406030204" pitchFamily="18" charset="0"/>
                      </a:rPr>
                      <m:t>𝜌</m:t>
                    </m:r>
                    <m:r>
                      <a:rPr lang="es-ES" i="1">
                        <a:solidFill>
                          <a:srgbClr val="FFFF00"/>
                        </a:solidFill>
                        <a:latin typeface="Cambria Math" panose="02040503050406030204" pitchFamily="18" charset="0"/>
                        <a:ea typeface="Cambria Math" panose="02040503050406030204" pitchFamily="18" charset="0"/>
                      </a:rPr>
                      <m:t>𝐶𝑝</m:t>
                    </m:r>
                    <m:f>
                      <m:fPr>
                        <m:ctrlPr>
                          <a:rPr lang="es-ES" i="1">
                            <a:solidFill>
                              <a:srgbClr val="FFFF00"/>
                            </a:solidFill>
                            <a:latin typeface="Cambria Math" panose="02040503050406030204" pitchFamily="18" charset="0"/>
                            <a:ea typeface="Cambria Math" panose="02040503050406030204" pitchFamily="18" charset="0"/>
                          </a:rPr>
                        </m:ctrlPr>
                      </m:fPr>
                      <m:num>
                        <m:r>
                          <a:rPr lang="es-ES" i="1">
                            <a:solidFill>
                              <a:srgbClr val="FFFF00"/>
                            </a:solidFill>
                            <a:latin typeface="Cambria Math" panose="02040503050406030204" pitchFamily="18" charset="0"/>
                            <a:ea typeface="Cambria Math" panose="02040503050406030204" pitchFamily="18" charset="0"/>
                          </a:rPr>
                          <m:t>𝜕</m:t>
                        </m:r>
                        <m:r>
                          <a:rPr lang="es-ES" i="1">
                            <a:solidFill>
                              <a:srgbClr val="FFFF00"/>
                            </a:solidFill>
                            <a:latin typeface="Cambria Math" panose="02040503050406030204" pitchFamily="18" charset="0"/>
                            <a:ea typeface="Cambria Math" panose="02040503050406030204" pitchFamily="18" charset="0"/>
                          </a:rPr>
                          <m:t>𝑇</m:t>
                        </m:r>
                      </m:num>
                      <m:den>
                        <m:r>
                          <a:rPr lang="es-ES" i="1">
                            <a:solidFill>
                              <a:srgbClr val="FFFF00"/>
                            </a:solidFill>
                            <a:latin typeface="Cambria Math" panose="02040503050406030204" pitchFamily="18" charset="0"/>
                            <a:ea typeface="Cambria Math" panose="02040503050406030204" pitchFamily="18" charset="0"/>
                          </a:rPr>
                          <m:t>𝜕</m:t>
                        </m:r>
                        <m:r>
                          <a:rPr lang="es-ES" i="1">
                            <a:solidFill>
                              <a:srgbClr val="FFFF00"/>
                            </a:solidFill>
                            <a:latin typeface="Cambria Math" panose="02040503050406030204" pitchFamily="18" charset="0"/>
                            <a:ea typeface="Cambria Math" panose="02040503050406030204" pitchFamily="18" charset="0"/>
                          </a:rPr>
                          <m:t>𝑡</m:t>
                        </m:r>
                      </m:den>
                    </m:f>
                    <m:r>
                      <a:rPr lang="es-ES" i="1">
                        <a:solidFill>
                          <a:srgbClr val="FFFF00"/>
                        </a:solidFill>
                        <a:latin typeface="Cambria Math" panose="02040503050406030204" pitchFamily="18" charset="0"/>
                        <a:ea typeface="Cambria Math" panose="02040503050406030204" pitchFamily="18" charset="0"/>
                      </a:rPr>
                      <m:t>𝑑𝑥𝑑𝑦𝑑𝑧</m:t>
                    </m:r>
                  </m:oMath>
                </a14:m>
                <a:endParaRPr lang="es-CL" dirty="0"/>
              </a:p>
              <a:p>
                <a:r>
                  <a:rPr lang="es-ES" dirty="0"/>
                  <a:t>Substituyendo…</a:t>
                </a:r>
              </a:p>
              <a:p>
                <a14:m>
                  <m:oMath xmlns:m="http://schemas.openxmlformats.org/officeDocument/2006/math">
                    <m:f>
                      <m:fPr>
                        <m:ctrlPr>
                          <a:rPr lang="es-ES" i="1" smtClean="0">
                            <a:solidFill>
                              <a:srgbClr val="FFFF00"/>
                            </a:solidFill>
                            <a:latin typeface="Cambria Math" panose="02040503050406030204" pitchFamily="18" charset="0"/>
                            <a:ea typeface="Cambria Math" panose="02040503050406030204" pitchFamily="18" charset="0"/>
                          </a:rPr>
                        </m:ctrlPr>
                      </m:fPr>
                      <m:num>
                        <m:r>
                          <a:rPr lang="es-ES" i="1">
                            <a:solidFill>
                              <a:srgbClr val="FFFF00"/>
                            </a:solidFill>
                            <a:latin typeface="Cambria Math" panose="02040503050406030204" pitchFamily="18" charset="0"/>
                            <a:ea typeface="Cambria Math" panose="02040503050406030204" pitchFamily="18" charset="0"/>
                          </a:rPr>
                          <m:t>𝜕</m:t>
                        </m:r>
                      </m:num>
                      <m:den>
                        <m:r>
                          <a:rPr lang="es-ES" i="1">
                            <a:solidFill>
                              <a:srgbClr val="FFFF00"/>
                            </a:solidFill>
                            <a:latin typeface="Cambria Math" panose="02040503050406030204" pitchFamily="18" charset="0"/>
                            <a:ea typeface="Cambria Math" panose="02040503050406030204" pitchFamily="18" charset="0"/>
                          </a:rPr>
                          <m:t>𝜕</m:t>
                        </m:r>
                        <m:r>
                          <a:rPr lang="es-ES" b="0" i="1" smtClean="0">
                            <a:solidFill>
                              <a:srgbClr val="FFFF00"/>
                            </a:solidFill>
                            <a:latin typeface="Cambria Math" panose="02040503050406030204" pitchFamily="18" charset="0"/>
                            <a:ea typeface="Cambria Math" panose="02040503050406030204" pitchFamily="18" charset="0"/>
                          </a:rPr>
                          <m:t>𝑥</m:t>
                        </m:r>
                      </m:den>
                    </m:f>
                    <m:d>
                      <m:dPr>
                        <m:ctrlPr>
                          <a:rPr lang="es-ES" b="0" i="1" smtClean="0">
                            <a:solidFill>
                              <a:srgbClr val="FFFF00"/>
                            </a:solidFill>
                            <a:latin typeface="Cambria Math" panose="02040503050406030204" pitchFamily="18" charset="0"/>
                            <a:ea typeface="Cambria Math" panose="02040503050406030204" pitchFamily="18" charset="0"/>
                          </a:rPr>
                        </m:ctrlPr>
                      </m:dPr>
                      <m:e>
                        <m:r>
                          <a:rPr lang="es-ES" b="0" i="1" smtClean="0">
                            <a:solidFill>
                              <a:srgbClr val="FFFF00"/>
                            </a:solidFill>
                            <a:latin typeface="Cambria Math" panose="02040503050406030204" pitchFamily="18" charset="0"/>
                            <a:ea typeface="Cambria Math" panose="02040503050406030204" pitchFamily="18" charset="0"/>
                          </a:rPr>
                          <m:t>𝑘</m:t>
                        </m:r>
                        <m:f>
                          <m:fPr>
                            <m:ctrlPr>
                              <a:rPr lang="es-ES" i="1">
                                <a:solidFill>
                                  <a:srgbClr val="FFFF00"/>
                                </a:solidFill>
                                <a:latin typeface="Cambria Math" panose="02040503050406030204" pitchFamily="18" charset="0"/>
                                <a:ea typeface="Cambria Math" panose="02040503050406030204" pitchFamily="18" charset="0"/>
                              </a:rPr>
                            </m:ctrlPr>
                          </m:fPr>
                          <m:num>
                            <m:r>
                              <a:rPr lang="es-ES" i="1">
                                <a:solidFill>
                                  <a:srgbClr val="FFFF00"/>
                                </a:solidFill>
                                <a:latin typeface="Cambria Math" panose="02040503050406030204" pitchFamily="18" charset="0"/>
                                <a:ea typeface="Cambria Math" panose="02040503050406030204" pitchFamily="18" charset="0"/>
                              </a:rPr>
                              <m:t>𝜕</m:t>
                            </m:r>
                            <m:r>
                              <a:rPr lang="es-ES" i="1">
                                <a:solidFill>
                                  <a:srgbClr val="FFFF00"/>
                                </a:solidFill>
                                <a:latin typeface="Cambria Math" panose="02040503050406030204" pitchFamily="18" charset="0"/>
                                <a:ea typeface="Cambria Math" panose="02040503050406030204" pitchFamily="18" charset="0"/>
                              </a:rPr>
                              <m:t>𝑇</m:t>
                            </m:r>
                          </m:num>
                          <m:den>
                            <m:r>
                              <a:rPr lang="es-ES" i="1">
                                <a:solidFill>
                                  <a:srgbClr val="FFFF00"/>
                                </a:solidFill>
                                <a:latin typeface="Cambria Math" panose="02040503050406030204" pitchFamily="18" charset="0"/>
                                <a:ea typeface="Cambria Math" panose="02040503050406030204" pitchFamily="18" charset="0"/>
                              </a:rPr>
                              <m:t>𝜕</m:t>
                            </m:r>
                            <m:r>
                              <a:rPr lang="es-ES" b="0" i="1" smtClean="0">
                                <a:solidFill>
                                  <a:srgbClr val="FFFF00"/>
                                </a:solidFill>
                                <a:latin typeface="Cambria Math" panose="02040503050406030204" pitchFamily="18" charset="0"/>
                                <a:ea typeface="Cambria Math" panose="02040503050406030204" pitchFamily="18" charset="0"/>
                              </a:rPr>
                              <m:t>𝑥</m:t>
                            </m:r>
                          </m:den>
                        </m:f>
                      </m:e>
                    </m:d>
                    <m:r>
                      <a:rPr lang="es-ES" b="0" i="1" smtClean="0">
                        <a:solidFill>
                          <a:srgbClr val="FFFF00"/>
                        </a:solidFill>
                        <a:latin typeface="Cambria Math" panose="02040503050406030204" pitchFamily="18" charset="0"/>
                        <a:ea typeface="Cambria Math" panose="02040503050406030204" pitchFamily="18" charset="0"/>
                      </a:rPr>
                      <m:t>+</m:t>
                    </m:r>
                    <m:f>
                      <m:fPr>
                        <m:ctrlPr>
                          <a:rPr lang="es-ES" i="1">
                            <a:solidFill>
                              <a:srgbClr val="FFFF00"/>
                            </a:solidFill>
                            <a:latin typeface="Cambria Math" panose="02040503050406030204" pitchFamily="18" charset="0"/>
                            <a:ea typeface="Cambria Math" panose="02040503050406030204" pitchFamily="18" charset="0"/>
                          </a:rPr>
                        </m:ctrlPr>
                      </m:fPr>
                      <m:num>
                        <m:r>
                          <a:rPr lang="es-ES" i="1">
                            <a:solidFill>
                              <a:srgbClr val="FFFF00"/>
                            </a:solidFill>
                            <a:latin typeface="Cambria Math" panose="02040503050406030204" pitchFamily="18" charset="0"/>
                            <a:ea typeface="Cambria Math" panose="02040503050406030204" pitchFamily="18" charset="0"/>
                          </a:rPr>
                          <m:t>𝜕</m:t>
                        </m:r>
                      </m:num>
                      <m:den>
                        <m:r>
                          <a:rPr lang="es-ES" i="1">
                            <a:solidFill>
                              <a:srgbClr val="FFFF00"/>
                            </a:solidFill>
                            <a:latin typeface="Cambria Math" panose="02040503050406030204" pitchFamily="18" charset="0"/>
                            <a:ea typeface="Cambria Math" panose="02040503050406030204" pitchFamily="18" charset="0"/>
                          </a:rPr>
                          <m:t>𝜕</m:t>
                        </m:r>
                        <m:r>
                          <a:rPr lang="es-ES" b="0" i="1" smtClean="0">
                            <a:solidFill>
                              <a:srgbClr val="FFFF00"/>
                            </a:solidFill>
                            <a:latin typeface="Cambria Math" panose="02040503050406030204" pitchFamily="18" charset="0"/>
                            <a:ea typeface="Cambria Math" panose="02040503050406030204" pitchFamily="18" charset="0"/>
                          </a:rPr>
                          <m:t>𝑦</m:t>
                        </m:r>
                      </m:den>
                    </m:f>
                    <m:d>
                      <m:dPr>
                        <m:ctrlPr>
                          <a:rPr lang="es-ES" i="1">
                            <a:solidFill>
                              <a:srgbClr val="FFFF00"/>
                            </a:solidFill>
                            <a:latin typeface="Cambria Math" panose="02040503050406030204" pitchFamily="18" charset="0"/>
                            <a:ea typeface="Cambria Math" panose="02040503050406030204" pitchFamily="18" charset="0"/>
                          </a:rPr>
                        </m:ctrlPr>
                      </m:dPr>
                      <m:e>
                        <m:r>
                          <a:rPr lang="es-ES" i="1">
                            <a:solidFill>
                              <a:srgbClr val="FFFF00"/>
                            </a:solidFill>
                            <a:latin typeface="Cambria Math" panose="02040503050406030204" pitchFamily="18" charset="0"/>
                            <a:ea typeface="Cambria Math" panose="02040503050406030204" pitchFamily="18" charset="0"/>
                          </a:rPr>
                          <m:t>𝑘</m:t>
                        </m:r>
                        <m:f>
                          <m:fPr>
                            <m:ctrlPr>
                              <a:rPr lang="es-ES" i="1">
                                <a:solidFill>
                                  <a:srgbClr val="FFFF00"/>
                                </a:solidFill>
                                <a:latin typeface="Cambria Math" panose="02040503050406030204" pitchFamily="18" charset="0"/>
                                <a:ea typeface="Cambria Math" panose="02040503050406030204" pitchFamily="18" charset="0"/>
                              </a:rPr>
                            </m:ctrlPr>
                          </m:fPr>
                          <m:num>
                            <m:r>
                              <a:rPr lang="es-ES" i="1">
                                <a:solidFill>
                                  <a:srgbClr val="FFFF00"/>
                                </a:solidFill>
                                <a:latin typeface="Cambria Math" panose="02040503050406030204" pitchFamily="18" charset="0"/>
                                <a:ea typeface="Cambria Math" panose="02040503050406030204" pitchFamily="18" charset="0"/>
                              </a:rPr>
                              <m:t>𝜕</m:t>
                            </m:r>
                            <m:r>
                              <a:rPr lang="es-ES" i="1">
                                <a:solidFill>
                                  <a:srgbClr val="FFFF00"/>
                                </a:solidFill>
                                <a:latin typeface="Cambria Math" panose="02040503050406030204" pitchFamily="18" charset="0"/>
                                <a:ea typeface="Cambria Math" panose="02040503050406030204" pitchFamily="18" charset="0"/>
                              </a:rPr>
                              <m:t>𝑇</m:t>
                            </m:r>
                          </m:num>
                          <m:den>
                            <m:r>
                              <a:rPr lang="es-ES" i="1">
                                <a:solidFill>
                                  <a:srgbClr val="FFFF00"/>
                                </a:solidFill>
                                <a:latin typeface="Cambria Math" panose="02040503050406030204" pitchFamily="18" charset="0"/>
                                <a:ea typeface="Cambria Math" panose="02040503050406030204" pitchFamily="18" charset="0"/>
                              </a:rPr>
                              <m:t>𝜕</m:t>
                            </m:r>
                            <m:r>
                              <a:rPr lang="es-ES" b="0" i="1" smtClean="0">
                                <a:solidFill>
                                  <a:srgbClr val="FFFF00"/>
                                </a:solidFill>
                                <a:latin typeface="Cambria Math" panose="02040503050406030204" pitchFamily="18" charset="0"/>
                                <a:ea typeface="Cambria Math" panose="02040503050406030204" pitchFamily="18" charset="0"/>
                              </a:rPr>
                              <m:t>𝑦</m:t>
                            </m:r>
                          </m:den>
                        </m:f>
                      </m:e>
                    </m:d>
                    <m:r>
                      <a:rPr lang="es-ES" b="0" i="1" smtClean="0">
                        <a:solidFill>
                          <a:srgbClr val="FFFF00"/>
                        </a:solidFill>
                        <a:latin typeface="Cambria Math" panose="02040503050406030204" pitchFamily="18" charset="0"/>
                        <a:ea typeface="Cambria Math" panose="02040503050406030204" pitchFamily="18" charset="0"/>
                      </a:rPr>
                      <m:t>+</m:t>
                    </m:r>
                    <m:f>
                      <m:fPr>
                        <m:ctrlPr>
                          <a:rPr lang="es-ES" i="1">
                            <a:solidFill>
                              <a:srgbClr val="FFFF00"/>
                            </a:solidFill>
                            <a:latin typeface="Cambria Math" panose="02040503050406030204" pitchFamily="18" charset="0"/>
                            <a:ea typeface="Cambria Math" panose="02040503050406030204" pitchFamily="18" charset="0"/>
                          </a:rPr>
                        </m:ctrlPr>
                      </m:fPr>
                      <m:num>
                        <m:r>
                          <a:rPr lang="es-ES" i="1">
                            <a:solidFill>
                              <a:srgbClr val="FFFF00"/>
                            </a:solidFill>
                            <a:latin typeface="Cambria Math" panose="02040503050406030204" pitchFamily="18" charset="0"/>
                            <a:ea typeface="Cambria Math" panose="02040503050406030204" pitchFamily="18" charset="0"/>
                          </a:rPr>
                          <m:t>𝜕</m:t>
                        </m:r>
                      </m:num>
                      <m:den>
                        <m:r>
                          <a:rPr lang="es-ES" i="1">
                            <a:solidFill>
                              <a:srgbClr val="FFFF00"/>
                            </a:solidFill>
                            <a:latin typeface="Cambria Math" panose="02040503050406030204" pitchFamily="18" charset="0"/>
                            <a:ea typeface="Cambria Math" panose="02040503050406030204" pitchFamily="18" charset="0"/>
                          </a:rPr>
                          <m:t>𝜕</m:t>
                        </m:r>
                        <m:r>
                          <a:rPr lang="es-ES" b="0" i="1" smtClean="0">
                            <a:solidFill>
                              <a:srgbClr val="FFFF00"/>
                            </a:solidFill>
                            <a:latin typeface="Cambria Math" panose="02040503050406030204" pitchFamily="18" charset="0"/>
                            <a:ea typeface="Cambria Math" panose="02040503050406030204" pitchFamily="18" charset="0"/>
                          </a:rPr>
                          <m:t>𝑧</m:t>
                        </m:r>
                      </m:den>
                    </m:f>
                    <m:d>
                      <m:dPr>
                        <m:ctrlPr>
                          <a:rPr lang="es-ES" i="1">
                            <a:solidFill>
                              <a:srgbClr val="FFFF00"/>
                            </a:solidFill>
                            <a:latin typeface="Cambria Math" panose="02040503050406030204" pitchFamily="18" charset="0"/>
                            <a:ea typeface="Cambria Math" panose="02040503050406030204" pitchFamily="18" charset="0"/>
                          </a:rPr>
                        </m:ctrlPr>
                      </m:dPr>
                      <m:e>
                        <m:r>
                          <a:rPr lang="es-ES" i="1">
                            <a:solidFill>
                              <a:srgbClr val="FFFF00"/>
                            </a:solidFill>
                            <a:latin typeface="Cambria Math" panose="02040503050406030204" pitchFamily="18" charset="0"/>
                            <a:ea typeface="Cambria Math" panose="02040503050406030204" pitchFamily="18" charset="0"/>
                          </a:rPr>
                          <m:t>𝑘</m:t>
                        </m:r>
                        <m:f>
                          <m:fPr>
                            <m:ctrlPr>
                              <a:rPr lang="es-ES" i="1">
                                <a:solidFill>
                                  <a:srgbClr val="FFFF00"/>
                                </a:solidFill>
                                <a:latin typeface="Cambria Math" panose="02040503050406030204" pitchFamily="18" charset="0"/>
                                <a:ea typeface="Cambria Math" panose="02040503050406030204" pitchFamily="18" charset="0"/>
                              </a:rPr>
                            </m:ctrlPr>
                          </m:fPr>
                          <m:num>
                            <m:r>
                              <a:rPr lang="es-ES" i="1">
                                <a:solidFill>
                                  <a:srgbClr val="FFFF00"/>
                                </a:solidFill>
                                <a:latin typeface="Cambria Math" panose="02040503050406030204" pitchFamily="18" charset="0"/>
                                <a:ea typeface="Cambria Math" panose="02040503050406030204" pitchFamily="18" charset="0"/>
                              </a:rPr>
                              <m:t>𝜕</m:t>
                            </m:r>
                            <m:r>
                              <a:rPr lang="es-ES" i="1">
                                <a:solidFill>
                                  <a:srgbClr val="FFFF00"/>
                                </a:solidFill>
                                <a:latin typeface="Cambria Math" panose="02040503050406030204" pitchFamily="18" charset="0"/>
                                <a:ea typeface="Cambria Math" panose="02040503050406030204" pitchFamily="18" charset="0"/>
                              </a:rPr>
                              <m:t>𝑇</m:t>
                            </m:r>
                          </m:num>
                          <m:den>
                            <m:r>
                              <a:rPr lang="es-ES" i="1">
                                <a:solidFill>
                                  <a:srgbClr val="FFFF00"/>
                                </a:solidFill>
                                <a:latin typeface="Cambria Math" panose="02040503050406030204" pitchFamily="18" charset="0"/>
                                <a:ea typeface="Cambria Math" panose="02040503050406030204" pitchFamily="18" charset="0"/>
                              </a:rPr>
                              <m:t>𝜕</m:t>
                            </m:r>
                            <m:r>
                              <a:rPr lang="es-ES" b="0" i="1" smtClean="0">
                                <a:solidFill>
                                  <a:srgbClr val="FFFF00"/>
                                </a:solidFill>
                                <a:latin typeface="Cambria Math" panose="02040503050406030204" pitchFamily="18" charset="0"/>
                                <a:ea typeface="Cambria Math" panose="02040503050406030204" pitchFamily="18" charset="0"/>
                              </a:rPr>
                              <m:t>𝑧</m:t>
                            </m:r>
                          </m:den>
                        </m:f>
                      </m:e>
                    </m:d>
                    <m:r>
                      <a:rPr lang="es-ES" b="0" i="1" smtClean="0">
                        <a:solidFill>
                          <a:srgbClr val="FFFF00"/>
                        </a:solidFill>
                        <a:latin typeface="Cambria Math" panose="02040503050406030204" pitchFamily="18" charset="0"/>
                        <a:ea typeface="Cambria Math" panose="02040503050406030204" pitchFamily="18" charset="0"/>
                      </a:rPr>
                      <m:t>+</m:t>
                    </m:r>
                    <m:acc>
                      <m:accPr>
                        <m:chr m:val="̇"/>
                        <m:ctrlPr>
                          <a:rPr lang="es-ES" i="1">
                            <a:solidFill>
                              <a:srgbClr val="FFFF00"/>
                            </a:solidFill>
                            <a:latin typeface="Cambria Math" panose="02040503050406030204" pitchFamily="18" charset="0"/>
                          </a:rPr>
                        </m:ctrlPr>
                      </m:accPr>
                      <m:e>
                        <m:r>
                          <a:rPr lang="es-ES" i="1">
                            <a:solidFill>
                              <a:srgbClr val="FFFF00"/>
                            </a:solidFill>
                            <a:latin typeface="Cambria Math" panose="02040503050406030204" pitchFamily="18" charset="0"/>
                          </a:rPr>
                          <m:t>𝑞</m:t>
                        </m:r>
                      </m:e>
                    </m:acc>
                    <m:r>
                      <a:rPr lang="es-ES" b="0" i="1" smtClean="0">
                        <a:solidFill>
                          <a:srgbClr val="FFFF00"/>
                        </a:solidFill>
                        <a:latin typeface="Cambria Math" panose="02040503050406030204" pitchFamily="18" charset="0"/>
                        <a:ea typeface="Cambria Math" panose="02040503050406030204" pitchFamily="18" charset="0"/>
                      </a:rPr>
                      <m:t>=</m:t>
                    </m:r>
                    <m:r>
                      <a:rPr lang="es-ES" i="1">
                        <a:solidFill>
                          <a:srgbClr val="FFFF00"/>
                        </a:solidFill>
                        <a:latin typeface="Cambria Math" panose="02040503050406030204" pitchFamily="18" charset="0"/>
                        <a:ea typeface="Cambria Math" panose="02040503050406030204" pitchFamily="18" charset="0"/>
                      </a:rPr>
                      <m:t>𝜌</m:t>
                    </m:r>
                    <m:r>
                      <a:rPr lang="es-ES" i="1">
                        <a:solidFill>
                          <a:srgbClr val="FFFF00"/>
                        </a:solidFill>
                        <a:latin typeface="Cambria Math" panose="02040503050406030204" pitchFamily="18" charset="0"/>
                        <a:ea typeface="Cambria Math" panose="02040503050406030204" pitchFamily="18" charset="0"/>
                      </a:rPr>
                      <m:t>𝐶𝑝</m:t>
                    </m:r>
                    <m:f>
                      <m:fPr>
                        <m:ctrlPr>
                          <a:rPr lang="es-ES" i="1">
                            <a:solidFill>
                              <a:srgbClr val="FFFF00"/>
                            </a:solidFill>
                            <a:latin typeface="Cambria Math" panose="02040503050406030204" pitchFamily="18" charset="0"/>
                            <a:ea typeface="Cambria Math" panose="02040503050406030204" pitchFamily="18" charset="0"/>
                          </a:rPr>
                        </m:ctrlPr>
                      </m:fPr>
                      <m:num>
                        <m:r>
                          <a:rPr lang="es-ES" i="1">
                            <a:solidFill>
                              <a:srgbClr val="FFFF00"/>
                            </a:solidFill>
                            <a:latin typeface="Cambria Math" panose="02040503050406030204" pitchFamily="18" charset="0"/>
                            <a:ea typeface="Cambria Math" panose="02040503050406030204" pitchFamily="18" charset="0"/>
                          </a:rPr>
                          <m:t>𝜕</m:t>
                        </m:r>
                        <m:r>
                          <a:rPr lang="es-ES" i="1">
                            <a:solidFill>
                              <a:srgbClr val="FFFF00"/>
                            </a:solidFill>
                            <a:latin typeface="Cambria Math" panose="02040503050406030204" pitchFamily="18" charset="0"/>
                            <a:ea typeface="Cambria Math" panose="02040503050406030204" pitchFamily="18" charset="0"/>
                          </a:rPr>
                          <m:t>𝑇</m:t>
                        </m:r>
                      </m:num>
                      <m:den>
                        <m:r>
                          <a:rPr lang="es-ES" i="1">
                            <a:solidFill>
                              <a:srgbClr val="FFFF00"/>
                            </a:solidFill>
                            <a:latin typeface="Cambria Math" panose="02040503050406030204" pitchFamily="18" charset="0"/>
                            <a:ea typeface="Cambria Math" panose="02040503050406030204" pitchFamily="18" charset="0"/>
                          </a:rPr>
                          <m:t>𝜕</m:t>
                        </m:r>
                        <m:r>
                          <a:rPr lang="es-ES" i="1">
                            <a:solidFill>
                              <a:srgbClr val="FFFF00"/>
                            </a:solidFill>
                            <a:latin typeface="Cambria Math" panose="02040503050406030204" pitchFamily="18" charset="0"/>
                            <a:ea typeface="Cambria Math" panose="02040503050406030204" pitchFamily="18" charset="0"/>
                          </a:rPr>
                          <m:t>𝑡</m:t>
                        </m:r>
                      </m:den>
                    </m:f>
                  </m:oMath>
                </a14:m>
                <a:endParaRPr lang="es-CL" dirty="0"/>
              </a:p>
              <a:p>
                <a:r>
                  <a:rPr lang="es-CL" dirty="0"/>
                  <a:t>Forma general de la ecuación de difusión de calor en coordenadas cartesianas.</a:t>
                </a:r>
              </a:p>
              <a:p>
                <a:r>
                  <a:rPr lang="es-CL" dirty="0"/>
                  <a:t>Útil para obtener distribuciones de temperatura T</a:t>
                </a:r>
                <a:r>
                  <a:rPr lang="es-CL" baseline="-25000" dirty="0"/>
                  <a:t>(</a:t>
                </a:r>
                <a:r>
                  <a:rPr lang="es-CL" baseline="-25000" dirty="0" err="1"/>
                  <a:t>x,y,z</a:t>
                </a:r>
                <a:r>
                  <a:rPr lang="es-CL" baseline="-25000" dirty="0"/>
                  <a:t>)</a:t>
                </a:r>
                <a:r>
                  <a:rPr lang="es-CL" dirty="0"/>
                  <a:t> en función del tiempo.</a:t>
                </a:r>
              </a:p>
              <a:p>
                <a:r>
                  <a:rPr lang="es-CL" dirty="0"/>
                  <a:t>Recordar que los términos diferenciales de la izquierda representan la conducción de calor neta en cada dirección:</a:t>
                </a:r>
              </a:p>
              <a:p>
                <a14:m>
                  <m:oMath xmlns:m="http://schemas.openxmlformats.org/officeDocument/2006/math">
                    <m:f>
                      <m:fPr>
                        <m:ctrlPr>
                          <a:rPr lang="es-ES" i="1" smtClean="0">
                            <a:solidFill>
                              <a:srgbClr val="FFFF00"/>
                            </a:solidFill>
                            <a:latin typeface="Cambria Math" panose="02040503050406030204" pitchFamily="18" charset="0"/>
                            <a:ea typeface="Cambria Math" panose="02040503050406030204" pitchFamily="18" charset="0"/>
                          </a:rPr>
                        </m:ctrlPr>
                      </m:fPr>
                      <m:num>
                        <m:r>
                          <a:rPr lang="es-ES" i="1">
                            <a:solidFill>
                              <a:srgbClr val="FFFF00"/>
                            </a:solidFill>
                            <a:latin typeface="Cambria Math" panose="02040503050406030204" pitchFamily="18" charset="0"/>
                            <a:ea typeface="Cambria Math" panose="02040503050406030204" pitchFamily="18" charset="0"/>
                          </a:rPr>
                          <m:t>𝜕</m:t>
                        </m:r>
                      </m:num>
                      <m:den>
                        <m:r>
                          <a:rPr lang="es-ES" i="1">
                            <a:solidFill>
                              <a:srgbClr val="FFFF00"/>
                            </a:solidFill>
                            <a:latin typeface="Cambria Math" panose="02040503050406030204" pitchFamily="18" charset="0"/>
                            <a:ea typeface="Cambria Math" panose="02040503050406030204" pitchFamily="18" charset="0"/>
                          </a:rPr>
                          <m:t>𝜕</m:t>
                        </m:r>
                        <m:r>
                          <a:rPr lang="es-ES" b="0" i="1" smtClean="0">
                            <a:solidFill>
                              <a:srgbClr val="FFFF00"/>
                            </a:solidFill>
                            <a:latin typeface="Cambria Math" panose="02040503050406030204" pitchFamily="18" charset="0"/>
                            <a:ea typeface="Cambria Math" panose="02040503050406030204" pitchFamily="18" charset="0"/>
                          </a:rPr>
                          <m:t>𝑥</m:t>
                        </m:r>
                      </m:den>
                    </m:f>
                    <m:d>
                      <m:dPr>
                        <m:ctrlPr>
                          <a:rPr lang="es-ES" b="0" i="1" smtClean="0">
                            <a:solidFill>
                              <a:srgbClr val="FFFF00"/>
                            </a:solidFill>
                            <a:latin typeface="Cambria Math" panose="02040503050406030204" pitchFamily="18" charset="0"/>
                            <a:ea typeface="Cambria Math" panose="02040503050406030204" pitchFamily="18" charset="0"/>
                          </a:rPr>
                        </m:ctrlPr>
                      </m:dPr>
                      <m:e>
                        <m:r>
                          <a:rPr lang="es-ES" b="0" i="1" smtClean="0">
                            <a:solidFill>
                              <a:srgbClr val="FFFF00"/>
                            </a:solidFill>
                            <a:latin typeface="Cambria Math" panose="02040503050406030204" pitchFamily="18" charset="0"/>
                            <a:ea typeface="Cambria Math" panose="02040503050406030204" pitchFamily="18" charset="0"/>
                          </a:rPr>
                          <m:t>𝑘</m:t>
                        </m:r>
                        <m:f>
                          <m:fPr>
                            <m:ctrlPr>
                              <a:rPr lang="es-ES" i="1">
                                <a:solidFill>
                                  <a:srgbClr val="FFFF00"/>
                                </a:solidFill>
                                <a:latin typeface="Cambria Math" panose="02040503050406030204" pitchFamily="18" charset="0"/>
                                <a:ea typeface="Cambria Math" panose="02040503050406030204" pitchFamily="18" charset="0"/>
                              </a:rPr>
                            </m:ctrlPr>
                          </m:fPr>
                          <m:num>
                            <m:r>
                              <a:rPr lang="es-ES" i="1">
                                <a:solidFill>
                                  <a:srgbClr val="FFFF00"/>
                                </a:solidFill>
                                <a:latin typeface="Cambria Math" panose="02040503050406030204" pitchFamily="18" charset="0"/>
                                <a:ea typeface="Cambria Math" panose="02040503050406030204" pitchFamily="18" charset="0"/>
                              </a:rPr>
                              <m:t>𝜕</m:t>
                            </m:r>
                            <m:r>
                              <a:rPr lang="es-ES" i="1">
                                <a:solidFill>
                                  <a:srgbClr val="FFFF00"/>
                                </a:solidFill>
                                <a:latin typeface="Cambria Math" panose="02040503050406030204" pitchFamily="18" charset="0"/>
                                <a:ea typeface="Cambria Math" panose="02040503050406030204" pitchFamily="18" charset="0"/>
                              </a:rPr>
                              <m:t>𝑇</m:t>
                            </m:r>
                          </m:num>
                          <m:den>
                            <m:r>
                              <a:rPr lang="es-ES" i="1">
                                <a:solidFill>
                                  <a:srgbClr val="FFFF00"/>
                                </a:solidFill>
                                <a:latin typeface="Cambria Math" panose="02040503050406030204" pitchFamily="18" charset="0"/>
                                <a:ea typeface="Cambria Math" panose="02040503050406030204" pitchFamily="18" charset="0"/>
                              </a:rPr>
                              <m:t>𝜕</m:t>
                            </m:r>
                            <m:r>
                              <a:rPr lang="es-ES" b="0" i="1" smtClean="0">
                                <a:solidFill>
                                  <a:srgbClr val="FFFF00"/>
                                </a:solidFill>
                                <a:latin typeface="Cambria Math" panose="02040503050406030204" pitchFamily="18" charset="0"/>
                                <a:ea typeface="Cambria Math" panose="02040503050406030204" pitchFamily="18" charset="0"/>
                              </a:rPr>
                              <m:t>𝑥</m:t>
                            </m:r>
                          </m:den>
                        </m:f>
                      </m:e>
                    </m:d>
                    <m:r>
                      <a:rPr lang="es-ES" b="0" i="1" smtClean="0">
                        <a:solidFill>
                          <a:srgbClr val="FFFF00"/>
                        </a:solidFill>
                        <a:latin typeface="Cambria Math" panose="02040503050406030204" pitchFamily="18" charset="0"/>
                        <a:ea typeface="Cambria Math" panose="02040503050406030204" pitchFamily="18" charset="0"/>
                      </a:rPr>
                      <m:t>𝑑𝑥</m:t>
                    </m:r>
                    <m:r>
                      <a:rPr lang="es-ES" b="0" i="1" smtClean="0">
                        <a:solidFill>
                          <a:srgbClr val="FFFF00"/>
                        </a:solidFill>
                        <a:latin typeface="Cambria Math" panose="02040503050406030204" pitchFamily="18" charset="0"/>
                        <a:ea typeface="Cambria Math" panose="02040503050406030204" pitchFamily="18" charset="0"/>
                      </a:rPr>
                      <m:t>=</m:t>
                    </m:r>
                    <m:sSup>
                      <m:sSupPr>
                        <m:ctrlPr>
                          <a:rPr lang="es-ES" b="0" i="1" smtClean="0">
                            <a:solidFill>
                              <a:srgbClr val="FFFF00"/>
                            </a:solidFill>
                            <a:latin typeface="Cambria Math" panose="02040503050406030204" pitchFamily="18" charset="0"/>
                            <a:ea typeface="Cambria Math" panose="02040503050406030204" pitchFamily="18" charset="0"/>
                          </a:rPr>
                        </m:ctrlPr>
                      </m:sSupPr>
                      <m:e>
                        <m:r>
                          <a:rPr lang="es-ES" b="0" i="1" smtClean="0">
                            <a:solidFill>
                              <a:srgbClr val="FFFF00"/>
                            </a:solidFill>
                            <a:latin typeface="Cambria Math" panose="02040503050406030204" pitchFamily="18" charset="0"/>
                            <a:ea typeface="Cambria Math" panose="02040503050406030204" pitchFamily="18" charset="0"/>
                          </a:rPr>
                          <m:t>𝑞</m:t>
                        </m:r>
                      </m:e>
                      <m:sup>
                        <m:r>
                          <a:rPr lang="es-ES" b="0" i="1" smtClean="0">
                            <a:solidFill>
                              <a:srgbClr val="FFFF00"/>
                            </a:solidFill>
                            <a:latin typeface="Cambria Math" panose="02040503050406030204" pitchFamily="18" charset="0"/>
                            <a:ea typeface="Cambria Math" panose="02040503050406030204" pitchFamily="18" charset="0"/>
                          </a:rPr>
                          <m:t>′′</m:t>
                        </m:r>
                      </m:sup>
                    </m:sSup>
                    <m:r>
                      <a:rPr lang="es-ES" b="0" i="1" baseline="-25000" smtClean="0">
                        <a:solidFill>
                          <a:srgbClr val="FFFF00"/>
                        </a:solidFill>
                        <a:latin typeface="Cambria Math" panose="02040503050406030204" pitchFamily="18" charset="0"/>
                        <a:ea typeface="Cambria Math" panose="02040503050406030204" pitchFamily="18" charset="0"/>
                      </a:rPr>
                      <m:t>𝑥</m:t>
                    </m:r>
                    <m:r>
                      <a:rPr lang="es-ES" b="0" i="1" smtClean="0">
                        <a:solidFill>
                          <a:srgbClr val="FFFF00"/>
                        </a:solidFill>
                        <a:latin typeface="Cambria Math" panose="02040503050406030204" pitchFamily="18" charset="0"/>
                        <a:ea typeface="Cambria Math" panose="02040503050406030204" pitchFamily="18" charset="0"/>
                      </a:rPr>
                      <m:t> −</m:t>
                    </m:r>
                    <m:sSup>
                      <m:sSupPr>
                        <m:ctrlPr>
                          <a:rPr lang="es-ES" b="0" i="1" smtClean="0">
                            <a:solidFill>
                              <a:srgbClr val="FFFF00"/>
                            </a:solidFill>
                            <a:latin typeface="Cambria Math" panose="02040503050406030204" pitchFamily="18" charset="0"/>
                            <a:ea typeface="Cambria Math" panose="02040503050406030204" pitchFamily="18" charset="0"/>
                          </a:rPr>
                        </m:ctrlPr>
                      </m:sSupPr>
                      <m:e>
                        <m:r>
                          <a:rPr lang="es-ES" b="0" i="1" smtClean="0">
                            <a:solidFill>
                              <a:srgbClr val="FFFF00"/>
                            </a:solidFill>
                            <a:latin typeface="Cambria Math" panose="02040503050406030204" pitchFamily="18" charset="0"/>
                            <a:ea typeface="Cambria Math" panose="02040503050406030204" pitchFamily="18" charset="0"/>
                          </a:rPr>
                          <m:t>𝑞</m:t>
                        </m:r>
                      </m:e>
                      <m:sup>
                        <m:r>
                          <a:rPr lang="es-ES" b="0" i="1" smtClean="0">
                            <a:solidFill>
                              <a:srgbClr val="FFFF00"/>
                            </a:solidFill>
                            <a:latin typeface="Cambria Math" panose="02040503050406030204" pitchFamily="18" charset="0"/>
                            <a:ea typeface="Cambria Math" panose="02040503050406030204" pitchFamily="18" charset="0"/>
                          </a:rPr>
                          <m:t>′′</m:t>
                        </m:r>
                      </m:sup>
                    </m:sSup>
                    <m:r>
                      <a:rPr lang="es-ES" b="0" i="1" baseline="-25000" smtClean="0">
                        <a:solidFill>
                          <a:srgbClr val="FFFF00"/>
                        </a:solidFill>
                        <a:latin typeface="Cambria Math" panose="02040503050406030204" pitchFamily="18" charset="0"/>
                        <a:ea typeface="Cambria Math" panose="02040503050406030204" pitchFamily="18" charset="0"/>
                      </a:rPr>
                      <m:t>𝑥</m:t>
                    </m:r>
                    <m:r>
                      <a:rPr lang="es-ES" b="0" i="1" baseline="-25000" smtClean="0">
                        <a:solidFill>
                          <a:srgbClr val="FFFF00"/>
                        </a:solidFill>
                        <a:latin typeface="Cambria Math" panose="02040503050406030204" pitchFamily="18" charset="0"/>
                        <a:ea typeface="Cambria Math" panose="02040503050406030204" pitchFamily="18" charset="0"/>
                      </a:rPr>
                      <m:t>+</m:t>
                    </m:r>
                    <m:r>
                      <a:rPr lang="es-ES" b="0" i="1" baseline="-25000" smtClean="0">
                        <a:solidFill>
                          <a:srgbClr val="FFFF00"/>
                        </a:solidFill>
                        <a:latin typeface="Cambria Math" panose="02040503050406030204" pitchFamily="18" charset="0"/>
                        <a:ea typeface="Cambria Math" panose="02040503050406030204" pitchFamily="18" charset="0"/>
                      </a:rPr>
                      <m:t>𝑑𝑥</m:t>
                    </m:r>
                    <m:r>
                      <a:rPr lang="es-ES" b="0" i="1" baseline="-25000" smtClean="0">
                        <a:solidFill>
                          <a:srgbClr val="FFFF00"/>
                        </a:solidFill>
                        <a:latin typeface="Cambria Math" panose="02040503050406030204" pitchFamily="18" charset="0"/>
                        <a:ea typeface="Cambria Math" panose="02040503050406030204" pitchFamily="18" charset="0"/>
                      </a:rPr>
                      <m:t> </m:t>
                    </m:r>
                  </m:oMath>
                </a14:m>
                <a:endParaRPr lang="es-CL" baseline="-25000" dirty="0"/>
              </a:p>
            </p:txBody>
          </p:sp>
        </mc:Choice>
        <mc:Fallback xmlns="">
          <p:sp>
            <p:nvSpPr>
              <p:cNvPr id="3" name="Marcador de contenido 2">
                <a:extLst>
                  <a:ext uri="{FF2B5EF4-FFF2-40B4-BE49-F238E27FC236}">
                    <a16:creationId xmlns:a16="http://schemas.microsoft.com/office/drawing/2014/main" id="{C770EE50-A27E-4776-98C2-66D723CA7AD2}"/>
                  </a:ext>
                </a:extLst>
              </p:cNvPr>
              <p:cNvSpPr>
                <a:spLocks noGrp="1" noRot="1" noChangeAspect="1" noMove="1" noResize="1" noEditPoints="1" noAdjustHandles="1" noChangeArrowheads="1" noChangeShapeType="1" noTextEdit="1"/>
              </p:cNvSpPr>
              <p:nvPr>
                <p:ph idx="1"/>
              </p:nvPr>
            </p:nvSpPr>
            <p:spPr>
              <a:xfrm>
                <a:off x="838200" y="577049"/>
                <a:ext cx="10515600" cy="5599914"/>
              </a:xfrm>
              <a:blipFill>
                <a:blip r:embed="rId3"/>
                <a:stretch>
                  <a:fillRect l="-1043" r="-580"/>
                </a:stretch>
              </a:blipFill>
            </p:spPr>
            <p:txBody>
              <a:bodyPr/>
              <a:lstStyle/>
              <a:p>
                <a:r>
                  <a:rPr lang="es-CL">
                    <a:noFill/>
                  </a:rPr>
                  <a:t> </a:t>
                </a:r>
              </a:p>
            </p:txBody>
          </p:sp>
        </mc:Fallback>
      </mc:AlternateContent>
    </p:spTree>
    <p:extLst>
      <p:ext uri="{BB962C8B-B14F-4D97-AF65-F5344CB8AC3E}">
        <p14:creationId xmlns:p14="http://schemas.microsoft.com/office/powerpoint/2010/main" val="315370872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Marcador de contenido 2">
                <a:extLst>
                  <a:ext uri="{FF2B5EF4-FFF2-40B4-BE49-F238E27FC236}">
                    <a16:creationId xmlns:a16="http://schemas.microsoft.com/office/drawing/2014/main" id="{30C75372-1B95-4F4C-A930-40AF7D521CC7}"/>
                  </a:ext>
                </a:extLst>
              </p:cNvPr>
              <p:cNvSpPr>
                <a:spLocks noGrp="1"/>
              </p:cNvSpPr>
              <p:nvPr>
                <p:ph idx="1"/>
              </p:nvPr>
            </p:nvSpPr>
            <p:spPr>
              <a:xfrm>
                <a:off x="838200" y="452761"/>
                <a:ext cx="10515600" cy="5724202"/>
              </a:xfrm>
            </p:spPr>
            <p:txBody>
              <a:bodyPr/>
              <a:lstStyle/>
              <a:p>
                <a:r>
                  <a:rPr lang="es-ES" dirty="0"/>
                  <a:t>Simplificaciones:</a:t>
                </a:r>
              </a:p>
              <a:p>
                <a:r>
                  <a:rPr lang="es-ES" dirty="0"/>
                  <a:t>Si la conductividad térmica es constante:</a:t>
                </a:r>
              </a:p>
              <a:p>
                <a14:m>
                  <m:oMath xmlns:m="http://schemas.openxmlformats.org/officeDocument/2006/math">
                    <m:f>
                      <m:fPr>
                        <m:ctrlPr>
                          <a:rPr lang="es-ES" i="1" smtClean="0">
                            <a:solidFill>
                              <a:srgbClr val="FFFF00"/>
                            </a:solidFill>
                            <a:latin typeface="Cambria Math" panose="02040503050406030204" pitchFamily="18" charset="0"/>
                            <a:ea typeface="Cambria Math" panose="02040503050406030204" pitchFamily="18" charset="0"/>
                          </a:rPr>
                        </m:ctrlPr>
                      </m:fPr>
                      <m:num>
                        <m:sSup>
                          <m:sSupPr>
                            <m:ctrlPr>
                              <a:rPr lang="es-ES" i="1" smtClean="0">
                                <a:solidFill>
                                  <a:srgbClr val="FFFF00"/>
                                </a:solidFill>
                                <a:latin typeface="Cambria Math" panose="02040503050406030204" pitchFamily="18" charset="0"/>
                                <a:ea typeface="Cambria Math" panose="02040503050406030204" pitchFamily="18" charset="0"/>
                              </a:rPr>
                            </m:ctrlPr>
                          </m:sSupPr>
                          <m:e>
                            <m:r>
                              <a:rPr lang="es-ES" i="1">
                                <a:solidFill>
                                  <a:srgbClr val="FFFF00"/>
                                </a:solidFill>
                                <a:latin typeface="Cambria Math" panose="02040503050406030204" pitchFamily="18" charset="0"/>
                                <a:ea typeface="Cambria Math" panose="02040503050406030204" pitchFamily="18" charset="0"/>
                              </a:rPr>
                              <m:t>𝜕</m:t>
                            </m:r>
                          </m:e>
                          <m:sup>
                            <m:r>
                              <a:rPr lang="es-ES" b="0" i="1" smtClean="0">
                                <a:solidFill>
                                  <a:srgbClr val="FFFF00"/>
                                </a:solidFill>
                                <a:latin typeface="Cambria Math" panose="02040503050406030204" pitchFamily="18" charset="0"/>
                                <a:ea typeface="Cambria Math" panose="02040503050406030204" pitchFamily="18" charset="0"/>
                              </a:rPr>
                              <m:t>2</m:t>
                            </m:r>
                          </m:sup>
                        </m:sSup>
                        <m:r>
                          <a:rPr lang="es-ES" b="0" i="1" smtClean="0">
                            <a:solidFill>
                              <a:srgbClr val="FFFF00"/>
                            </a:solidFill>
                            <a:latin typeface="Cambria Math" panose="02040503050406030204" pitchFamily="18" charset="0"/>
                            <a:ea typeface="Cambria Math" panose="02040503050406030204" pitchFamily="18" charset="0"/>
                          </a:rPr>
                          <m:t>𝑇</m:t>
                        </m:r>
                      </m:num>
                      <m:den>
                        <m:r>
                          <a:rPr lang="es-ES" i="1">
                            <a:solidFill>
                              <a:srgbClr val="FFFF00"/>
                            </a:solidFill>
                            <a:latin typeface="Cambria Math" panose="02040503050406030204" pitchFamily="18" charset="0"/>
                            <a:ea typeface="Cambria Math" panose="02040503050406030204" pitchFamily="18" charset="0"/>
                          </a:rPr>
                          <m:t>𝜕</m:t>
                        </m:r>
                        <m:sSup>
                          <m:sSupPr>
                            <m:ctrlPr>
                              <a:rPr lang="es-ES" i="1" smtClean="0">
                                <a:solidFill>
                                  <a:srgbClr val="FFFF00"/>
                                </a:solidFill>
                                <a:latin typeface="Cambria Math" panose="02040503050406030204" pitchFamily="18" charset="0"/>
                                <a:ea typeface="Cambria Math" panose="02040503050406030204" pitchFamily="18" charset="0"/>
                              </a:rPr>
                            </m:ctrlPr>
                          </m:sSupPr>
                          <m:e>
                            <m:r>
                              <a:rPr lang="es-ES" b="0" i="1" smtClean="0">
                                <a:solidFill>
                                  <a:srgbClr val="FFFF00"/>
                                </a:solidFill>
                                <a:latin typeface="Cambria Math" panose="02040503050406030204" pitchFamily="18" charset="0"/>
                                <a:ea typeface="Cambria Math" panose="02040503050406030204" pitchFamily="18" charset="0"/>
                              </a:rPr>
                              <m:t>𝑥</m:t>
                            </m:r>
                          </m:e>
                          <m:sup>
                            <m:r>
                              <a:rPr lang="es-ES" b="0" i="1" smtClean="0">
                                <a:solidFill>
                                  <a:srgbClr val="FFFF00"/>
                                </a:solidFill>
                                <a:latin typeface="Cambria Math" panose="02040503050406030204" pitchFamily="18" charset="0"/>
                                <a:ea typeface="Cambria Math" panose="02040503050406030204" pitchFamily="18" charset="0"/>
                              </a:rPr>
                              <m:t>2</m:t>
                            </m:r>
                          </m:sup>
                        </m:sSup>
                      </m:den>
                    </m:f>
                    <m:r>
                      <a:rPr lang="es-ES" b="0" i="1" smtClean="0">
                        <a:solidFill>
                          <a:srgbClr val="FFFF00"/>
                        </a:solidFill>
                        <a:latin typeface="Cambria Math" panose="02040503050406030204" pitchFamily="18" charset="0"/>
                        <a:ea typeface="Cambria Math" panose="02040503050406030204" pitchFamily="18" charset="0"/>
                      </a:rPr>
                      <m:t>+</m:t>
                    </m:r>
                    <m:f>
                      <m:fPr>
                        <m:ctrlPr>
                          <a:rPr lang="es-ES" i="1">
                            <a:solidFill>
                              <a:srgbClr val="FFFF00"/>
                            </a:solidFill>
                            <a:latin typeface="Cambria Math" panose="02040503050406030204" pitchFamily="18" charset="0"/>
                            <a:ea typeface="Cambria Math" panose="02040503050406030204" pitchFamily="18" charset="0"/>
                          </a:rPr>
                        </m:ctrlPr>
                      </m:fPr>
                      <m:num>
                        <m:sSup>
                          <m:sSupPr>
                            <m:ctrlPr>
                              <a:rPr lang="es-ES" i="1">
                                <a:solidFill>
                                  <a:srgbClr val="FFFF00"/>
                                </a:solidFill>
                                <a:latin typeface="Cambria Math" panose="02040503050406030204" pitchFamily="18" charset="0"/>
                                <a:ea typeface="Cambria Math" panose="02040503050406030204" pitchFamily="18" charset="0"/>
                              </a:rPr>
                            </m:ctrlPr>
                          </m:sSupPr>
                          <m:e>
                            <m:r>
                              <a:rPr lang="es-ES" i="1">
                                <a:solidFill>
                                  <a:srgbClr val="FFFF00"/>
                                </a:solidFill>
                                <a:latin typeface="Cambria Math" panose="02040503050406030204" pitchFamily="18" charset="0"/>
                                <a:ea typeface="Cambria Math" panose="02040503050406030204" pitchFamily="18" charset="0"/>
                              </a:rPr>
                              <m:t>𝜕</m:t>
                            </m:r>
                          </m:e>
                          <m:sup>
                            <m:r>
                              <a:rPr lang="es-ES" i="1">
                                <a:solidFill>
                                  <a:srgbClr val="FFFF00"/>
                                </a:solidFill>
                                <a:latin typeface="Cambria Math" panose="02040503050406030204" pitchFamily="18" charset="0"/>
                                <a:ea typeface="Cambria Math" panose="02040503050406030204" pitchFamily="18" charset="0"/>
                              </a:rPr>
                              <m:t>2</m:t>
                            </m:r>
                          </m:sup>
                        </m:sSup>
                        <m:r>
                          <a:rPr lang="es-ES" i="1">
                            <a:solidFill>
                              <a:srgbClr val="FFFF00"/>
                            </a:solidFill>
                            <a:latin typeface="Cambria Math" panose="02040503050406030204" pitchFamily="18" charset="0"/>
                            <a:ea typeface="Cambria Math" panose="02040503050406030204" pitchFamily="18" charset="0"/>
                          </a:rPr>
                          <m:t>𝑇</m:t>
                        </m:r>
                      </m:num>
                      <m:den>
                        <m:r>
                          <a:rPr lang="es-ES" i="1">
                            <a:solidFill>
                              <a:srgbClr val="FFFF00"/>
                            </a:solidFill>
                            <a:latin typeface="Cambria Math" panose="02040503050406030204" pitchFamily="18" charset="0"/>
                            <a:ea typeface="Cambria Math" panose="02040503050406030204" pitchFamily="18" charset="0"/>
                          </a:rPr>
                          <m:t>𝜕</m:t>
                        </m:r>
                        <m:sSup>
                          <m:sSupPr>
                            <m:ctrlPr>
                              <a:rPr lang="es-ES" i="1">
                                <a:solidFill>
                                  <a:srgbClr val="FFFF00"/>
                                </a:solidFill>
                                <a:latin typeface="Cambria Math" panose="02040503050406030204" pitchFamily="18" charset="0"/>
                                <a:ea typeface="Cambria Math" panose="02040503050406030204" pitchFamily="18" charset="0"/>
                              </a:rPr>
                            </m:ctrlPr>
                          </m:sSupPr>
                          <m:e>
                            <m:r>
                              <a:rPr lang="es-ES" b="0" i="1" smtClean="0">
                                <a:solidFill>
                                  <a:srgbClr val="FFFF00"/>
                                </a:solidFill>
                                <a:latin typeface="Cambria Math" panose="02040503050406030204" pitchFamily="18" charset="0"/>
                                <a:ea typeface="Cambria Math" panose="02040503050406030204" pitchFamily="18" charset="0"/>
                              </a:rPr>
                              <m:t>𝑦</m:t>
                            </m:r>
                          </m:e>
                          <m:sup>
                            <m:r>
                              <a:rPr lang="es-ES" i="1">
                                <a:solidFill>
                                  <a:srgbClr val="FFFF00"/>
                                </a:solidFill>
                                <a:latin typeface="Cambria Math" panose="02040503050406030204" pitchFamily="18" charset="0"/>
                                <a:ea typeface="Cambria Math" panose="02040503050406030204" pitchFamily="18" charset="0"/>
                              </a:rPr>
                              <m:t>2</m:t>
                            </m:r>
                          </m:sup>
                        </m:sSup>
                      </m:den>
                    </m:f>
                    <m:r>
                      <a:rPr lang="es-ES" b="0" i="1" smtClean="0">
                        <a:solidFill>
                          <a:srgbClr val="FFFF00"/>
                        </a:solidFill>
                        <a:latin typeface="Cambria Math" panose="02040503050406030204" pitchFamily="18" charset="0"/>
                        <a:ea typeface="Cambria Math" panose="02040503050406030204" pitchFamily="18" charset="0"/>
                      </a:rPr>
                      <m:t>+</m:t>
                    </m:r>
                    <m:f>
                      <m:fPr>
                        <m:ctrlPr>
                          <a:rPr lang="es-ES" i="1">
                            <a:solidFill>
                              <a:srgbClr val="FFFF00"/>
                            </a:solidFill>
                            <a:latin typeface="Cambria Math" panose="02040503050406030204" pitchFamily="18" charset="0"/>
                            <a:ea typeface="Cambria Math" panose="02040503050406030204" pitchFamily="18" charset="0"/>
                          </a:rPr>
                        </m:ctrlPr>
                      </m:fPr>
                      <m:num>
                        <m:sSup>
                          <m:sSupPr>
                            <m:ctrlPr>
                              <a:rPr lang="es-ES" i="1">
                                <a:solidFill>
                                  <a:srgbClr val="FFFF00"/>
                                </a:solidFill>
                                <a:latin typeface="Cambria Math" panose="02040503050406030204" pitchFamily="18" charset="0"/>
                                <a:ea typeface="Cambria Math" panose="02040503050406030204" pitchFamily="18" charset="0"/>
                              </a:rPr>
                            </m:ctrlPr>
                          </m:sSupPr>
                          <m:e>
                            <m:r>
                              <a:rPr lang="es-ES" i="1">
                                <a:solidFill>
                                  <a:srgbClr val="FFFF00"/>
                                </a:solidFill>
                                <a:latin typeface="Cambria Math" panose="02040503050406030204" pitchFamily="18" charset="0"/>
                                <a:ea typeface="Cambria Math" panose="02040503050406030204" pitchFamily="18" charset="0"/>
                              </a:rPr>
                              <m:t>𝜕</m:t>
                            </m:r>
                          </m:e>
                          <m:sup>
                            <m:r>
                              <a:rPr lang="es-ES" i="1">
                                <a:solidFill>
                                  <a:srgbClr val="FFFF00"/>
                                </a:solidFill>
                                <a:latin typeface="Cambria Math" panose="02040503050406030204" pitchFamily="18" charset="0"/>
                                <a:ea typeface="Cambria Math" panose="02040503050406030204" pitchFamily="18" charset="0"/>
                              </a:rPr>
                              <m:t>2</m:t>
                            </m:r>
                          </m:sup>
                        </m:sSup>
                        <m:r>
                          <a:rPr lang="es-ES" i="1">
                            <a:solidFill>
                              <a:srgbClr val="FFFF00"/>
                            </a:solidFill>
                            <a:latin typeface="Cambria Math" panose="02040503050406030204" pitchFamily="18" charset="0"/>
                            <a:ea typeface="Cambria Math" panose="02040503050406030204" pitchFamily="18" charset="0"/>
                          </a:rPr>
                          <m:t>𝑇</m:t>
                        </m:r>
                      </m:num>
                      <m:den>
                        <m:r>
                          <a:rPr lang="es-ES" i="1">
                            <a:solidFill>
                              <a:srgbClr val="FFFF00"/>
                            </a:solidFill>
                            <a:latin typeface="Cambria Math" panose="02040503050406030204" pitchFamily="18" charset="0"/>
                            <a:ea typeface="Cambria Math" panose="02040503050406030204" pitchFamily="18" charset="0"/>
                          </a:rPr>
                          <m:t>𝜕</m:t>
                        </m:r>
                        <m:sSup>
                          <m:sSupPr>
                            <m:ctrlPr>
                              <a:rPr lang="es-ES" i="1">
                                <a:solidFill>
                                  <a:srgbClr val="FFFF00"/>
                                </a:solidFill>
                                <a:latin typeface="Cambria Math" panose="02040503050406030204" pitchFamily="18" charset="0"/>
                                <a:ea typeface="Cambria Math" panose="02040503050406030204" pitchFamily="18" charset="0"/>
                              </a:rPr>
                            </m:ctrlPr>
                          </m:sSupPr>
                          <m:e>
                            <m:r>
                              <a:rPr lang="es-ES" b="0" i="1" smtClean="0">
                                <a:solidFill>
                                  <a:srgbClr val="FFFF00"/>
                                </a:solidFill>
                                <a:latin typeface="Cambria Math" panose="02040503050406030204" pitchFamily="18" charset="0"/>
                                <a:ea typeface="Cambria Math" panose="02040503050406030204" pitchFamily="18" charset="0"/>
                              </a:rPr>
                              <m:t>𝑧</m:t>
                            </m:r>
                          </m:e>
                          <m:sup>
                            <m:r>
                              <a:rPr lang="es-ES" i="1">
                                <a:solidFill>
                                  <a:srgbClr val="FFFF00"/>
                                </a:solidFill>
                                <a:latin typeface="Cambria Math" panose="02040503050406030204" pitchFamily="18" charset="0"/>
                                <a:ea typeface="Cambria Math" panose="02040503050406030204" pitchFamily="18" charset="0"/>
                              </a:rPr>
                              <m:t>2</m:t>
                            </m:r>
                          </m:sup>
                        </m:sSup>
                      </m:den>
                    </m:f>
                    <m:r>
                      <a:rPr lang="es-ES" b="0" i="1" smtClean="0">
                        <a:solidFill>
                          <a:srgbClr val="FFFF00"/>
                        </a:solidFill>
                        <a:latin typeface="Cambria Math" panose="02040503050406030204" pitchFamily="18" charset="0"/>
                        <a:ea typeface="Cambria Math" panose="02040503050406030204" pitchFamily="18" charset="0"/>
                      </a:rPr>
                      <m:t>+</m:t>
                    </m:r>
                    <m:acc>
                      <m:accPr>
                        <m:chr m:val="̇"/>
                        <m:ctrlPr>
                          <a:rPr lang="es-ES" i="1">
                            <a:solidFill>
                              <a:srgbClr val="FFFF00"/>
                            </a:solidFill>
                            <a:latin typeface="Cambria Math" panose="02040503050406030204" pitchFamily="18" charset="0"/>
                          </a:rPr>
                        </m:ctrlPr>
                      </m:accPr>
                      <m:e>
                        <m:f>
                          <m:fPr>
                            <m:ctrlPr>
                              <a:rPr lang="es-ES" b="0" i="1" smtClean="0">
                                <a:solidFill>
                                  <a:srgbClr val="FFFF00"/>
                                </a:solidFill>
                                <a:latin typeface="Cambria Math" panose="02040503050406030204" pitchFamily="18" charset="0"/>
                              </a:rPr>
                            </m:ctrlPr>
                          </m:fPr>
                          <m:num>
                            <m:r>
                              <a:rPr lang="es-ES" i="1">
                                <a:solidFill>
                                  <a:srgbClr val="FFFF00"/>
                                </a:solidFill>
                                <a:latin typeface="Cambria Math" panose="02040503050406030204" pitchFamily="18" charset="0"/>
                              </a:rPr>
                              <m:t>𝑞</m:t>
                            </m:r>
                          </m:num>
                          <m:den>
                            <m:r>
                              <a:rPr lang="es-ES" b="0" i="1" smtClean="0">
                                <a:solidFill>
                                  <a:srgbClr val="FFFF00"/>
                                </a:solidFill>
                                <a:latin typeface="Cambria Math" panose="02040503050406030204" pitchFamily="18" charset="0"/>
                              </a:rPr>
                              <m:t>𝑘</m:t>
                            </m:r>
                          </m:den>
                        </m:f>
                      </m:e>
                    </m:acc>
                    <m:r>
                      <a:rPr lang="es-ES" b="0" i="1" smtClean="0">
                        <a:solidFill>
                          <a:srgbClr val="FFFF00"/>
                        </a:solidFill>
                        <a:latin typeface="Cambria Math" panose="02040503050406030204" pitchFamily="18" charset="0"/>
                        <a:ea typeface="Cambria Math" panose="02040503050406030204" pitchFamily="18" charset="0"/>
                      </a:rPr>
                      <m:t>=</m:t>
                    </m:r>
                    <m:f>
                      <m:fPr>
                        <m:ctrlPr>
                          <a:rPr lang="es-ES" b="0" i="1" smtClean="0">
                            <a:solidFill>
                              <a:srgbClr val="FFFF00"/>
                            </a:solidFill>
                            <a:latin typeface="Cambria Math" panose="02040503050406030204" pitchFamily="18" charset="0"/>
                            <a:ea typeface="Cambria Math" panose="02040503050406030204" pitchFamily="18" charset="0"/>
                          </a:rPr>
                        </m:ctrlPr>
                      </m:fPr>
                      <m:num>
                        <m:r>
                          <a:rPr lang="es-ES" b="0" i="1" smtClean="0">
                            <a:solidFill>
                              <a:srgbClr val="FFFF00"/>
                            </a:solidFill>
                            <a:latin typeface="Cambria Math" panose="02040503050406030204" pitchFamily="18" charset="0"/>
                            <a:ea typeface="Cambria Math" panose="02040503050406030204" pitchFamily="18" charset="0"/>
                          </a:rPr>
                          <m:t>1</m:t>
                        </m:r>
                      </m:num>
                      <m:den>
                        <m:r>
                          <a:rPr lang="es-ES" b="0" i="1" smtClean="0">
                            <a:solidFill>
                              <a:srgbClr val="FFFF00"/>
                            </a:solidFill>
                            <a:latin typeface="Cambria Math" panose="02040503050406030204" pitchFamily="18" charset="0"/>
                            <a:ea typeface="Cambria Math" panose="02040503050406030204" pitchFamily="18" charset="0"/>
                          </a:rPr>
                          <m:t>𝛼</m:t>
                        </m:r>
                      </m:den>
                    </m:f>
                  </m:oMath>
                </a14:m>
                <a:r>
                  <a:rPr lang="es-ES" dirty="0">
                    <a:solidFill>
                      <a:srgbClr val="FFFF00"/>
                    </a:solidFill>
                    <a:ea typeface="Cambria Math" panose="02040503050406030204" pitchFamily="18" charset="0"/>
                  </a:rPr>
                  <a:t> </a:t>
                </a:r>
                <a14:m>
                  <m:oMath xmlns:m="http://schemas.openxmlformats.org/officeDocument/2006/math">
                    <m:f>
                      <m:fPr>
                        <m:ctrlPr>
                          <a:rPr lang="es-ES" i="1">
                            <a:solidFill>
                              <a:srgbClr val="FFFF00"/>
                            </a:solidFill>
                            <a:latin typeface="Cambria Math" panose="02040503050406030204" pitchFamily="18" charset="0"/>
                            <a:ea typeface="Cambria Math" panose="02040503050406030204" pitchFamily="18" charset="0"/>
                          </a:rPr>
                        </m:ctrlPr>
                      </m:fPr>
                      <m:num>
                        <m:r>
                          <a:rPr lang="es-ES" i="1">
                            <a:solidFill>
                              <a:srgbClr val="FFFF00"/>
                            </a:solidFill>
                            <a:latin typeface="Cambria Math" panose="02040503050406030204" pitchFamily="18" charset="0"/>
                            <a:ea typeface="Cambria Math" panose="02040503050406030204" pitchFamily="18" charset="0"/>
                          </a:rPr>
                          <m:t>𝜕</m:t>
                        </m:r>
                        <m:r>
                          <a:rPr lang="es-ES" i="1">
                            <a:solidFill>
                              <a:srgbClr val="FFFF00"/>
                            </a:solidFill>
                            <a:latin typeface="Cambria Math" panose="02040503050406030204" pitchFamily="18" charset="0"/>
                            <a:ea typeface="Cambria Math" panose="02040503050406030204" pitchFamily="18" charset="0"/>
                          </a:rPr>
                          <m:t>𝑇</m:t>
                        </m:r>
                      </m:num>
                      <m:den>
                        <m:r>
                          <a:rPr lang="es-ES" i="1">
                            <a:solidFill>
                              <a:srgbClr val="FFFF00"/>
                            </a:solidFill>
                            <a:latin typeface="Cambria Math" panose="02040503050406030204" pitchFamily="18" charset="0"/>
                            <a:ea typeface="Cambria Math" panose="02040503050406030204" pitchFamily="18" charset="0"/>
                          </a:rPr>
                          <m:t>𝜕</m:t>
                        </m:r>
                        <m:r>
                          <a:rPr lang="es-ES" b="0" i="1" smtClean="0">
                            <a:solidFill>
                              <a:srgbClr val="FFFF00"/>
                            </a:solidFill>
                            <a:latin typeface="Cambria Math" panose="02040503050406030204" pitchFamily="18" charset="0"/>
                            <a:ea typeface="Cambria Math" panose="02040503050406030204" pitchFamily="18" charset="0"/>
                          </a:rPr>
                          <m:t>𝑡</m:t>
                        </m:r>
                      </m:den>
                    </m:f>
                  </m:oMath>
                </a14:m>
                <a:endParaRPr lang="es-CL" dirty="0"/>
              </a:p>
              <a:p>
                <a:r>
                  <a:rPr lang="es-CL" dirty="0"/>
                  <a:t>Donde </a:t>
                </a:r>
                <a:r>
                  <a:rPr lang="es-CL" dirty="0">
                    <a:latin typeface="Symbol" panose="05050102010706020507" pitchFamily="18" charset="2"/>
                  </a:rPr>
                  <a:t>a</a:t>
                </a:r>
                <a:r>
                  <a:rPr lang="es-CL" dirty="0"/>
                  <a:t> = k/</a:t>
                </a:r>
                <a:r>
                  <a:rPr lang="es-CL" dirty="0" err="1">
                    <a:latin typeface="Symbol" panose="05050102010706020507" pitchFamily="18" charset="2"/>
                  </a:rPr>
                  <a:t>r</a:t>
                </a:r>
                <a:r>
                  <a:rPr lang="es-CL" dirty="0" err="1"/>
                  <a:t>Cp</a:t>
                </a:r>
                <a:r>
                  <a:rPr lang="es-CL" dirty="0"/>
                  <a:t> es la difusividad térmica.</a:t>
                </a:r>
              </a:p>
              <a:p>
                <a:r>
                  <a:rPr lang="es-CL" dirty="0"/>
                  <a:t>En estado estacionario:</a:t>
                </a:r>
              </a:p>
              <a:p>
                <a14:m>
                  <m:oMath xmlns:m="http://schemas.openxmlformats.org/officeDocument/2006/math">
                    <m:f>
                      <m:fPr>
                        <m:ctrlPr>
                          <a:rPr lang="es-ES" i="1" smtClean="0">
                            <a:solidFill>
                              <a:srgbClr val="FFFF00"/>
                            </a:solidFill>
                            <a:latin typeface="Cambria Math" panose="02040503050406030204" pitchFamily="18" charset="0"/>
                            <a:ea typeface="Cambria Math" panose="02040503050406030204" pitchFamily="18" charset="0"/>
                          </a:rPr>
                        </m:ctrlPr>
                      </m:fPr>
                      <m:num>
                        <m:sSup>
                          <m:sSupPr>
                            <m:ctrlPr>
                              <a:rPr lang="es-ES" i="1" smtClean="0">
                                <a:solidFill>
                                  <a:srgbClr val="FFFF00"/>
                                </a:solidFill>
                                <a:latin typeface="Cambria Math" panose="02040503050406030204" pitchFamily="18" charset="0"/>
                                <a:ea typeface="Cambria Math" panose="02040503050406030204" pitchFamily="18" charset="0"/>
                              </a:rPr>
                            </m:ctrlPr>
                          </m:sSupPr>
                          <m:e>
                            <m:r>
                              <a:rPr lang="es-ES" i="1">
                                <a:solidFill>
                                  <a:srgbClr val="FFFF00"/>
                                </a:solidFill>
                                <a:latin typeface="Cambria Math" panose="02040503050406030204" pitchFamily="18" charset="0"/>
                                <a:ea typeface="Cambria Math" panose="02040503050406030204" pitchFamily="18" charset="0"/>
                              </a:rPr>
                              <m:t>𝜕</m:t>
                            </m:r>
                          </m:e>
                          <m:sup>
                            <m:r>
                              <a:rPr lang="es-ES" b="0" i="1" smtClean="0">
                                <a:solidFill>
                                  <a:srgbClr val="FFFF00"/>
                                </a:solidFill>
                                <a:latin typeface="Cambria Math" panose="02040503050406030204" pitchFamily="18" charset="0"/>
                                <a:ea typeface="Cambria Math" panose="02040503050406030204" pitchFamily="18" charset="0"/>
                              </a:rPr>
                              <m:t>2</m:t>
                            </m:r>
                          </m:sup>
                        </m:sSup>
                        <m:r>
                          <a:rPr lang="es-ES" b="0" i="1" smtClean="0">
                            <a:solidFill>
                              <a:srgbClr val="FFFF00"/>
                            </a:solidFill>
                            <a:latin typeface="Cambria Math" panose="02040503050406030204" pitchFamily="18" charset="0"/>
                            <a:ea typeface="Cambria Math" panose="02040503050406030204" pitchFamily="18" charset="0"/>
                          </a:rPr>
                          <m:t>𝑇</m:t>
                        </m:r>
                      </m:num>
                      <m:den>
                        <m:r>
                          <a:rPr lang="es-ES" i="1">
                            <a:solidFill>
                              <a:srgbClr val="FFFF00"/>
                            </a:solidFill>
                            <a:latin typeface="Cambria Math" panose="02040503050406030204" pitchFamily="18" charset="0"/>
                            <a:ea typeface="Cambria Math" panose="02040503050406030204" pitchFamily="18" charset="0"/>
                          </a:rPr>
                          <m:t>𝜕</m:t>
                        </m:r>
                        <m:sSup>
                          <m:sSupPr>
                            <m:ctrlPr>
                              <a:rPr lang="es-ES" i="1" smtClean="0">
                                <a:solidFill>
                                  <a:srgbClr val="FFFF00"/>
                                </a:solidFill>
                                <a:latin typeface="Cambria Math" panose="02040503050406030204" pitchFamily="18" charset="0"/>
                                <a:ea typeface="Cambria Math" panose="02040503050406030204" pitchFamily="18" charset="0"/>
                              </a:rPr>
                            </m:ctrlPr>
                          </m:sSupPr>
                          <m:e>
                            <m:r>
                              <a:rPr lang="es-ES" b="0" i="1" smtClean="0">
                                <a:solidFill>
                                  <a:srgbClr val="FFFF00"/>
                                </a:solidFill>
                                <a:latin typeface="Cambria Math" panose="02040503050406030204" pitchFamily="18" charset="0"/>
                                <a:ea typeface="Cambria Math" panose="02040503050406030204" pitchFamily="18" charset="0"/>
                              </a:rPr>
                              <m:t>𝑥</m:t>
                            </m:r>
                          </m:e>
                          <m:sup>
                            <m:r>
                              <a:rPr lang="es-ES" b="0" i="1" smtClean="0">
                                <a:solidFill>
                                  <a:srgbClr val="FFFF00"/>
                                </a:solidFill>
                                <a:latin typeface="Cambria Math" panose="02040503050406030204" pitchFamily="18" charset="0"/>
                                <a:ea typeface="Cambria Math" panose="02040503050406030204" pitchFamily="18" charset="0"/>
                              </a:rPr>
                              <m:t>2</m:t>
                            </m:r>
                          </m:sup>
                        </m:sSup>
                      </m:den>
                    </m:f>
                    <m:r>
                      <a:rPr lang="es-ES" b="0" i="1" smtClean="0">
                        <a:solidFill>
                          <a:srgbClr val="FFFF00"/>
                        </a:solidFill>
                        <a:latin typeface="Cambria Math" panose="02040503050406030204" pitchFamily="18" charset="0"/>
                        <a:ea typeface="Cambria Math" panose="02040503050406030204" pitchFamily="18" charset="0"/>
                      </a:rPr>
                      <m:t>+</m:t>
                    </m:r>
                    <m:f>
                      <m:fPr>
                        <m:ctrlPr>
                          <a:rPr lang="es-ES" i="1">
                            <a:solidFill>
                              <a:srgbClr val="FFFF00"/>
                            </a:solidFill>
                            <a:latin typeface="Cambria Math" panose="02040503050406030204" pitchFamily="18" charset="0"/>
                            <a:ea typeface="Cambria Math" panose="02040503050406030204" pitchFamily="18" charset="0"/>
                          </a:rPr>
                        </m:ctrlPr>
                      </m:fPr>
                      <m:num>
                        <m:sSup>
                          <m:sSupPr>
                            <m:ctrlPr>
                              <a:rPr lang="es-ES" i="1">
                                <a:solidFill>
                                  <a:srgbClr val="FFFF00"/>
                                </a:solidFill>
                                <a:latin typeface="Cambria Math" panose="02040503050406030204" pitchFamily="18" charset="0"/>
                                <a:ea typeface="Cambria Math" panose="02040503050406030204" pitchFamily="18" charset="0"/>
                              </a:rPr>
                            </m:ctrlPr>
                          </m:sSupPr>
                          <m:e>
                            <m:r>
                              <a:rPr lang="es-ES" i="1">
                                <a:solidFill>
                                  <a:srgbClr val="FFFF00"/>
                                </a:solidFill>
                                <a:latin typeface="Cambria Math" panose="02040503050406030204" pitchFamily="18" charset="0"/>
                                <a:ea typeface="Cambria Math" panose="02040503050406030204" pitchFamily="18" charset="0"/>
                              </a:rPr>
                              <m:t>𝜕</m:t>
                            </m:r>
                          </m:e>
                          <m:sup>
                            <m:r>
                              <a:rPr lang="es-ES" i="1">
                                <a:solidFill>
                                  <a:srgbClr val="FFFF00"/>
                                </a:solidFill>
                                <a:latin typeface="Cambria Math" panose="02040503050406030204" pitchFamily="18" charset="0"/>
                                <a:ea typeface="Cambria Math" panose="02040503050406030204" pitchFamily="18" charset="0"/>
                              </a:rPr>
                              <m:t>2</m:t>
                            </m:r>
                          </m:sup>
                        </m:sSup>
                        <m:r>
                          <a:rPr lang="es-ES" i="1">
                            <a:solidFill>
                              <a:srgbClr val="FFFF00"/>
                            </a:solidFill>
                            <a:latin typeface="Cambria Math" panose="02040503050406030204" pitchFamily="18" charset="0"/>
                            <a:ea typeface="Cambria Math" panose="02040503050406030204" pitchFamily="18" charset="0"/>
                          </a:rPr>
                          <m:t>𝑇</m:t>
                        </m:r>
                      </m:num>
                      <m:den>
                        <m:r>
                          <a:rPr lang="es-ES" i="1">
                            <a:solidFill>
                              <a:srgbClr val="FFFF00"/>
                            </a:solidFill>
                            <a:latin typeface="Cambria Math" panose="02040503050406030204" pitchFamily="18" charset="0"/>
                            <a:ea typeface="Cambria Math" panose="02040503050406030204" pitchFamily="18" charset="0"/>
                          </a:rPr>
                          <m:t>𝜕</m:t>
                        </m:r>
                        <m:sSup>
                          <m:sSupPr>
                            <m:ctrlPr>
                              <a:rPr lang="es-ES" i="1">
                                <a:solidFill>
                                  <a:srgbClr val="FFFF00"/>
                                </a:solidFill>
                                <a:latin typeface="Cambria Math" panose="02040503050406030204" pitchFamily="18" charset="0"/>
                                <a:ea typeface="Cambria Math" panose="02040503050406030204" pitchFamily="18" charset="0"/>
                              </a:rPr>
                            </m:ctrlPr>
                          </m:sSupPr>
                          <m:e>
                            <m:r>
                              <a:rPr lang="es-ES" b="0" i="1" smtClean="0">
                                <a:solidFill>
                                  <a:srgbClr val="FFFF00"/>
                                </a:solidFill>
                                <a:latin typeface="Cambria Math" panose="02040503050406030204" pitchFamily="18" charset="0"/>
                                <a:ea typeface="Cambria Math" panose="02040503050406030204" pitchFamily="18" charset="0"/>
                              </a:rPr>
                              <m:t>𝑦</m:t>
                            </m:r>
                          </m:e>
                          <m:sup>
                            <m:r>
                              <a:rPr lang="es-ES" i="1">
                                <a:solidFill>
                                  <a:srgbClr val="FFFF00"/>
                                </a:solidFill>
                                <a:latin typeface="Cambria Math" panose="02040503050406030204" pitchFamily="18" charset="0"/>
                                <a:ea typeface="Cambria Math" panose="02040503050406030204" pitchFamily="18" charset="0"/>
                              </a:rPr>
                              <m:t>2</m:t>
                            </m:r>
                          </m:sup>
                        </m:sSup>
                      </m:den>
                    </m:f>
                    <m:r>
                      <a:rPr lang="es-ES" b="0" i="1" smtClean="0">
                        <a:solidFill>
                          <a:srgbClr val="FFFF00"/>
                        </a:solidFill>
                        <a:latin typeface="Cambria Math" panose="02040503050406030204" pitchFamily="18" charset="0"/>
                        <a:ea typeface="Cambria Math" panose="02040503050406030204" pitchFamily="18" charset="0"/>
                      </a:rPr>
                      <m:t>+</m:t>
                    </m:r>
                    <m:f>
                      <m:fPr>
                        <m:ctrlPr>
                          <a:rPr lang="es-ES" i="1">
                            <a:solidFill>
                              <a:srgbClr val="FFFF00"/>
                            </a:solidFill>
                            <a:latin typeface="Cambria Math" panose="02040503050406030204" pitchFamily="18" charset="0"/>
                            <a:ea typeface="Cambria Math" panose="02040503050406030204" pitchFamily="18" charset="0"/>
                          </a:rPr>
                        </m:ctrlPr>
                      </m:fPr>
                      <m:num>
                        <m:sSup>
                          <m:sSupPr>
                            <m:ctrlPr>
                              <a:rPr lang="es-ES" i="1">
                                <a:solidFill>
                                  <a:srgbClr val="FFFF00"/>
                                </a:solidFill>
                                <a:latin typeface="Cambria Math" panose="02040503050406030204" pitchFamily="18" charset="0"/>
                                <a:ea typeface="Cambria Math" panose="02040503050406030204" pitchFamily="18" charset="0"/>
                              </a:rPr>
                            </m:ctrlPr>
                          </m:sSupPr>
                          <m:e>
                            <m:r>
                              <a:rPr lang="es-ES" i="1">
                                <a:solidFill>
                                  <a:srgbClr val="FFFF00"/>
                                </a:solidFill>
                                <a:latin typeface="Cambria Math" panose="02040503050406030204" pitchFamily="18" charset="0"/>
                                <a:ea typeface="Cambria Math" panose="02040503050406030204" pitchFamily="18" charset="0"/>
                              </a:rPr>
                              <m:t>𝜕</m:t>
                            </m:r>
                          </m:e>
                          <m:sup>
                            <m:r>
                              <a:rPr lang="es-ES" i="1">
                                <a:solidFill>
                                  <a:srgbClr val="FFFF00"/>
                                </a:solidFill>
                                <a:latin typeface="Cambria Math" panose="02040503050406030204" pitchFamily="18" charset="0"/>
                                <a:ea typeface="Cambria Math" panose="02040503050406030204" pitchFamily="18" charset="0"/>
                              </a:rPr>
                              <m:t>2</m:t>
                            </m:r>
                          </m:sup>
                        </m:sSup>
                        <m:r>
                          <a:rPr lang="es-ES" i="1">
                            <a:solidFill>
                              <a:srgbClr val="FFFF00"/>
                            </a:solidFill>
                            <a:latin typeface="Cambria Math" panose="02040503050406030204" pitchFamily="18" charset="0"/>
                            <a:ea typeface="Cambria Math" panose="02040503050406030204" pitchFamily="18" charset="0"/>
                          </a:rPr>
                          <m:t>𝑇</m:t>
                        </m:r>
                      </m:num>
                      <m:den>
                        <m:r>
                          <a:rPr lang="es-ES" i="1">
                            <a:solidFill>
                              <a:srgbClr val="FFFF00"/>
                            </a:solidFill>
                            <a:latin typeface="Cambria Math" panose="02040503050406030204" pitchFamily="18" charset="0"/>
                            <a:ea typeface="Cambria Math" panose="02040503050406030204" pitchFamily="18" charset="0"/>
                          </a:rPr>
                          <m:t>𝜕</m:t>
                        </m:r>
                        <m:sSup>
                          <m:sSupPr>
                            <m:ctrlPr>
                              <a:rPr lang="es-ES" i="1">
                                <a:solidFill>
                                  <a:srgbClr val="FFFF00"/>
                                </a:solidFill>
                                <a:latin typeface="Cambria Math" panose="02040503050406030204" pitchFamily="18" charset="0"/>
                                <a:ea typeface="Cambria Math" panose="02040503050406030204" pitchFamily="18" charset="0"/>
                              </a:rPr>
                            </m:ctrlPr>
                          </m:sSupPr>
                          <m:e>
                            <m:r>
                              <a:rPr lang="es-ES" b="0" i="1" smtClean="0">
                                <a:solidFill>
                                  <a:srgbClr val="FFFF00"/>
                                </a:solidFill>
                                <a:latin typeface="Cambria Math" panose="02040503050406030204" pitchFamily="18" charset="0"/>
                                <a:ea typeface="Cambria Math" panose="02040503050406030204" pitchFamily="18" charset="0"/>
                              </a:rPr>
                              <m:t>𝑧</m:t>
                            </m:r>
                          </m:e>
                          <m:sup>
                            <m:r>
                              <a:rPr lang="es-ES" i="1">
                                <a:solidFill>
                                  <a:srgbClr val="FFFF00"/>
                                </a:solidFill>
                                <a:latin typeface="Cambria Math" panose="02040503050406030204" pitchFamily="18" charset="0"/>
                                <a:ea typeface="Cambria Math" panose="02040503050406030204" pitchFamily="18" charset="0"/>
                              </a:rPr>
                              <m:t>2</m:t>
                            </m:r>
                          </m:sup>
                        </m:sSup>
                      </m:den>
                    </m:f>
                    <m:r>
                      <a:rPr lang="es-ES" b="0" i="1" smtClean="0">
                        <a:solidFill>
                          <a:srgbClr val="FFFF00"/>
                        </a:solidFill>
                        <a:latin typeface="Cambria Math" panose="02040503050406030204" pitchFamily="18" charset="0"/>
                        <a:ea typeface="Cambria Math" panose="02040503050406030204" pitchFamily="18" charset="0"/>
                      </a:rPr>
                      <m:t>+</m:t>
                    </m:r>
                    <m:acc>
                      <m:accPr>
                        <m:chr m:val="̇"/>
                        <m:ctrlPr>
                          <a:rPr lang="es-ES" i="1">
                            <a:solidFill>
                              <a:srgbClr val="FFFF00"/>
                            </a:solidFill>
                            <a:latin typeface="Cambria Math" panose="02040503050406030204" pitchFamily="18" charset="0"/>
                          </a:rPr>
                        </m:ctrlPr>
                      </m:accPr>
                      <m:e>
                        <m:f>
                          <m:fPr>
                            <m:ctrlPr>
                              <a:rPr lang="es-ES" b="0" i="1" smtClean="0">
                                <a:solidFill>
                                  <a:srgbClr val="FFFF00"/>
                                </a:solidFill>
                                <a:latin typeface="Cambria Math" panose="02040503050406030204" pitchFamily="18" charset="0"/>
                              </a:rPr>
                            </m:ctrlPr>
                          </m:fPr>
                          <m:num>
                            <m:r>
                              <a:rPr lang="es-ES" i="1">
                                <a:solidFill>
                                  <a:srgbClr val="FFFF00"/>
                                </a:solidFill>
                                <a:latin typeface="Cambria Math" panose="02040503050406030204" pitchFamily="18" charset="0"/>
                              </a:rPr>
                              <m:t>𝑞</m:t>
                            </m:r>
                          </m:num>
                          <m:den>
                            <m:r>
                              <a:rPr lang="es-ES" b="0" i="1" smtClean="0">
                                <a:solidFill>
                                  <a:srgbClr val="FFFF00"/>
                                </a:solidFill>
                                <a:latin typeface="Cambria Math" panose="02040503050406030204" pitchFamily="18" charset="0"/>
                              </a:rPr>
                              <m:t>𝑘</m:t>
                            </m:r>
                          </m:den>
                        </m:f>
                      </m:e>
                    </m:acc>
                    <m:r>
                      <a:rPr lang="es-ES" b="0" i="1" smtClean="0">
                        <a:solidFill>
                          <a:srgbClr val="FFFF00"/>
                        </a:solidFill>
                        <a:latin typeface="Cambria Math" panose="02040503050406030204" pitchFamily="18" charset="0"/>
                        <a:ea typeface="Cambria Math" panose="02040503050406030204" pitchFamily="18" charset="0"/>
                      </a:rPr>
                      <m:t>=0</m:t>
                    </m:r>
                  </m:oMath>
                </a14:m>
                <a:r>
                  <a:rPr lang="es-CL" dirty="0"/>
                  <a:t> ¿por qué?</a:t>
                </a:r>
              </a:p>
              <a:p>
                <a:r>
                  <a:rPr lang="es-CL" dirty="0"/>
                  <a:t>Unidimensional:</a:t>
                </a:r>
              </a:p>
              <a:p>
                <a14:m>
                  <m:oMath xmlns:m="http://schemas.openxmlformats.org/officeDocument/2006/math">
                    <m:f>
                      <m:fPr>
                        <m:ctrlPr>
                          <a:rPr lang="es-ES" i="1" smtClean="0">
                            <a:solidFill>
                              <a:srgbClr val="FFFF00"/>
                            </a:solidFill>
                            <a:latin typeface="Cambria Math" panose="02040503050406030204" pitchFamily="18" charset="0"/>
                            <a:ea typeface="Cambria Math" panose="02040503050406030204" pitchFamily="18" charset="0"/>
                          </a:rPr>
                        </m:ctrlPr>
                      </m:fPr>
                      <m:num>
                        <m:r>
                          <a:rPr lang="es-ES" b="0" i="1" smtClean="0">
                            <a:solidFill>
                              <a:srgbClr val="FFFF00"/>
                            </a:solidFill>
                            <a:latin typeface="Cambria Math" panose="02040503050406030204" pitchFamily="18" charset="0"/>
                            <a:ea typeface="Cambria Math" panose="02040503050406030204" pitchFamily="18" charset="0"/>
                          </a:rPr>
                          <m:t>𝑑</m:t>
                        </m:r>
                      </m:num>
                      <m:den>
                        <m:r>
                          <a:rPr lang="es-ES" b="0" i="1" smtClean="0">
                            <a:solidFill>
                              <a:srgbClr val="FFFF00"/>
                            </a:solidFill>
                            <a:latin typeface="Cambria Math" panose="02040503050406030204" pitchFamily="18" charset="0"/>
                            <a:ea typeface="Cambria Math" panose="02040503050406030204" pitchFamily="18" charset="0"/>
                          </a:rPr>
                          <m:t>𝑑𝑥</m:t>
                        </m:r>
                      </m:den>
                    </m:f>
                    <m:d>
                      <m:dPr>
                        <m:ctrlPr>
                          <a:rPr lang="es-ES" b="0" i="1" smtClean="0">
                            <a:solidFill>
                              <a:srgbClr val="FFFF00"/>
                            </a:solidFill>
                            <a:latin typeface="Cambria Math" panose="02040503050406030204" pitchFamily="18" charset="0"/>
                            <a:ea typeface="Cambria Math" panose="02040503050406030204" pitchFamily="18" charset="0"/>
                          </a:rPr>
                        </m:ctrlPr>
                      </m:dPr>
                      <m:e>
                        <m:r>
                          <a:rPr lang="es-ES" b="0" i="1" smtClean="0">
                            <a:solidFill>
                              <a:srgbClr val="FFFF00"/>
                            </a:solidFill>
                            <a:latin typeface="Cambria Math" panose="02040503050406030204" pitchFamily="18" charset="0"/>
                            <a:ea typeface="Cambria Math" panose="02040503050406030204" pitchFamily="18" charset="0"/>
                          </a:rPr>
                          <m:t>𝑘</m:t>
                        </m:r>
                        <m:f>
                          <m:fPr>
                            <m:ctrlPr>
                              <a:rPr lang="es-ES" i="1">
                                <a:solidFill>
                                  <a:srgbClr val="FFFF00"/>
                                </a:solidFill>
                                <a:latin typeface="Cambria Math" panose="02040503050406030204" pitchFamily="18" charset="0"/>
                                <a:ea typeface="Cambria Math" panose="02040503050406030204" pitchFamily="18" charset="0"/>
                              </a:rPr>
                            </m:ctrlPr>
                          </m:fPr>
                          <m:num>
                            <m:r>
                              <a:rPr lang="es-ES" b="0" i="1" smtClean="0">
                                <a:solidFill>
                                  <a:srgbClr val="FFFF00"/>
                                </a:solidFill>
                                <a:latin typeface="Cambria Math" panose="02040503050406030204" pitchFamily="18" charset="0"/>
                                <a:ea typeface="Cambria Math" panose="02040503050406030204" pitchFamily="18" charset="0"/>
                              </a:rPr>
                              <m:t>𝑑</m:t>
                            </m:r>
                            <m:r>
                              <a:rPr lang="es-ES" i="1">
                                <a:solidFill>
                                  <a:srgbClr val="FFFF00"/>
                                </a:solidFill>
                                <a:latin typeface="Cambria Math" panose="02040503050406030204" pitchFamily="18" charset="0"/>
                                <a:ea typeface="Cambria Math" panose="02040503050406030204" pitchFamily="18" charset="0"/>
                              </a:rPr>
                              <m:t>𝑇</m:t>
                            </m:r>
                          </m:num>
                          <m:den>
                            <m:r>
                              <a:rPr lang="es-ES" b="0" i="1" smtClean="0">
                                <a:solidFill>
                                  <a:srgbClr val="FFFF00"/>
                                </a:solidFill>
                                <a:latin typeface="Cambria Math" panose="02040503050406030204" pitchFamily="18" charset="0"/>
                                <a:ea typeface="Cambria Math" panose="02040503050406030204" pitchFamily="18" charset="0"/>
                              </a:rPr>
                              <m:t>𝑑𝑥</m:t>
                            </m:r>
                          </m:den>
                        </m:f>
                      </m:e>
                    </m:d>
                    <m:r>
                      <a:rPr lang="es-ES" b="0" i="1" smtClean="0">
                        <a:solidFill>
                          <a:srgbClr val="FFFF00"/>
                        </a:solidFill>
                        <a:latin typeface="Cambria Math" panose="02040503050406030204" pitchFamily="18" charset="0"/>
                        <a:ea typeface="Cambria Math" panose="02040503050406030204" pitchFamily="18" charset="0"/>
                      </a:rPr>
                      <m:t>=0</m:t>
                    </m:r>
                  </m:oMath>
                </a14:m>
                <a:r>
                  <a:rPr lang="es-CL" dirty="0"/>
                  <a:t> ¿Qué quiere decir esto?</a:t>
                </a:r>
              </a:p>
            </p:txBody>
          </p:sp>
        </mc:Choice>
        <mc:Fallback xmlns="">
          <p:sp>
            <p:nvSpPr>
              <p:cNvPr id="3" name="Marcador de contenido 2">
                <a:extLst>
                  <a:ext uri="{FF2B5EF4-FFF2-40B4-BE49-F238E27FC236}">
                    <a16:creationId xmlns:a16="http://schemas.microsoft.com/office/drawing/2014/main" id="{30C75372-1B95-4F4C-A930-40AF7D521CC7}"/>
                  </a:ext>
                </a:extLst>
              </p:cNvPr>
              <p:cNvSpPr>
                <a:spLocks noGrp="1" noRot="1" noChangeAspect="1" noMove="1" noResize="1" noEditPoints="1" noAdjustHandles="1" noChangeArrowheads="1" noChangeShapeType="1" noTextEdit="1"/>
              </p:cNvSpPr>
              <p:nvPr>
                <p:ph idx="1"/>
              </p:nvPr>
            </p:nvSpPr>
            <p:spPr>
              <a:xfrm>
                <a:off x="838200" y="452761"/>
                <a:ext cx="10515600" cy="5724202"/>
              </a:xfrm>
              <a:blipFill>
                <a:blip r:embed="rId2"/>
                <a:stretch>
                  <a:fillRect l="-1043" t="-1704"/>
                </a:stretch>
              </a:blipFill>
            </p:spPr>
            <p:txBody>
              <a:bodyPr/>
              <a:lstStyle/>
              <a:p>
                <a:r>
                  <a:rPr lang="es-CL">
                    <a:noFill/>
                  </a:rPr>
                  <a:t> </a:t>
                </a:r>
              </a:p>
            </p:txBody>
          </p:sp>
        </mc:Fallback>
      </mc:AlternateContent>
    </p:spTree>
    <p:extLst>
      <p:ext uri="{BB962C8B-B14F-4D97-AF65-F5344CB8AC3E}">
        <p14:creationId xmlns:p14="http://schemas.microsoft.com/office/powerpoint/2010/main" val="351236244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76F4297-8042-42EE-8202-CC533D7931BE}"/>
              </a:ext>
            </a:extLst>
          </p:cNvPr>
          <p:cNvSpPr>
            <a:spLocks noGrp="1"/>
          </p:cNvSpPr>
          <p:nvPr>
            <p:ph type="title"/>
          </p:nvPr>
        </p:nvSpPr>
        <p:spPr/>
        <p:txBody>
          <a:bodyPr/>
          <a:lstStyle/>
          <a:p>
            <a:r>
              <a:rPr lang="es-ES" dirty="0"/>
              <a:t>Volúmenes de control para geometrías cilíndricas y esféricas</a:t>
            </a:r>
            <a:endParaRPr lang="es-CL" dirty="0"/>
          </a:p>
        </p:txBody>
      </p:sp>
      <p:pic>
        <p:nvPicPr>
          <p:cNvPr id="5" name="Imagen 4">
            <a:extLst>
              <a:ext uri="{FF2B5EF4-FFF2-40B4-BE49-F238E27FC236}">
                <a16:creationId xmlns:a16="http://schemas.microsoft.com/office/drawing/2014/main" id="{BE386C4B-F2A7-4449-9C00-469E0FCE9388}"/>
              </a:ext>
            </a:extLst>
          </p:cNvPr>
          <p:cNvPicPr>
            <a:picLocks noChangeAspect="1"/>
          </p:cNvPicPr>
          <p:nvPr/>
        </p:nvPicPr>
        <p:blipFill rotWithShape="1">
          <a:blip r:embed="rId2"/>
          <a:srcRect b="14976"/>
          <a:stretch/>
        </p:blipFill>
        <p:spPr>
          <a:xfrm>
            <a:off x="6520279" y="2232226"/>
            <a:ext cx="5600700" cy="3547137"/>
          </a:xfrm>
          <a:prstGeom prst="rect">
            <a:avLst/>
          </a:prstGeom>
        </p:spPr>
      </p:pic>
      <p:pic>
        <p:nvPicPr>
          <p:cNvPr id="6" name="Imagen 5">
            <a:extLst>
              <a:ext uri="{FF2B5EF4-FFF2-40B4-BE49-F238E27FC236}">
                <a16:creationId xmlns:a16="http://schemas.microsoft.com/office/drawing/2014/main" id="{F2E5C3A6-40B5-44A9-BE0C-2DC38C38C337}"/>
              </a:ext>
            </a:extLst>
          </p:cNvPr>
          <p:cNvPicPr>
            <a:picLocks noChangeAspect="1"/>
          </p:cNvPicPr>
          <p:nvPr/>
        </p:nvPicPr>
        <p:blipFill rotWithShape="1">
          <a:blip r:embed="rId3"/>
          <a:srcRect l="4796" t="50585" r="11298" b="7553"/>
          <a:stretch/>
        </p:blipFill>
        <p:spPr>
          <a:xfrm>
            <a:off x="71021" y="2594244"/>
            <a:ext cx="6569476" cy="2823099"/>
          </a:xfrm>
          <a:prstGeom prst="rect">
            <a:avLst/>
          </a:prstGeom>
        </p:spPr>
      </p:pic>
      <p:sp>
        <p:nvSpPr>
          <p:cNvPr id="4" name="CuadroTexto 3">
            <a:extLst>
              <a:ext uri="{FF2B5EF4-FFF2-40B4-BE49-F238E27FC236}">
                <a16:creationId xmlns:a16="http://schemas.microsoft.com/office/drawing/2014/main" id="{1D7E9A67-914D-4728-AFCF-7641128F614D}"/>
              </a:ext>
            </a:extLst>
          </p:cNvPr>
          <p:cNvSpPr txBox="1"/>
          <p:nvPr/>
        </p:nvSpPr>
        <p:spPr>
          <a:xfrm>
            <a:off x="559293" y="6267635"/>
            <a:ext cx="8017708" cy="369332"/>
          </a:xfrm>
          <a:prstGeom prst="rect">
            <a:avLst/>
          </a:prstGeom>
          <a:noFill/>
        </p:spPr>
        <p:txBody>
          <a:bodyPr wrap="none" rtlCol="0">
            <a:spAutoFit/>
          </a:bodyPr>
          <a:lstStyle/>
          <a:p>
            <a:r>
              <a:rPr lang="es-ES" dirty="0">
                <a:solidFill>
                  <a:srgbClr val="FFFF00"/>
                </a:solidFill>
              </a:rPr>
              <a:t>Para la casa: Estudiar ecuación de conducción en coordenadas cilíndricas y esféricas</a:t>
            </a:r>
            <a:endParaRPr lang="es-CL" dirty="0">
              <a:solidFill>
                <a:srgbClr val="FFFF00"/>
              </a:solidFill>
            </a:endParaRPr>
          </a:p>
        </p:txBody>
      </p:sp>
    </p:spTree>
    <p:extLst>
      <p:ext uri="{BB962C8B-B14F-4D97-AF65-F5344CB8AC3E}">
        <p14:creationId xmlns:p14="http://schemas.microsoft.com/office/powerpoint/2010/main" val="209349144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FFD3D0E-47AE-4A1A-95E9-D0DAB08A42B5}"/>
              </a:ext>
            </a:extLst>
          </p:cNvPr>
          <p:cNvSpPr>
            <a:spLocks noGrp="1"/>
          </p:cNvSpPr>
          <p:nvPr>
            <p:ph type="title"/>
          </p:nvPr>
        </p:nvSpPr>
        <p:spPr/>
        <p:txBody>
          <a:bodyPr/>
          <a:lstStyle/>
          <a:p>
            <a:r>
              <a:rPr lang="es-ES" dirty="0"/>
              <a:t>Resumen</a:t>
            </a:r>
            <a:endParaRPr lang="es-CL" dirty="0"/>
          </a:p>
        </p:txBody>
      </p:sp>
      <p:sp>
        <p:nvSpPr>
          <p:cNvPr id="3" name="Marcador de contenido 2">
            <a:extLst>
              <a:ext uri="{FF2B5EF4-FFF2-40B4-BE49-F238E27FC236}">
                <a16:creationId xmlns:a16="http://schemas.microsoft.com/office/drawing/2014/main" id="{47BDDE51-456D-422C-8151-F3C31AE202E0}"/>
              </a:ext>
            </a:extLst>
          </p:cNvPr>
          <p:cNvSpPr>
            <a:spLocks noGrp="1"/>
          </p:cNvSpPr>
          <p:nvPr>
            <p:ph idx="1"/>
          </p:nvPr>
        </p:nvSpPr>
        <p:spPr/>
        <p:txBody>
          <a:bodyPr/>
          <a:lstStyle/>
          <a:p>
            <a:r>
              <a:rPr lang="es-ES" dirty="0"/>
              <a:t>Conductividad térmica</a:t>
            </a:r>
          </a:p>
          <a:p>
            <a:r>
              <a:rPr lang="es-ES" dirty="0"/>
              <a:t>Comportamiento de sólidos, líquidos y gases</a:t>
            </a:r>
          </a:p>
          <a:p>
            <a:r>
              <a:rPr lang="es-ES" dirty="0"/>
              <a:t>Propiedades </a:t>
            </a:r>
            <a:r>
              <a:rPr lang="es-ES" dirty="0" err="1"/>
              <a:t>termofísicas</a:t>
            </a:r>
            <a:endParaRPr lang="es-ES" dirty="0"/>
          </a:p>
          <a:p>
            <a:r>
              <a:rPr lang="es-ES" dirty="0"/>
              <a:t>Volúmenes de control</a:t>
            </a:r>
          </a:p>
        </p:txBody>
      </p:sp>
    </p:spTree>
    <p:extLst>
      <p:ext uri="{BB962C8B-B14F-4D97-AF65-F5344CB8AC3E}">
        <p14:creationId xmlns:p14="http://schemas.microsoft.com/office/powerpoint/2010/main" val="89120362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Levantar la mano | Saludconcosas">
            <a:extLst>
              <a:ext uri="{FF2B5EF4-FFF2-40B4-BE49-F238E27FC236}">
                <a16:creationId xmlns:a16="http://schemas.microsoft.com/office/drawing/2014/main" id="{1453A331-B584-4998-9F31-C34AE70D141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200"/>
          <a:stretch/>
        </p:blipFill>
        <p:spPr bwMode="auto">
          <a:xfrm>
            <a:off x="3523488" y="10"/>
            <a:ext cx="8668512"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a:extLst>
              <a:ext uri="{FF2B5EF4-FFF2-40B4-BE49-F238E27FC236}">
                <a16:creationId xmlns:a16="http://schemas.microsoft.com/office/drawing/2014/main" id="{BA002D60-5C02-4DA7-BC53-D1E030A9EBC1}"/>
              </a:ext>
            </a:extLst>
          </p:cNvPr>
          <p:cNvSpPr>
            <a:spLocks noGrp="1"/>
          </p:cNvSpPr>
          <p:nvPr>
            <p:ph type="title"/>
          </p:nvPr>
        </p:nvSpPr>
        <p:spPr>
          <a:xfrm>
            <a:off x="118385" y="1132637"/>
            <a:ext cx="4772113" cy="3204134"/>
          </a:xfrm>
        </p:spPr>
        <p:txBody>
          <a:bodyPr vert="horz" lIns="91440" tIns="45720" rIns="91440" bIns="45720" rtlCol="0" anchor="b">
            <a:normAutofit/>
          </a:bodyPr>
          <a:lstStyle/>
          <a:p>
            <a:r>
              <a:rPr lang="en-US" sz="4800" dirty="0" err="1"/>
              <a:t>Repaso</a:t>
            </a:r>
            <a:r>
              <a:rPr lang="en-US" sz="4800" dirty="0"/>
              <a:t>/</a:t>
            </a:r>
            <a:r>
              <a:rPr lang="en-US" sz="4800" dirty="0" err="1"/>
              <a:t>Dudas</a:t>
            </a:r>
            <a:r>
              <a:rPr lang="en-US" sz="4800" dirty="0"/>
              <a:t> y </a:t>
            </a:r>
            <a:r>
              <a:rPr lang="en-US" sz="4800" dirty="0" err="1"/>
              <a:t>comentarios</a:t>
            </a:r>
            <a:endParaRPr lang="en-US" sz="4800" dirty="0"/>
          </a:p>
        </p:txBody>
      </p:sp>
    </p:spTree>
    <p:extLst>
      <p:ext uri="{BB962C8B-B14F-4D97-AF65-F5344CB8AC3E}">
        <p14:creationId xmlns:p14="http://schemas.microsoft.com/office/powerpoint/2010/main" val="403450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9FA6250-F7E7-420D-BCDA-0CA936CFC2AE}"/>
              </a:ext>
            </a:extLst>
          </p:cNvPr>
          <p:cNvSpPr>
            <a:spLocks noGrp="1"/>
          </p:cNvSpPr>
          <p:nvPr>
            <p:ph type="title"/>
          </p:nvPr>
        </p:nvSpPr>
        <p:spPr/>
        <p:txBody>
          <a:bodyPr/>
          <a:lstStyle/>
          <a:p>
            <a:r>
              <a:rPr lang="es-ES" dirty="0"/>
              <a:t>Repaso</a:t>
            </a:r>
            <a:endParaRPr lang="es-CL" dirty="0"/>
          </a:p>
        </p:txBody>
      </p:sp>
      <p:sp>
        <p:nvSpPr>
          <p:cNvPr id="3" name="Marcador de contenido 2">
            <a:extLst>
              <a:ext uri="{FF2B5EF4-FFF2-40B4-BE49-F238E27FC236}">
                <a16:creationId xmlns:a16="http://schemas.microsoft.com/office/drawing/2014/main" id="{BF96CA93-AD45-4270-B65D-137BFC1061DB}"/>
              </a:ext>
            </a:extLst>
          </p:cNvPr>
          <p:cNvSpPr>
            <a:spLocks noGrp="1"/>
          </p:cNvSpPr>
          <p:nvPr>
            <p:ph idx="1"/>
          </p:nvPr>
        </p:nvSpPr>
        <p:spPr/>
        <p:txBody>
          <a:bodyPr/>
          <a:lstStyle/>
          <a:p>
            <a:r>
              <a:rPr lang="es-ES" dirty="0"/>
              <a:t>¿Qué vieron en ayudantía?</a:t>
            </a:r>
            <a:endParaRPr lang="es-CL" dirty="0"/>
          </a:p>
        </p:txBody>
      </p:sp>
    </p:spTree>
    <p:extLst>
      <p:ext uri="{BB962C8B-B14F-4D97-AF65-F5344CB8AC3E}">
        <p14:creationId xmlns:p14="http://schemas.microsoft.com/office/powerpoint/2010/main" val="7618368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BFD6B32-2272-4EBB-972C-C744926556A2}"/>
              </a:ext>
            </a:extLst>
          </p:cNvPr>
          <p:cNvSpPr>
            <a:spLocks noGrp="1"/>
          </p:cNvSpPr>
          <p:nvPr>
            <p:ph type="title"/>
          </p:nvPr>
        </p:nvSpPr>
        <p:spPr/>
        <p:txBody>
          <a:bodyPr/>
          <a:lstStyle/>
          <a:p>
            <a:r>
              <a:rPr lang="es-ES" dirty="0"/>
              <a:t>Como resolver problemas de transferencia de calor</a:t>
            </a:r>
            <a:endParaRPr lang="es-CL" dirty="0"/>
          </a:p>
        </p:txBody>
      </p:sp>
      <p:sp>
        <p:nvSpPr>
          <p:cNvPr id="3" name="Marcador de contenido 2">
            <a:extLst>
              <a:ext uri="{FF2B5EF4-FFF2-40B4-BE49-F238E27FC236}">
                <a16:creationId xmlns:a16="http://schemas.microsoft.com/office/drawing/2014/main" id="{E88CA119-91FD-4AB4-B19A-AA1DAED5305B}"/>
              </a:ext>
            </a:extLst>
          </p:cNvPr>
          <p:cNvSpPr>
            <a:spLocks noGrp="1"/>
          </p:cNvSpPr>
          <p:nvPr>
            <p:ph idx="1"/>
          </p:nvPr>
        </p:nvSpPr>
        <p:spPr/>
        <p:txBody>
          <a:bodyPr/>
          <a:lstStyle/>
          <a:p>
            <a:r>
              <a:rPr lang="es-ES" dirty="0"/>
              <a:t>Establecer lo que se conoce: Leer el problema y resumir que datos son conocidos.</a:t>
            </a:r>
          </a:p>
          <a:p>
            <a:r>
              <a:rPr lang="es-ES" dirty="0"/>
              <a:t>Que debe ser encontrado: Escribir que es lo que necesita saberse.</a:t>
            </a:r>
          </a:p>
          <a:p>
            <a:r>
              <a:rPr lang="es-ES" dirty="0"/>
              <a:t>Esquema: Realizar un esquema del sistema, incluyendo volúmenes de control si es necesario e identificando los flujos de calor relevantes </a:t>
            </a:r>
            <a:endParaRPr lang="es-CL" dirty="0"/>
          </a:p>
        </p:txBody>
      </p:sp>
    </p:spTree>
    <p:extLst>
      <p:ext uri="{BB962C8B-B14F-4D97-AF65-F5344CB8AC3E}">
        <p14:creationId xmlns:p14="http://schemas.microsoft.com/office/powerpoint/2010/main" val="171839036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BD46896-B988-4DAC-AD7F-D1D6A305060E}"/>
              </a:ext>
            </a:extLst>
          </p:cNvPr>
          <p:cNvSpPr>
            <a:spLocks noGrp="1"/>
          </p:cNvSpPr>
          <p:nvPr>
            <p:ph type="title"/>
          </p:nvPr>
        </p:nvSpPr>
        <p:spPr/>
        <p:txBody>
          <a:bodyPr/>
          <a:lstStyle/>
          <a:p>
            <a:r>
              <a:rPr lang="es-ES" dirty="0"/>
              <a:t>Como resolver un problema</a:t>
            </a:r>
            <a:endParaRPr lang="es-CL" dirty="0"/>
          </a:p>
        </p:txBody>
      </p:sp>
      <p:sp>
        <p:nvSpPr>
          <p:cNvPr id="3" name="Marcador de contenido 2">
            <a:extLst>
              <a:ext uri="{FF2B5EF4-FFF2-40B4-BE49-F238E27FC236}">
                <a16:creationId xmlns:a16="http://schemas.microsoft.com/office/drawing/2014/main" id="{7D40F131-6F3C-41E7-B856-D51B2FD10BB2}"/>
              </a:ext>
            </a:extLst>
          </p:cNvPr>
          <p:cNvSpPr>
            <a:spLocks noGrp="1"/>
          </p:cNvSpPr>
          <p:nvPr>
            <p:ph idx="1"/>
          </p:nvPr>
        </p:nvSpPr>
        <p:spPr/>
        <p:txBody>
          <a:bodyPr/>
          <a:lstStyle/>
          <a:p>
            <a:r>
              <a:rPr lang="es-ES" dirty="0"/>
              <a:t>Supuestos: Listar todos los supuestos y condiciones de borde</a:t>
            </a:r>
          </a:p>
          <a:p>
            <a:r>
              <a:rPr lang="es-ES" dirty="0"/>
              <a:t>Propiedades: Establecer que propiedades de los materiales involucrados son necesarias para resolver el problema y de donde pueden ser obtenidas</a:t>
            </a:r>
          </a:p>
          <a:p>
            <a:r>
              <a:rPr lang="es-ES" dirty="0"/>
              <a:t>Análisis: Plantear los balances de energía apropiados e introducir las ecuaciones de transferencia pertinentes. Realizar el análisis de manera completa antes de reemplazar con números (evita confusiones)</a:t>
            </a:r>
          </a:p>
          <a:p>
            <a:r>
              <a:rPr lang="es-ES" dirty="0"/>
              <a:t>Discusión: Resumir los resultados, ver si tienen sentido físico y analizar el efecto de los supuestos y simplificaciones.</a:t>
            </a:r>
            <a:endParaRPr lang="es-CL" dirty="0"/>
          </a:p>
        </p:txBody>
      </p:sp>
    </p:spTree>
    <p:extLst>
      <p:ext uri="{BB962C8B-B14F-4D97-AF65-F5344CB8AC3E}">
        <p14:creationId xmlns:p14="http://schemas.microsoft.com/office/powerpoint/2010/main" val="255634924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Marcador de contenido 2">
                <a:extLst>
                  <a:ext uri="{FF2B5EF4-FFF2-40B4-BE49-F238E27FC236}">
                    <a16:creationId xmlns:a16="http://schemas.microsoft.com/office/drawing/2014/main" id="{80F065AC-A943-409E-B6CE-1E2FC03CB8E2}"/>
                  </a:ext>
                </a:extLst>
              </p:cNvPr>
              <p:cNvSpPr>
                <a:spLocks noGrp="1"/>
              </p:cNvSpPr>
              <p:nvPr>
                <p:ph idx="1"/>
              </p:nvPr>
            </p:nvSpPr>
            <p:spPr>
              <a:xfrm>
                <a:off x="838200" y="399495"/>
                <a:ext cx="10515600" cy="5777468"/>
              </a:xfrm>
            </p:spPr>
            <p:txBody>
              <a:bodyPr/>
              <a:lstStyle/>
              <a:p>
                <a:r>
                  <a:rPr lang="es-ES" dirty="0"/>
                  <a:t>La distribución de temperatura en una pared de 1 metro de espesor en cierto instante de tiempo está dado por:</a:t>
                </a:r>
              </a:p>
              <a:p>
                <a14:m>
                  <m:oMath xmlns:m="http://schemas.openxmlformats.org/officeDocument/2006/math">
                    <m:r>
                      <a:rPr lang="es-ES" b="0" i="1" smtClean="0">
                        <a:solidFill>
                          <a:srgbClr val="FFFF00"/>
                        </a:solidFill>
                        <a:latin typeface="Cambria Math" panose="02040503050406030204" pitchFamily="18" charset="0"/>
                        <a:ea typeface="Cambria Math" panose="02040503050406030204" pitchFamily="18" charset="0"/>
                      </a:rPr>
                      <m:t>𝑇</m:t>
                    </m:r>
                    <m:d>
                      <m:dPr>
                        <m:ctrlPr>
                          <a:rPr lang="es-ES" b="0" i="1" smtClean="0">
                            <a:solidFill>
                              <a:srgbClr val="FFFF00"/>
                            </a:solidFill>
                            <a:latin typeface="Cambria Math" panose="02040503050406030204" pitchFamily="18" charset="0"/>
                            <a:ea typeface="Cambria Math" panose="02040503050406030204" pitchFamily="18" charset="0"/>
                          </a:rPr>
                        </m:ctrlPr>
                      </m:dPr>
                      <m:e>
                        <m:r>
                          <a:rPr lang="es-ES" b="0" i="1" smtClean="0">
                            <a:solidFill>
                              <a:srgbClr val="FFFF00"/>
                            </a:solidFill>
                            <a:latin typeface="Cambria Math" panose="02040503050406030204" pitchFamily="18" charset="0"/>
                            <a:ea typeface="Cambria Math" panose="02040503050406030204" pitchFamily="18" charset="0"/>
                          </a:rPr>
                          <m:t>𝑥</m:t>
                        </m:r>
                      </m:e>
                    </m:d>
                    <m:r>
                      <a:rPr lang="es-ES" b="0" i="1" smtClean="0">
                        <a:solidFill>
                          <a:srgbClr val="FFFF00"/>
                        </a:solidFill>
                        <a:latin typeface="Cambria Math" panose="02040503050406030204" pitchFamily="18" charset="0"/>
                        <a:ea typeface="Cambria Math" panose="02040503050406030204" pitchFamily="18" charset="0"/>
                      </a:rPr>
                      <m:t>=</m:t>
                    </m:r>
                    <m:r>
                      <a:rPr lang="es-ES" b="0" i="1" smtClean="0">
                        <a:solidFill>
                          <a:srgbClr val="FFFF00"/>
                        </a:solidFill>
                        <a:latin typeface="Cambria Math" panose="02040503050406030204" pitchFamily="18" charset="0"/>
                        <a:ea typeface="Cambria Math" panose="02040503050406030204" pitchFamily="18" charset="0"/>
                      </a:rPr>
                      <m:t>𝑎</m:t>
                    </m:r>
                    <m:r>
                      <a:rPr lang="es-ES" b="0" i="1" smtClean="0">
                        <a:solidFill>
                          <a:srgbClr val="FFFF00"/>
                        </a:solidFill>
                        <a:latin typeface="Cambria Math" panose="02040503050406030204" pitchFamily="18" charset="0"/>
                        <a:ea typeface="Cambria Math" panose="02040503050406030204" pitchFamily="18" charset="0"/>
                      </a:rPr>
                      <m:t>+</m:t>
                    </m:r>
                    <m:r>
                      <a:rPr lang="es-ES" b="0" i="1" smtClean="0">
                        <a:solidFill>
                          <a:srgbClr val="FFFF00"/>
                        </a:solidFill>
                        <a:latin typeface="Cambria Math" panose="02040503050406030204" pitchFamily="18" charset="0"/>
                        <a:ea typeface="Cambria Math" panose="02040503050406030204" pitchFamily="18" charset="0"/>
                      </a:rPr>
                      <m:t>𝑏𝑥</m:t>
                    </m:r>
                    <m:r>
                      <a:rPr lang="es-ES" b="0" i="1" smtClean="0">
                        <a:solidFill>
                          <a:srgbClr val="FFFF00"/>
                        </a:solidFill>
                        <a:latin typeface="Cambria Math" panose="02040503050406030204" pitchFamily="18" charset="0"/>
                        <a:ea typeface="Cambria Math" panose="02040503050406030204" pitchFamily="18" charset="0"/>
                      </a:rPr>
                      <m:t>+</m:t>
                    </m:r>
                    <m:r>
                      <a:rPr lang="es-ES" b="0" i="1" smtClean="0">
                        <a:solidFill>
                          <a:srgbClr val="FFFF00"/>
                        </a:solidFill>
                        <a:latin typeface="Cambria Math" panose="02040503050406030204" pitchFamily="18" charset="0"/>
                        <a:ea typeface="Cambria Math" panose="02040503050406030204" pitchFamily="18" charset="0"/>
                      </a:rPr>
                      <m:t>𝑐</m:t>
                    </m:r>
                    <m:sSup>
                      <m:sSupPr>
                        <m:ctrlPr>
                          <a:rPr lang="es-ES" b="0" i="1" smtClean="0">
                            <a:solidFill>
                              <a:srgbClr val="FFFF00"/>
                            </a:solidFill>
                            <a:latin typeface="Cambria Math" panose="02040503050406030204" pitchFamily="18" charset="0"/>
                            <a:ea typeface="Cambria Math" panose="02040503050406030204" pitchFamily="18" charset="0"/>
                          </a:rPr>
                        </m:ctrlPr>
                      </m:sSupPr>
                      <m:e>
                        <m:r>
                          <a:rPr lang="es-ES" b="0" i="1" smtClean="0">
                            <a:solidFill>
                              <a:srgbClr val="FFFF00"/>
                            </a:solidFill>
                            <a:latin typeface="Cambria Math" panose="02040503050406030204" pitchFamily="18" charset="0"/>
                            <a:ea typeface="Cambria Math" panose="02040503050406030204" pitchFamily="18" charset="0"/>
                          </a:rPr>
                          <m:t>𝑥</m:t>
                        </m:r>
                      </m:e>
                      <m:sup>
                        <m:r>
                          <a:rPr lang="es-ES" b="0" i="1" smtClean="0">
                            <a:solidFill>
                              <a:srgbClr val="FFFF00"/>
                            </a:solidFill>
                            <a:latin typeface="Cambria Math" panose="02040503050406030204" pitchFamily="18" charset="0"/>
                            <a:ea typeface="Cambria Math" panose="02040503050406030204" pitchFamily="18" charset="0"/>
                          </a:rPr>
                          <m:t>2</m:t>
                        </m:r>
                      </m:sup>
                    </m:sSup>
                  </m:oMath>
                </a14:m>
                <a:endParaRPr lang="es-CL" dirty="0"/>
              </a:p>
              <a:p>
                <a:r>
                  <a:rPr lang="es-CL" dirty="0"/>
                  <a:t>Donde T está en grados Celsius y x en metro. Sea a = 900 °C, b = -300 °C/m y c = -50 °C/m. Una fuente de calor q = 1000 W/m</a:t>
                </a:r>
                <a:r>
                  <a:rPr lang="es-CL" baseline="30000" dirty="0"/>
                  <a:t>3</a:t>
                </a:r>
                <a:r>
                  <a:rPr lang="es-CL" dirty="0"/>
                  <a:t> se encuentra dentro de la pared que tiene un área de 10 m</a:t>
                </a:r>
                <a:r>
                  <a:rPr lang="es-CL" baseline="30000" dirty="0"/>
                  <a:t>2</a:t>
                </a:r>
                <a:r>
                  <a:rPr lang="es-CL" dirty="0"/>
                  <a:t>, una densidad de 1600 kg/m</a:t>
                </a:r>
                <a:r>
                  <a:rPr lang="es-CL" baseline="30000" dirty="0"/>
                  <a:t>3</a:t>
                </a:r>
                <a:r>
                  <a:rPr lang="es-CL" dirty="0"/>
                  <a:t>, k = 40 W/m*K y </a:t>
                </a:r>
                <a:r>
                  <a:rPr lang="es-CL" dirty="0" err="1"/>
                  <a:t>Cp</a:t>
                </a:r>
                <a:r>
                  <a:rPr lang="es-CL" dirty="0"/>
                  <a:t> = 4 kJ/kg*K¨.</a:t>
                </a:r>
              </a:p>
              <a:p>
                <a:endParaRPr lang="es-CL" dirty="0"/>
              </a:p>
              <a:p>
                <a:endParaRPr lang="es-CL" dirty="0"/>
              </a:p>
            </p:txBody>
          </p:sp>
        </mc:Choice>
        <mc:Fallback xmlns="">
          <p:sp>
            <p:nvSpPr>
              <p:cNvPr id="3" name="Marcador de contenido 2">
                <a:extLst>
                  <a:ext uri="{FF2B5EF4-FFF2-40B4-BE49-F238E27FC236}">
                    <a16:creationId xmlns:a16="http://schemas.microsoft.com/office/drawing/2014/main" id="{80F065AC-A943-409E-B6CE-1E2FC03CB8E2}"/>
                  </a:ext>
                </a:extLst>
              </p:cNvPr>
              <p:cNvSpPr>
                <a:spLocks noGrp="1" noRot="1" noChangeAspect="1" noMove="1" noResize="1" noEditPoints="1" noAdjustHandles="1" noChangeArrowheads="1" noChangeShapeType="1" noTextEdit="1"/>
              </p:cNvSpPr>
              <p:nvPr>
                <p:ph idx="1"/>
              </p:nvPr>
            </p:nvSpPr>
            <p:spPr>
              <a:xfrm>
                <a:off x="838200" y="399495"/>
                <a:ext cx="10515600" cy="5777468"/>
              </a:xfrm>
              <a:blipFill>
                <a:blip r:embed="rId2"/>
                <a:stretch>
                  <a:fillRect l="-1043" t="-1795" r="-1623"/>
                </a:stretch>
              </a:blipFill>
            </p:spPr>
            <p:txBody>
              <a:bodyPr/>
              <a:lstStyle/>
              <a:p>
                <a:r>
                  <a:rPr lang="es-CL">
                    <a:noFill/>
                  </a:rPr>
                  <a:t> </a:t>
                </a:r>
              </a:p>
            </p:txBody>
          </p:sp>
        </mc:Fallback>
      </mc:AlternateContent>
    </p:spTree>
    <p:extLst>
      <p:ext uri="{BB962C8B-B14F-4D97-AF65-F5344CB8AC3E}">
        <p14:creationId xmlns:p14="http://schemas.microsoft.com/office/powerpoint/2010/main" val="31104551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Marcador de contenido 2">
                <a:extLst>
                  <a:ext uri="{FF2B5EF4-FFF2-40B4-BE49-F238E27FC236}">
                    <a16:creationId xmlns:a16="http://schemas.microsoft.com/office/drawing/2014/main" id="{82F02AD9-DAB5-47B5-9104-76456C63CE39}"/>
                  </a:ext>
                </a:extLst>
              </p:cNvPr>
              <p:cNvSpPr>
                <a:spLocks noGrp="1"/>
              </p:cNvSpPr>
              <p:nvPr>
                <p:ph idx="1"/>
              </p:nvPr>
            </p:nvSpPr>
            <p:spPr>
              <a:xfrm>
                <a:off x="648930" y="2438400"/>
                <a:ext cx="5330630" cy="3785419"/>
              </a:xfrm>
            </p:spPr>
            <p:txBody>
              <a:bodyPr>
                <a:normAutofit/>
              </a:bodyPr>
              <a:lstStyle/>
              <a:p>
                <a:r>
                  <a:rPr lang="es-CL" sz="2400" dirty="0"/>
                  <a:t>Donde n es el vector unitario en dicha dirección. En tres dimensiones entonces:</a:t>
                </a:r>
              </a:p>
              <a:p>
                <a14:m>
                  <m:oMath xmlns:m="http://schemas.openxmlformats.org/officeDocument/2006/math">
                    <m:sSup>
                      <m:sSupPr>
                        <m:ctrlPr>
                          <a:rPr lang="es-ES" sz="2400" b="0" i="1" smtClean="0">
                            <a:solidFill>
                              <a:srgbClr val="FFFF00"/>
                            </a:solidFill>
                            <a:latin typeface="Cambria Math" panose="02040503050406030204" pitchFamily="18" charset="0"/>
                          </a:rPr>
                        </m:ctrlPr>
                      </m:sSupPr>
                      <m:e>
                        <m:r>
                          <a:rPr lang="es-ES" sz="2400" b="0" i="1">
                            <a:solidFill>
                              <a:srgbClr val="FFFF00"/>
                            </a:solidFill>
                            <a:latin typeface="Cambria Math" panose="02040503050406030204" pitchFamily="18" charset="0"/>
                          </a:rPr>
                          <m:t>𝑞</m:t>
                        </m:r>
                      </m:e>
                      <m:sup>
                        <m:r>
                          <a:rPr lang="es-ES" sz="2400" b="0" i="1">
                            <a:solidFill>
                              <a:srgbClr val="FFFF00"/>
                            </a:solidFill>
                            <a:latin typeface="Cambria Math" panose="02040503050406030204" pitchFamily="18" charset="0"/>
                          </a:rPr>
                          <m:t>′′</m:t>
                        </m:r>
                      </m:sup>
                    </m:sSup>
                    <m:r>
                      <a:rPr lang="es-ES" sz="2400" b="0" i="1">
                        <a:solidFill>
                          <a:srgbClr val="FFFF00"/>
                        </a:solidFill>
                        <a:latin typeface="Cambria Math" panose="02040503050406030204" pitchFamily="18" charset="0"/>
                      </a:rPr>
                      <m:t>=−</m:t>
                    </m:r>
                    <m:r>
                      <a:rPr lang="es-ES" sz="2400" b="0" i="1">
                        <a:solidFill>
                          <a:srgbClr val="FFFF00"/>
                        </a:solidFill>
                        <a:latin typeface="Cambria Math" panose="02040503050406030204" pitchFamily="18" charset="0"/>
                      </a:rPr>
                      <m:t>𝑘</m:t>
                    </m:r>
                    <m:r>
                      <m:rPr>
                        <m:sty m:val="p"/>
                      </m:rPr>
                      <a:rPr lang="es-ES" sz="2400" b="0" i="1">
                        <a:solidFill>
                          <a:srgbClr val="FFFF00"/>
                        </a:solidFill>
                        <a:latin typeface="Cambria Math" panose="02040503050406030204" pitchFamily="18" charset="0"/>
                        <a:ea typeface="Cambria Math" panose="02040503050406030204" pitchFamily="18" charset="0"/>
                      </a:rPr>
                      <m:t>∇</m:t>
                    </m:r>
                    <m:r>
                      <a:rPr lang="es-ES" sz="2400" b="0" i="1">
                        <a:solidFill>
                          <a:srgbClr val="FFFF00"/>
                        </a:solidFill>
                        <a:latin typeface="Cambria Math" panose="02040503050406030204" pitchFamily="18" charset="0"/>
                      </a:rPr>
                      <m:t>𝑇</m:t>
                    </m:r>
                    <m:r>
                      <a:rPr lang="es-ES" sz="2400" b="0" i="1">
                        <a:solidFill>
                          <a:srgbClr val="FFFF00"/>
                        </a:solidFill>
                        <a:latin typeface="Cambria Math" panose="02040503050406030204" pitchFamily="18" charset="0"/>
                      </a:rPr>
                      <m:t>=−</m:t>
                    </m:r>
                    <m:r>
                      <a:rPr lang="es-ES" sz="2400" b="0" i="1">
                        <a:solidFill>
                          <a:srgbClr val="FFFF00"/>
                        </a:solidFill>
                        <a:latin typeface="Cambria Math" panose="02040503050406030204" pitchFamily="18" charset="0"/>
                      </a:rPr>
                      <m:t>𝑘</m:t>
                    </m:r>
                    <m:d>
                      <m:dPr>
                        <m:ctrlPr>
                          <a:rPr lang="es-ES" sz="2400" b="0" i="1">
                            <a:solidFill>
                              <a:srgbClr val="FFFF00"/>
                            </a:solidFill>
                            <a:latin typeface="Cambria Math" panose="02040503050406030204" pitchFamily="18" charset="0"/>
                          </a:rPr>
                        </m:ctrlPr>
                      </m:dPr>
                      <m:e>
                        <m:r>
                          <a:rPr lang="es-ES" sz="2400" b="0" i="1">
                            <a:solidFill>
                              <a:srgbClr val="FFFF00"/>
                            </a:solidFill>
                            <a:latin typeface="Cambria Math" panose="02040503050406030204" pitchFamily="18" charset="0"/>
                          </a:rPr>
                          <m:t>𝑖</m:t>
                        </m:r>
                        <m:f>
                          <m:fPr>
                            <m:ctrlPr>
                              <a:rPr lang="es-ES" sz="2400" i="1">
                                <a:solidFill>
                                  <a:srgbClr val="FFFF00"/>
                                </a:solidFill>
                                <a:latin typeface="Cambria Math" panose="02040503050406030204" pitchFamily="18" charset="0"/>
                                <a:ea typeface="Cambria Math" panose="02040503050406030204" pitchFamily="18" charset="0"/>
                              </a:rPr>
                            </m:ctrlPr>
                          </m:fPr>
                          <m:num>
                            <m:r>
                              <a:rPr lang="es-ES" sz="2400" i="1">
                                <a:solidFill>
                                  <a:srgbClr val="FFFF00"/>
                                </a:solidFill>
                                <a:latin typeface="Cambria Math" panose="02040503050406030204" pitchFamily="18" charset="0"/>
                                <a:ea typeface="Cambria Math" panose="02040503050406030204" pitchFamily="18" charset="0"/>
                              </a:rPr>
                              <m:t>𝛿</m:t>
                            </m:r>
                            <m:r>
                              <a:rPr lang="es-ES" sz="2400" i="1">
                                <a:solidFill>
                                  <a:srgbClr val="FFFF00"/>
                                </a:solidFill>
                                <a:latin typeface="Cambria Math" panose="02040503050406030204" pitchFamily="18" charset="0"/>
                                <a:ea typeface="Cambria Math" panose="02040503050406030204" pitchFamily="18" charset="0"/>
                              </a:rPr>
                              <m:t>𝑇</m:t>
                            </m:r>
                          </m:num>
                          <m:den>
                            <m:r>
                              <a:rPr lang="es-ES" sz="2400" i="1">
                                <a:solidFill>
                                  <a:srgbClr val="FFFF00"/>
                                </a:solidFill>
                                <a:latin typeface="Cambria Math" panose="02040503050406030204" pitchFamily="18" charset="0"/>
                                <a:ea typeface="Cambria Math" panose="02040503050406030204" pitchFamily="18" charset="0"/>
                              </a:rPr>
                              <m:t>𝛿</m:t>
                            </m:r>
                            <m:r>
                              <a:rPr lang="es-ES" sz="2400" b="0" i="1">
                                <a:solidFill>
                                  <a:srgbClr val="FFFF00"/>
                                </a:solidFill>
                                <a:latin typeface="Cambria Math" panose="02040503050406030204" pitchFamily="18" charset="0"/>
                                <a:ea typeface="Cambria Math" panose="02040503050406030204" pitchFamily="18" charset="0"/>
                              </a:rPr>
                              <m:t>𝑥</m:t>
                            </m:r>
                          </m:den>
                        </m:f>
                        <m:r>
                          <a:rPr lang="es-ES" sz="2400" b="0" i="1">
                            <a:solidFill>
                              <a:srgbClr val="FFFF00"/>
                            </a:solidFill>
                            <a:latin typeface="Cambria Math" panose="02040503050406030204" pitchFamily="18" charset="0"/>
                            <a:ea typeface="Cambria Math" panose="02040503050406030204" pitchFamily="18" charset="0"/>
                          </a:rPr>
                          <m:t>+</m:t>
                        </m:r>
                        <m:r>
                          <a:rPr lang="es-ES" sz="2400" b="0" i="1">
                            <a:solidFill>
                              <a:srgbClr val="FFFF00"/>
                            </a:solidFill>
                            <a:latin typeface="Cambria Math" panose="02040503050406030204" pitchFamily="18" charset="0"/>
                            <a:ea typeface="Cambria Math" panose="02040503050406030204" pitchFamily="18" charset="0"/>
                          </a:rPr>
                          <m:t>𝑗</m:t>
                        </m:r>
                        <m:f>
                          <m:fPr>
                            <m:ctrlPr>
                              <a:rPr lang="es-ES" sz="2400" i="1">
                                <a:solidFill>
                                  <a:srgbClr val="FFFF00"/>
                                </a:solidFill>
                                <a:latin typeface="Cambria Math" panose="02040503050406030204" pitchFamily="18" charset="0"/>
                                <a:ea typeface="Cambria Math" panose="02040503050406030204" pitchFamily="18" charset="0"/>
                              </a:rPr>
                            </m:ctrlPr>
                          </m:fPr>
                          <m:num>
                            <m:r>
                              <a:rPr lang="es-ES" sz="2400" i="1">
                                <a:solidFill>
                                  <a:srgbClr val="FFFF00"/>
                                </a:solidFill>
                                <a:latin typeface="Cambria Math" panose="02040503050406030204" pitchFamily="18" charset="0"/>
                                <a:ea typeface="Cambria Math" panose="02040503050406030204" pitchFamily="18" charset="0"/>
                              </a:rPr>
                              <m:t>𝛿</m:t>
                            </m:r>
                            <m:r>
                              <a:rPr lang="es-ES" sz="2400" i="1">
                                <a:solidFill>
                                  <a:srgbClr val="FFFF00"/>
                                </a:solidFill>
                                <a:latin typeface="Cambria Math" panose="02040503050406030204" pitchFamily="18" charset="0"/>
                                <a:ea typeface="Cambria Math" panose="02040503050406030204" pitchFamily="18" charset="0"/>
                              </a:rPr>
                              <m:t>𝑇</m:t>
                            </m:r>
                          </m:num>
                          <m:den>
                            <m:r>
                              <a:rPr lang="es-ES" sz="2400" i="1">
                                <a:solidFill>
                                  <a:srgbClr val="FFFF00"/>
                                </a:solidFill>
                                <a:latin typeface="Cambria Math" panose="02040503050406030204" pitchFamily="18" charset="0"/>
                                <a:ea typeface="Cambria Math" panose="02040503050406030204" pitchFamily="18" charset="0"/>
                              </a:rPr>
                              <m:t>𝛿</m:t>
                            </m:r>
                            <m:r>
                              <a:rPr lang="es-ES" sz="2400" b="0" i="1">
                                <a:solidFill>
                                  <a:srgbClr val="FFFF00"/>
                                </a:solidFill>
                                <a:latin typeface="Cambria Math" panose="02040503050406030204" pitchFamily="18" charset="0"/>
                                <a:ea typeface="Cambria Math" panose="02040503050406030204" pitchFamily="18" charset="0"/>
                              </a:rPr>
                              <m:t>𝑦</m:t>
                            </m:r>
                          </m:den>
                        </m:f>
                        <m:r>
                          <a:rPr lang="es-ES" sz="2400" b="0" i="1">
                            <a:solidFill>
                              <a:srgbClr val="FFFF00"/>
                            </a:solidFill>
                            <a:latin typeface="Cambria Math" panose="02040503050406030204" pitchFamily="18" charset="0"/>
                            <a:ea typeface="Cambria Math" panose="02040503050406030204" pitchFamily="18" charset="0"/>
                          </a:rPr>
                          <m:t>+</m:t>
                        </m:r>
                        <m:r>
                          <a:rPr lang="es-ES" sz="2400" b="0" i="1">
                            <a:solidFill>
                              <a:srgbClr val="FFFF00"/>
                            </a:solidFill>
                            <a:latin typeface="Cambria Math" panose="02040503050406030204" pitchFamily="18" charset="0"/>
                            <a:ea typeface="Cambria Math" panose="02040503050406030204" pitchFamily="18" charset="0"/>
                          </a:rPr>
                          <m:t>𝑘</m:t>
                        </m:r>
                        <m:f>
                          <m:fPr>
                            <m:ctrlPr>
                              <a:rPr lang="es-ES" sz="2400" i="1">
                                <a:solidFill>
                                  <a:srgbClr val="FFFF00"/>
                                </a:solidFill>
                                <a:latin typeface="Cambria Math" panose="02040503050406030204" pitchFamily="18" charset="0"/>
                                <a:ea typeface="Cambria Math" panose="02040503050406030204" pitchFamily="18" charset="0"/>
                              </a:rPr>
                            </m:ctrlPr>
                          </m:fPr>
                          <m:num>
                            <m:r>
                              <a:rPr lang="es-ES" sz="2400" i="1">
                                <a:solidFill>
                                  <a:srgbClr val="FFFF00"/>
                                </a:solidFill>
                                <a:latin typeface="Cambria Math" panose="02040503050406030204" pitchFamily="18" charset="0"/>
                                <a:ea typeface="Cambria Math" panose="02040503050406030204" pitchFamily="18" charset="0"/>
                              </a:rPr>
                              <m:t>𝛿</m:t>
                            </m:r>
                            <m:r>
                              <a:rPr lang="es-ES" sz="2400" i="1">
                                <a:solidFill>
                                  <a:srgbClr val="FFFF00"/>
                                </a:solidFill>
                                <a:latin typeface="Cambria Math" panose="02040503050406030204" pitchFamily="18" charset="0"/>
                                <a:ea typeface="Cambria Math" panose="02040503050406030204" pitchFamily="18" charset="0"/>
                              </a:rPr>
                              <m:t>𝑇</m:t>
                            </m:r>
                          </m:num>
                          <m:den>
                            <m:r>
                              <a:rPr lang="es-ES" sz="2400" i="1">
                                <a:solidFill>
                                  <a:srgbClr val="FFFF00"/>
                                </a:solidFill>
                                <a:latin typeface="Cambria Math" panose="02040503050406030204" pitchFamily="18" charset="0"/>
                                <a:ea typeface="Cambria Math" panose="02040503050406030204" pitchFamily="18" charset="0"/>
                              </a:rPr>
                              <m:t>𝛿</m:t>
                            </m:r>
                            <m:r>
                              <a:rPr lang="es-ES" sz="2400" b="0" i="1">
                                <a:solidFill>
                                  <a:srgbClr val="FFFF00"/>
                                </a:solidFill>
                                <a:latin typeface="Cambria Math" panose="02040503050406030204" pitchFamily="18" charset="0"/>
                                <a:ea typeface="Cambria Math" panose="02040503050406030204" pitchFamily="18" charset="0"/>
                              </a:rPr>
                              <m:t>𝑧</m:t>
                            </m:r>
                          </m:den>
                        </m:f>
                      </m:e>
                    </m:d>
                  </m:oMath>
                </a14:m>
                <a:endParaRPr lang="es-ES" sz="2400" b="0" dirty="0">
                  <a:solidFill>
                    <a:srgbClr val="FFFF00"/>
                  </a:solidFill>
                  <a:ea typeface="Cambria Math" panose="02040503050406030204" pitchFamily="18" charset="0"/>
                </a:endParaRPr>
              </a:p>
              <a:p>
                <a14:m>
                  <m:oMath xmlns:m="http://schemas.openxmlformats.org/officeDocument/2006/math">
                    <m:sSup>
                      <m:sSupPr>
                        <m:ctrlPr>
                          <a:rPr lang="es-ES" sz="2400" b="0" i="1" smtClean="0">
                            <a:solidFill>
                              <a:srgbClr val="FFFF00"/>
                            </a:solidFill>
                            <a:latin typeface="Cambria Math" panose="02040503050406030204" pitchFamily="18" charset="0"/>
                          </a:rPr>
                        </m:ctrlPr>
                      </m:sSupPr>
                      <m:e>
                        <m:r>
                          <a:rPr lang="es-ES" sz="2400" b="0" i="1">
                            <a:solidFill>
                              <a:srgbClr val="FFFF00"/>
                            </a:solidFill>
                            <a:latin typeface="Cambria Math" panose="02040503050406030204" pitchFamily="18" charset="0"/>
                          </a:rPr>
                          <m:t>𝑞</m:t>
                        </m:r>
                      </m:e>
                      <m:sup>
                        <m:r>
                          <a:rPr lang="es-ES" sz="2400" b="0" i="1">
                            <a:solidFill>
                              <a:srgbClr val="FFFF00"/>
                            </a:solidFill>
                            <a:latin typeface="Cambria Math" panose="02040503050406030204" pitchFamily="18" charset="0"/>
                          </a:rPr>
                          <m:t>′′</m:t>
                        </m:r>
                      </m:sup>
                    </m:sSup>
                    <m:r>
                      <a:rPr lang="es-ES" sz="2400" b="0" i="1">
                        <a:solidFill>
                          <a:srgbClr val="FFFF00"/>
                        </a:solidFill>
                        <a:latin typeface="Cambria Math" panose="02040503050406030204" pitchFamily="18" charset="0"/>
                      </a:rPr>
                      <m:t>=</m:t>
                    </m:r>
                    <m:r>
                      <a:rPr lang="es-ES" sz="2400" b="0" i="1">
                        <a:solidFill>
                          <a:srgbClr val="FFFF00"/>
                        </a:solidFill>
                        <a:latin typeface="Cambria Math" panose="02040503050406030204" pitchFamily="18" charset="0"/>
                      </a:rPr>
                      <m:t>𝑖</m:t>
                    </m:r>
                    <m:r>
                      <a:rPr lang="es-ES" sz="2400" b="0" i="1">
                        <a:solidFill>
                          <a:srgbClr val="FFFF00"/>
                        </a:solidFill>
                        <a:latin typeface="Cambria Math" panose="02040503050406030204" pitchFamily="18" charset="0"/>
                      </a:rPr>
                      <m:t>∗</m:t>
                    </m:r>
                    <m:sSup>
                      <m:sSupPr>
                        <m:ctrlPr>
                          <a:rPr lang="es-ES" sz="2400" i="1">
                            <a:solidFill>
                              <a:srgbClr val="FFFF00"/>
                            </a:solidFill>
                            <a:latin typeface="Cambria Math" panose="02040503050406030204" pitchFamily="18" charset="0"/>
                          </a:rPr>
                        </m:ctrlPr>
                      </m:sSupPr>
                      <m:e>
                        <m:r>
                          <a:rPr lang="es-ES" sz="2400" i="1">
                            <a:solidFill>
                              <a:srgbClr val="FFFF00"/>
                            </a:solidFill>
                            <a:latin typeface="Cambria Math" panose="02040503050406030204" pitchFamily="18" charset="0"/>
                          </a:rPr>
                          <m:t>𝑞</m:t>
                        </m:r>
                      </m:e>
                      <m:sup>
                        <m:r>
                          <a:rPr lang="es-ES" sz="2400" i="1">
                            <a:solidFill>
                              <a:srgbClr val="FFFF00"/>
                            </a:solidFill>
                            <a:latin typeface="Cambria Math" panose="02040503050406030204" pitchFamily="18" charset="0"/>
                          </a:rPr>
                          <m:t>′′</m:t>
                        </m:r>
                      </m:sup>
                    </m:sSup>
                    <m:r>
                      <a:rPr lang="es-ES" sz="2400" b="0" i="1" baseline="-25000">
                        <a:solidFill>
                          <a:srgbClr val="FFFF00"/>
                        </a:solidFill>
                        <a:latin typeface="Cambria Math" panose="02040503050406030204" pitchFamily="18" charset="0"/>
                      </a:rPr>
                      <m:t>𝑥</m:t>
                    </m:r>
                    <m:r>
                      <a:rPr lang="es-ES" sz="2400" b="0" i="1">
                        <a:solidFill>
                          <a:srgbClr val="FFFF00"/>
                        </a:solidFill>
                        <a:latin typeface="Cambria Math" panose="02040503050406030204" pitchFamily="18" charset="0"/>
                      </a:rPr>
                      <m:t>+</m:t>
                    </m:r>
                    <m:r>
                      <a:rPr lang="es-ES" sz="2400" b="0" i="1">
                        <a:solidFill>
                          <a:srgbClr val="FFFF00"/>
                        </a:solidFill>
                        <a:latin typeface="Cambria Math" panose="02040503050406030204" pitchFamily="18" charset="0"/>
                      </a:rPr>
                      <m:t>𝑗</m:t>
                    </m:r>
                    <m:r>
                      <a:rPr lang="es-ES" sz="2400" b="0" i="1">
                        <a:solidFill>
                          <a:srgbClr val="FFFF00"/>
                        </a:solidFill>
                        <a:latin typeface="Cambria Math" panose="02040503050406030204" pitchFamily="18" charset="0"/>
                      </a:rPr>
                      <m:t>∗</m:t>
                    </m:r>
                    <m:sSup>
                      <m:sSupPr>
                        <m:ctrlPr>
                          <a:rPr lang="es-ES" sz="2400" i="1">
                            <a:solidFill>
                              <a:srgbClr val="FFFF00"/>
                            </a:solidFill>
                            <a:latin typeface="Cambria Math" panose="02040503050406030204" pitchFamily="18" charset="0"/>
                          </a:rPr>
                        </m:ctrlPr>
                      </m:sSupPr>
                      <m:e>
                        <m:r>
                          <a:rPr lang="es-ES" sz="2400" i="1">
                            <a:solidFill>
                              <a:srgbClr val="FFFF00"/>
                            </a:solidFill>
                            <a:latin typeface="Cambria Math" panose="02040503050406030204" pitchFamily="18" charset="0"/>
                          </a:rPr>
                          <m:t>𝑞</m:t>
                        </m:r>
                      </m:e>
                      <m:sup>
                        <m:r>
                          <a:rPr lang="es-ES" sz="2400" i="1">
                            <a:solidFill>
                              <a:srgbClr val="FFFF00"/>
                            </a:solidFill>
                            <a:latin typeface="Cambria Math" panose="02040503050406030204" pitchFamily="18" charset="0"/>
                          </a:rPr>
                          <m:t>′′</m:t>
                        </m:r>
                      </m:sup>
                    </m:sSup>
                    <m:r>
                      <a:rPr lang="es-ES" sz="2400" b="0" i="1" baseline="-25000">
                        <a:solidFill>
                          <a:srgbClr val="FFFF00"/>
                        </a:solidFill>
                        <a:latin typeface="Cambria Math" panose="02040503050406030204" pitchFamily="18" charset="0"/>
                      </a:rPr>
                      <m:t>𝑦</m:t>
                    </m:r>
                    <m:r>
                      <a:rPr lang="es-ES" sz="2400" b="0" i="1">
                        <a:solidFill>
                          <a:srgbClr val="FFFF00"/>
                        </a:solidFill>
                        <a:latin typeface="Cambria Math" panose="02040503050406030204" pitchFamily="18" charset="0"/>
                      </a:rPr>
                      <m:t>+</m:t>
                    </m:r>
                    <m:r>
                      <a:rPr lang="es-ES" sz="2400" b="0" i="1">
                        <a:solidFill>
                          <a:srgbClr val="FFFF00"/>
                        </a:solidFill>
                        <a:latin typeface="Cambria Math" panose="02040503050406030204" pitchFamily="18" charset="0"/>
                      </a:rPr>
                      <m:t>𝑘</m:t>
                    </m:r>
                    <m:r>
                      <a:rPr lang="es-ES" sz="2400" b="0" i="1">
                        <a:solidFill>
                          <a:srgbClr val="FFFF00"/>
                        </a:solidFill>
                        <a:latin typeface="Cambria Math" panose="02040503050406030204" pitchFamily="18" charset="0"/>
                      </a:rPr>
                      <m:t>∗</m:t>
                    </m:r>
                    <m:sSup>
                      <m:sSupPr>
                        <m:ctrlPr>
                          <a:rPr lang="es-ES" sz="2400" i="1">
                            <a:solidFill>
                              <a:srgbClr val="FFFF00"/>
                            </a:solidFill>
                            <a:latin typeface="Cambria Math" panose="02040503050406030204" pitchFamily="18" charset="0"/>
                          </a:rPr>
                        </m:ctrlPr>
                      </m:sSupPr>
                      <m:e>
                        <m:r>
                          <a:rPr lang="es-ES" sz="2400" i="1">
                            <a:solidFill>
                              <a:srgbClr val="FFFF00"/>
                            </a:solidFill>
                            <a:latin typeface="Cambria Math" panose="02040503050406030204" pitchFamily="18" charset="0"/>
                          </a:rPr>
                          <m:t>𝑞</m:t>
                        </m:r>
                      </m:e>
                      <m:sup>
                        <m:r>
                          <a:rPr lang="es-ES" sz="2400" i="1">
                            <a:solidFill>
                              <a:srgbClr val="FFFF00"/>
                            </a:solidFill>
                            <a:latin typeface="Cambria Math" panose="02040503050406030204" pitchFamily="18" charset="0"/>
                          </a:rPr>
                          <m:t>′′</m:t>
                        </m:r>
                      </m:sup>
                    </m:sSup>
                    <m:r>
                      <a:rPr lang="es-ES" sz="2400" b="0" i="1" baseline="-25000">
                        <a:solidFill>
                          <a:srgbClr val="FFFF00"/>
                        </a:solidFill>
                        <a:latin typeface="Cambria Math" panose="02040503050406030204" pitchFamily="18" charset="0"/>
                      </a:rPr>
                      <m:t>𝑧</m:t>
                    </m:r>
                  </m:oMath>
                </a14:m>
                <a:endParaRPr lang="es-CL" sz="2400" baseline="-25000" dirty="0">
                  <a:solidFill>
                    <a:srgbClr val="FFFF00"/>
                  </a:solidFill>
                </a:endParaRPr>
              </a:p>
              <a:p>
                <a:endParaRPr lang="es-CL" sz="2400" dirty="0"/>
              </a:p>
            </p:txBody>
          </p:sp>
        </mc:Choice>
        <mc:Fallback xmlns="">
          <p:sp>
            <p:nvSpPr>
              <p:cNvPr id="3" name="Marcador de contenido 2">
                <a:extLst>
                  <a:ext uri="{FF2B5EF4-FFF2-40B4-BE49-F238E27FC236}">
                    <a16:creationId xmlns:a16="http://schemas.microsoft.com/office/drawing/2014/main" id="{82F02AD9-DAB5-47B5-9104-76456C63CE39}"/>
                  </a:ext>
                </a:extLst>
              </p:cNvPr>
              <p:cNvSpPr>
                <a:spLocks noGrp="1" noRot="1" noChangeAspect="1" noMove="1" noResize="1" noEditPoints="1" noAdjustHandles="1" noChangeArrowheads="1" noChangeShapeType="1" noTextEdit="1"/>
              </p:cNvSpPr>
              <p:nvPr>
                <p:ph idx="1"/>
              </p:nvPr>
            </p:nvSpPr>
            <p:spPr>
              <a:xfrm>
                <a:off x="648930" y="2438400"/>
                <a:ext cx="5330630" cy="3785419"/>
              </a:xfrm>
              <a:blipFill>
                <a:blip r:embed="rId2"/>
                <a:stretch>
                  <a:fillRect l="-1486" t="-2254"/>
                </a:stretch>
              </a:blipFill>
            </p:spPr>
            <p:txBody>
              <a:bodyPr/>
              <a:lstStyle/>
              <a:p>
                <a:r>
                  <a:rPr lang="es-CL">
                    <a:noFill/>
                  </a:rPr>
                  <a:t> </a:t>
                </a:r>
              </a:p>
            </p:txBody>
          </p:sp>
        </mc:Fallback>
      </mc:AlternateContent>
      <p:sp>
        <p:nvSpPr>
          <p:cNvPr id="1028" name="Rectangle 70">
            <a:extLst>
              <a:ext uri="{FF2B5EF4-FFF2-40B4-BE49-F238E27FC236}">
                <a16:creationId xmlns:a16="http://schemas.microsoft.com/office/drawing/2014/main" id="{46F7435D-E3DB-47B1-BA61-B00ACC83A9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2950" y="0"/>
            <a:ext cx="6099050"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9" name="Rounded Rectangle 9">
            <a:extLst>
              <a:ext uri="{FF2B5EF4-FFF2-40B4-BE49-F238E27FC236}">
                <a16:creationId xmlns:a16="http://schemas.microsoft.com/office/drawing/2014/main" id="{F263A0B5-F8C4-4116-809F-78A768EA79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77582" y="557784"/>
            <a:ext cx="5130204"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Conducción de calor - Wikipedia, la enciclopedia libre">
            <a:extLst>
              <a:ext uri="{FF2B5EF4-FFF2-40B4-BE49-F238E27FC236}">
                <a16:creationId xmlns:a16="http://schemas.microsoft.com/office/drawing/2014/main" id="{95AEDCC3-82E5-4DD0-AEF4-EE22CD7A71A4}"/>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904709" y="947858"/>
            <a:ext cx="4475531" cy="4959037"/>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799681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AE83A2C-8A26-4211-8CA4-B875DCAE31A8}"/>
              </a:ext>
            </a:extLst>
          </p:cNvPr>
          <p:cNvSpPr>
            <a:spLocks noGrp="1"/>
          </p:cNvSpPr>
          <p:nvPr>
            <p:ph type="title"/>
          </p:nvPr>
        </p:nvSpPr>
        <p:spPr/>
        <p:txBody>
          <a:bodyPr/>
          <a:lstStyle/>
          <a:p>
            <a:endParaRPr lang="es-CL"/>
          </a:p>
        </p:txBody>
      </p:sp>
      <p:sp>
        <p:nvSpPr>
          <p:cNvPr id="3" name="Marcador de contenido 2">
            <a:extLst>
              <a:ext uri="{FF2B5EF4-FFF2-40B4-BE49-F238E27FC236}">
                <a16:creationId xmlns:a16="http://schemas.microsoft.com/office/drawing/2014/main" id="{5C82D3C7-D5DE-4A33-9DBA-7A0EDA53A6B1}"/>
              </a:ext>
            </a:extLst>
          </p:cNvPr>
          <p:cNvSpPr>
            <a:spLocks noGrp="1"/>
          </p:cNvSpPr>
          <p:nvPr>
            <p:ph idx="1"/>
          </p:nvPr>
        </p:nvSpPr>
        <p:spPr/>
        <p:txBody>
          <a:bodyPr/>
          <a:lstStyle/>
          <a:p>
            <a:r>
              <a:rPr lang="es-CL" dirty="0"/>
              <a:t>1. Determine la tasa de transferencia de calor entrando en la pared (x=0) y dejando la pared.</a:t>
            </a:r>
          </a:p>
          <a:p>
            <a:r>
              <a:rPr lang="es-CL" dirty="0"/>
              <a:t>2. Determine la tasa de acumulación de energía en la pared</a:t>
            </a:r>
          </a:p>
          <a:p>
            <a:r>
              <a:rPr lang="es-CL" dirty="0"/>
              <a:t>3. Determine la velocidad de cambio de temperatura en x=0; 0,25 y 0,5 m.</a:t>
            </a:r>
          </a:p>
          <a:p>
            <a:endParaRPr lang="es-CL" dirty="0"/>
          </a:p>
        </p:txBody>
      </p:sp>
    </p:spTree>
    <p:extLst>
      <p:ext uri="{BB962C8B-B14F-4D97-AF65-F5344CB8AC3E}">
        <p14:creationId xmlns:p14="http://schemas.microsoft.com/office/powerpoint/2010/main" val="308818673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D2B94779-6CE4-4B06-9965-47F4F738008E}"/>
              </a:ext>
            </a:extLst>
          </p:cNvPr>
          <p:cNvSpPr>
            <a:spLocks noGrp="1"/>
          </p:cNvSpPr>
          <p:nvPr>
            <p:ph idx="1"/>
          </p:nvPr>
        </p:nvSpPr>
        <p:spPr>
          <a:xfrm>
            <a:off x="838200" y="541538"/>
            <a:ext cx="10515600" cy="5635425"/>
          </a:xfrm>
        </p:spPr>
        <p:txBody>
          <a:bodyPr/>
          <a:lstStyle/>
          <a:p>
            <a:r>
              <a:rPr lang="es-ES" dirty="0">
                <a:solidFill>
                  <a:srgbClr val="FFFF00"/>
                </a:solidFill>
              </a:rPr>
              <a:t>Conocido</a:t>
            </a:r>
            <a:r>
              <a:rPr lang="es-ES" dirty="0"/>
              <a:t>: Distribución de temperatura T(x) en un instante t.</a:t>
            </a:r>
          </a:p>
          <a:p>
            <a:r>
              <a:rPr lang="es-ES" dirty="0">
                <a:solidFill>
                  <a:srgbClr val="FFFF00"/>
                </a:solidFill>
              </a:rPr>
              <a:t>Encontrar</a:t>
            </a:r>
            <a:r>
              <a:rPr lang="es-ES" dirty="0"/>
              <a:t>: Flujos de calor de entrada y salida, Tasa de acumulación de calor, Velocidad de cambio de temperatura a x = 0; 0,25 y 0,5.</a:t>
            </a:r>
          </a:p>
          <a:p>
            <a:r>
              <a:rPr lang="es-ES" dirty="0">
                <a:solidFill>
                  <a:srgbClr val="FFFF00"/>
                </a:solidFill>
              </a:rPr>
              <a:t>Esquema</a:t>
            </a:r>
            <a:r>
              <a:rPr lang="es-ES" dirty="0"/>
              <a:t>:</a:t>
            </a:r>
            <a:endParaRPr lang="es-CL" dirty="0"/>
          </a:p>
        </p:txBody>
      </p:sp>
      <p:pic>
        <p:nvPicPr>
          <p:cNvPr id="5" name="Imagen 4">
            <a:extLst>
              <a:ext uri="{FF2B5EF4-FFF2-40B4-BE49-F238E27FC236}">
                <a16:creationId xmlns:a16="http://schemas.microsoft.com/office/drawing/2014/main" id="{8D0589A6-21B9-4E67-A242-B1D0CCA57B61}"/>
              </a:ext>
            </a:extLst>
          </p:cNvPr>
          <p:cNvPicPr>
            <a:picLocks noChangeAspect="1"/>
          </p:cNvPicPr>
          <p:nvPr/>
        </p:nvPicPr>
        <p:blipFill rotWithShape="1">
          <a:blip r:embed="rId2"/>
          <a:srcRect l="20521" t="45889" r="18821"/>
          <a:stretch/>
        </p:blipFill>
        <p:spPr>
          <a:xfrm>
            <a:off x="4666695" y="2077375"/>
            <a:ext cx="6918664" cy="4777526"/>
          </a:xfrm>
          <a:prstGeom prst="rect">
            <a:avLst/>
          </a:prstGeom>
        </p:spPr>
      </p:pic>
    </p:spTree>
    <p:extLst>
      <p:ext uri="{BB962C8B-B14F-4D97-AF65-F5344CB8AC3E}">
        <p14:creationId xmlns:p14="http://schemas.microsoft.com/office/powerpoint/2010/main" val="1867577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895CCF8-FAC1-4637-9FCC-8C92AE634EDE}"/>
              </a:ext>
            </a:extLst>
          </p:cNvPr>
          <p:cNvSpPr>
            <a:spLocks noGrp="1"/>
          </p:cNvSpPr>
          <p:nvPr>
            <p:ph type="title"/>
          </p:nvPr>
        </p:nvSpPr>
        <p:spPr/>
        <p:txBody>
          <a:bodyPr/>
          <a:lstStyle/>
          <a:p>
            <a:endParaRPr lang="es-CL"/>
          </a:p>
        </p:txBody>
      </p:sp>
      <p:sp>
        <p:nvSpPr>
          <p:cNvPr id="3" name="Marcador de contenido 2">
            <a:extLst>
              <a:ext uri="{FF2B5EF4-FFF2-40B4-BE49-F238E27FC236}">
                <a16:creationId xmlns:a16="http://schemas.microsoft.com/office/drawing/2014/main" id="{3C1E2FD3-3FD5-4C3C-9415-8560CD2CB90D}"/>
              </a:ext>
            </a:extLst>
          </p:cNvPr>
          <p:cNvSpPr>
            <a:spLocks noGrp="1"/>
          </p:cNvSpPr>
          <p:nvPr>
            <p:ph idx="1"/>
          </p:nvPr>
        </p:nvSpPr>
        <p:spPr>
          <a:xfrm>
            <a:off x="838200" y="1843380"/>
            <a:ext cx="10515600" cy="4351338"/>
          </a:xfrm>
        </p:spPr>
        <p:txBody>
          <a:bodyPr/>
          <a:lstStyle/>
          <a:p>
            <a:r>
              <a:rPr lang="es-ES" dirty="0">
                <a:solidFill>
                  <a:srgbClr val="FFFF00"/>
                </a:solidFill>
              </a:rPr>
              <a:t>Supuestos</a:t>
            </a:r>
            <a:r>
              <a:rPr lang="es-ES" dirty="0"/>
              <a:t>: </a:t>
            </a:r>
          </a:p>
          <a:p>
            <a:r>
              <a:rPr lang="es-ES" dirty="0"/>
              <a:t>1. Conducción unidimensional en la dirección x</a:t>
            </a:r>
          </a:p>
          <a:p>
            <a:r>
              <a:rPr lang="es-ES" dirty="0"/>
              <a:t>2. Medio incompresible, isotrópico y con propiedades constantes</a:t>
            </a:r>
          </a:p>
          <a:p>
            <a:r>
              <a:rPr lang="es-ES" dirty="0"/>
              <a:t>3. Generación de calor interna uniforme</a:t>
            </a:r>
            <a:endParaRPr lang="es-CL" dirty="0"/>
          </a:p>
        </p:txBody>
      </p:sp>
    </p:spTree>
    <p:extLst>
      <p:ext uri="{BB962C8B-B14F-4D97-AF65-F5344CB8AC3E}">
        <p14:creationId xmlns:p14="http://schemas.microsoft.com/office/powerpoint/2010/main" val="1851701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Marcador de contenido 2">
                <a:extLst>
                  <a:ext uri="{FF2B5EF4-FFF2-40B4-BE49-F238E27FC236}">
                    <a16:creationId xmlns:a16="http://schemas.microsoft.com/office/drawing/2014/main" id="{3C1E2FD3-3FD5-4C3C-9415-8560CD2CB90D}"/>
                  </a:ext>
                </a:extLst>
              </p:cNvPr>
              <p:cNvSpPr>
                <a:spLocks noGrp="1"/>
              </p:cNvSpPr>
              <p:nvPr>
                <p:ph idx="1"/>
              </p:nvPr>
            </p:nvSpPr>
            <p:spPr>
              <a:xfrm>
                <a:off x="838200" y="204186"/>
                <a:ext cx="10515600" cy="5972777"/>
              </a:xfrm>
            </p:spPr>
            <p:txBody>
              <a:bodyPr/>
              <a:lstStyle/>
              <a:p>
                <a:r>
                  <a:rPr lang="es-ES" dirty="0">
                    <a:solidFill>
                      <a:srgbClr val="FFFF00"/>
                    </a:solidFill>
                  </a:rPr>
                  <a:t>Análisis</a:t>
                </a:r>
                <a:r>
                  <a:rPr lang="es-ES" dirty="0"/>
                  <a:t>: </a:t>
                </a:r>
              </a:p>
              <a:p>
                <a:pPr marL="0" indent="0">
                  <a:buNone/>
                </a:pPr>
                <a:r>
                  <a:rPr lang="es-ES" dirty="0"/>
                  <a:t>Como se conoce la distribución de temperatura en el medio, podemos usar la ley de Fourier para determinar la tasa de conducción de calor en cualquier punto o sus superficies. Por lo tanto el calor que entra y sale puede determinarse usando la distribución de temperatura.</a:t>
                </a:r>
              </a:p>
              <a:p>
                <a14:m>
                  <m:oMath xmlns:m="http://schemas.openxmlformats.org/officeDocument/2006/math">
                    <m:r>
                      <a:rPr lang="es-ES" b="0" i="1" smtClean="0">
                        <a:solidFill>
                          <a:srgbClr val="FFFF00"/>
                        </a:solidFill>
                        <a:latin typeface="Cambria Math" panose="02040503050406030204" pitchFamily="18" charset="0"/>
                        <a:ea typeface="Cambria Math" panose="02040503050406030204" pitchFamily="18" charset="0"/>
                      </a:rPr>
                      <m:t>𝑇</m:t>
                    </m:r>
                    <m:d>
                      <m:dPr>
                        <m:ctrlPr>
                          <a:rPr lang="es-ES" b="0" i="1" smtClean="0">
                            <a:solidFill>
                              <a:srgbClr val="FFFF00"/>
                            </a:solidFill>
                            <a:latin typeface="Cambria Math" panose="02040503050406030204" pitchFamily="18" charset="0"/>
                            <a:ea typeface="Cambria Math" panose="02040503050406030204" pitchFamily="18" charset="0"/>
                          </a:rPr>
                        </m:ctrlPr>
                      </m:dPr>
                      <m:e>
                        <m:r>
                          <a:rPr lang="es-ES" b="0" i="1" smtClean="0">
                            <a:solidFill>
                              <a:srgbClr val="FFFF00"/>
                            </a:solidFill>
                            <a:latin typeface="Cambria Math" panose="02040503050406030204" pitchFamily="18" charset="0"/>
                            <a:ea typeface="Cambria Math" panose="02040503050406030204" pitchFamily="18" charset="0"/>
                          </a:rPr>
                          <m:t>𝑥</m:t>
                        </m:r>
                      </m:e>
                    </m:d>
                    <m:r>
                      <a:rPr lang="es-ES" b="0" i="1" smtClean="0">
                        <a:solidFill>
                          <a:srgbClr val="FFFF00"/>
                        </a:solidFill>
                        <a:latin typeface="Cambria Math" panose="02040503050406030204" pitchFamily="18" charset="0"/>
                        <a:ea typeface="Cambria Math" panose="02040503050406030204" pitchFamily="18" charset="0"/>
                      </a:rPr>
                      <m:t>=</m:t>
                    </m:r>
                    <m:r>
                      <a:rPr lang="es-ES" b="0" i="1" smtClean="0">
                        <a:solidFill>
                          <a:srgbClr val="FFFF00"/>
                        </a:solidFill>
                        <a:latin typeface="Cambria Math" panose="02040503050406030204" pitchFamily="18" charset="0"/>
                        <a:ea typeface="Cambria Math" panose="02040503050406030204" pitchFamily="18" charset="0"/>
                      </a:rPr>
                      <m:t>𝑎</m:t>
                    </m:r>
                    <m:r>
                      <a:rPr lang="es-ES" b="0" i="1" smtClean="0">
                        <a:solidFill>
                          <a:srgbClr val="FFFF00"/>
                        </a:solidFill>
                        <a:latin typeface="Cambria Math" panose="02040503050406030204" pitchFamily="18" charset="0"/>
                        <a:ea typeface="Cambria Math" panose="02040503050406030204" pitchFamily="18" charset="0"/>
                      </a:rPr>
                      <m:t>+</m:t>
                    </m:r>
                    <m:r>
                      <a:rPr lang="es-ES" b="0" i="1" smtClean="0">
                        <a:solidFill>
                          <a:srgbClr val="FFFF00"/>
                        </a:solidFill>
                        <a:latin typeface="Cambria Math" panose="02040503050406030204" pitchFamily="18" charset="0"/>
                        <a:ea typeface="Cambria Math" panose="02040503050406030204" pitchFamily="18" charset="0"/>
                      </a:rPr>
                      <m:t>𝑏𝑥</m:t>
                    </m:r>
                    <m:r>
                      <a:rPr lang="es-ES" b="0" i="1" smtClean="0">
                        <a:solidFill>
                          <a:srgbClr val="FFFF00"/>
                        </a:solidFill>
                        <a:latin typeface="Cambria Math" panose="02040503050406030204" pitchFamily="18" charset="0"/>
                        <a:ea typeface="Cambria Math" panose="02040503050406030204" pitchFamily="18" charset="0"/>
                      </a:rPr>
                      <m:t>+</m:t>
                    </m:r>
                    <m:r>
                      <a:rPr lang="es-ES" b="0" i="1" smtClean="0">
                        <a:solidFill>
                          <a:srgbClr val="FFFF00"/>
                        </a:solidFill>
                        <a:latin typeface="Cambria Math" panose="02040503050406030204" pitchFamily="18" charset="0"/>
                        <a:ea typeface="Cambria Math" panose="02040503050406030204" pitchFamily="18" charset="0"/>
                      </a:rPr>
                      <m:t>𝑐</m:t>
                    </m:r>
                    <m:sSup>
                      <m:sSupPr>
                        <m:ctrlPr>
                          <a:rPr lang="es-ES" b="0" i="1" smtClean="0">
                            <a:solidFill>
                              <a:srgbClr val="FFFF00"/>
                            </a:solidFill>
                            <a:latin typeface="Cambria Math" panose="02040503050406030204" pitchFamily="18" charset="0"/>
                            <a:ea typeface="Cambria Math" panose="02040503050406030204" pitchFamily="18" charset="0"/>
                          </a:rPr>
                        </m:ctrlPr>
                      </m:sSupPr>
                      <m:e>
                        <m:r>
                          <a:rPr lang="es-ES" b="0" i="1" smtClean="0">
                            <a:solidFill>
                              <a:srgbClr val="FFFF00"/>
                            </a:solidFill>
                            <a:latin typeface="Cambria Math" panose="02040503050406030204" pitchFamily="18" charset="0"/>
                            <a:ea typeface="Cambria Math" panose="02040503050406030204" pitchFamily="18" charset="0"/>
                          </a:rPr>
                          <m:t>𝑥</m:t>
                        </m:r>
                      </m:e>
                      <m:sup>
                        <m:r>
                          <a:rPr lang="es-ES" b="0" i="1" smtClean="0">
                            <a:solidFill>
                              <a:srgbClr val="FFFF00"/>
                            </a:solidFill>
                            <a:latin typeface="Cambria Math" panose="02040503050406030204" pitchFamily="18" charset="0"/>
                            <a:ea typeface="Cambria Math" panose="02040503050406030204" pitchFamily="18" charset="0"/>
                          </a:rPr>
                          <m:t>2</m:t>
                        </m:r>
                      </m:sup>
                    </m:sSup>
                    <m:r>
                      <a:rPr lang="es-ES" b="0" i="0" smtClean="0">
                        <a:solidFill>
                          <a:srgbClr val="FFFF00"/>
                        </a:solidFill>
                        <a:latin typeface="Cambria Math" panose="02040503050406030204" pitchFamily="18" charset="0"/>
                        <a:ea typeface="Cambria Math" panose="02040503050406030204" pitchFamily="18" charset="0"/>
                      </a:rPr>
                      <m:t>;</m:t>
                    </m:r>
                    <m:f>
                      <m:fPr>
                        <m:ctrlPr>
                          <a:rPr lang="es-ES" i="1">
                            <a:solidFill>
                              <a:srgbClr val="FFFF00"/>
                            </a:solidFill>
                            <a:latin typeface="Cambria Math" panose="02040503050406030204" pitchFamily="18" charset="0"/>
                            <a:ea typeface="Cambria Math" panose="02040503050406030204" pitchFamily="18" charset="0"/>
                          </a:rPr>
                        </m:ctrlPr>
                      </m:fPr>
                      <m:num>
                        <m:r>
                          <a:rPr lang="es-ES" i="1">
                            <a:solidFill>
                              <a:srgbClr val="FFFF00"/>
                            </a:solidFill>
                            <a:latin typeface="Cambria Math" panose="02040503050406030204" pitchFamily="18" charset="0"/>
                            <a:ea typeface="Cambria Math" panose="02040503050406030204" pitchFamily="18" charset="0"/>
                          </a:rPr>
                          <m:t>𝜕</m:t>
                        </m:r>
                        <m:r>
                          <a:rPr lang="es-ES" i="1">
                            <a:solidFill>
                              <a:srgbClr val="FFFF00"/>
                            </a:solidFill>
                            <a:latin typeface="Cambria Math" panose="02040503050406030204" pitchFamily="18" charset="0"/>
                            <a:ea typeface="Cambria Math" panose="02040503050406030204" pitchFamily="18" charset="0"/>
                          </a:rPr>
                          <m:t>𝑇</m:t>
                        </m:r>
                      </m:num>
                      <m:den>
                        <m:r>
                          <a:rPr lang="es-ES" i="1">
                            <a:solidFill>
                              <a:srgbClr val="FFFF00"/>
                            </a:solidFill>
                            <a:latin typeface="Cambria Math" panose="02040503050406030204" pitchFamily="18" charset="0"/>
                            <a:ea typeface="Cambria Math" panose="02040503050406030204" pitchFamily="18" charset="0"/>
                          </a:rPr>
                          <m:t>𝜕</m:t>
                        </m:r>
                        <m:r>
                          <a:rPr lang="es-ES" i="1">
                            <a:solidFill>
                              <a:srgbClr val="FFFF00"/>
                            </a:solidFill>
                            <a:latin typeface="Cambria Math" panose="02040503050406030204" pitchFamily="18" charset="0"/>
                            <a:ea typeface="Cambria Math" panose="02040503050406030204" pitchFamily="18" charset="0"/>
                          </a:rPr>
                          <m:t>𝑥</m:t>
                        </m:r>
                      </m:den>
                    </m:f>
                    <m:r>
                      <a:rPr lang="es-ES" i="1">
                        <a:solidFill>
                          <a:srgbClr val="FFFF00"/>
                        </a:solidFill>
                        <a:latin typeface="Cambria Math" panose="02040503050406030204" pitchFamily="18" charset="0"/>
                        <a:ea typeface="Cambria Math" panose="02040503050406030204" pitchFamily="18" charset="0"/>
                      </a:rPr>
                      <m:t>=</m:t>
                    </m:r>
                    <m:d>
                      <m:dPr>
                        <m:ctrlPr>
                          <a:rPr lang="es-ES" i="1">
                            <a:solidFill>
                              <a:srgbClr val="FFFF00"/>
                            </a:solidFill>
                            <a:latin typeface="Cambria Math" panose="02040503050406030204" pitchFamily="18" charset="0"/>
                            <a:ea typeface="Cambria Math" panose="02040503050406030204" pitchFamily="18" charset="0"/>
                          </a:rPr>
                        </m:ctrlPr>
                      </m:dPr>
                      <m:e>
                        <m:r>
                          <a:rPr lang="es-ES" i="1">
                            <a:solidFill>
                              <a:srgbClr val="FFFF00"/>
                            </a:solidFill>
                            <a:latin typeface="Cambria Math" panose="02040503050406030204" pitchFamily="18" charset="0"/>
                            <a:ea typeface="Cambria Math" panose="02040503050406030204" pitchFamily="18" charset="0"/>
                          </a:rPr>
                          <m:t>𝑏</m:t>
                        </m:r>
                        <m:r>
                          <a:rPr lang="es-ES" i="1">
                            <a:solidFill>
                              <a:srgbClr val="FFFF00"/>
                            </a:solidFill>
                            <a:latin typeface="Cambria Math" panose="02040503050406030204" pitchFamily="18" charset="0"/>
                            <a:ea typeface="Cambria Math" panose="02040503050406030204" pitchFamily="18" charset="0"/>
                          </a:rPr>
                          <m:t>+2</m:t>
                        </m:r>
                        <m:r>
                          <a:rPr lang="es-ES" i="1">
                            <a:solidFill>
                              <a:srgbClr val="FFFF00"/>
                            </a:solidFill>
                            <a:latin typeface="Cambria Math" panose="02040503050406030204" pitchFamily="18" charset="0"/>
                            <a:ea typeface="Cambria Math" panose="02040503050406030204" pitchFamily="18" charset="0"/>
                          </a:rPr>
                          <m:t>𝑐𝑥</m:t>
                        </m:r>
                      </m:e>
                    </m:d>
                  </m:oMath>
                </a14:m>
                <a:endParaRPr lang="es-CL" dirty="0"/>
              </a:p>
              <a:p>
                <a14:m>
                  <m:oMath xmlns:m="http://schemas.openxmlformats.org/officeDocument/2006/math">
                    <m:sSub>
                      <m:sSubPr>
                        <m:ctrlPr>
                          <a:rPr lang="es-ES" b="0" i="1" smtClean="0">
                            <a:solidFill>
                              <a:srgbClr val="FFFF00"/>
                            </a:solidFill>
                            <a:latin typeface="Cambria Math" panose="02040503050406030204" pitchFamily="18" charset="0"/>
                            <a:ea typeface="Cambria Math" panose="02040503050406030204" pitchFamily="18" charset="0"/>
                          </a:rPr>
                        </m:ctrlPr>
                      </m:sSubPr>
                      <m:e>
                        <m:r>
                          <a:rPr lang="es-ES" b="0" i="1" smtClean="0">
                            <a:solidFill>
                              <a:srgbClr val="FFFF00"/>
                            </a:solidFill>
                            <a:latin typeface="Cambria Math" panose="02040503050406030204" pitchFamily="18" charset="0"/>
                            <a:ea typeface="Cambria Math" panose="02040503050406030204" pitchFamily="18" charset="0"/>
                          </a:rPr>
                          <m:t>𝑞</m:t>
                        </m:r>
                      </m:e>
                      <m:sub>
                        <m:r>
                          <a:rPr lang="es-ES" b="0" i="1" smtClean="0">
                            <a:solidFill>
                              <a:srgbClr val="FFFF00"/>
                            </a:solidFill>
                            <a:latin typeface="Cambria Math" panose="02040503050406030204" pitchFamily="18" charset="0"/>
                            <a:ea typeface="Cambria Math" panose="02040503050406030204" pitchFamily="18" charset="0"/>
                          </a:rPr>
                          <m:t>𝑖𝑛</m:t>
                        </m:r>
                      </m:sub>
                    </m:sSub>
                    <m:r>
                      <a:rPr lang="es-ES" b="0" i="1" smtClean="0">
                        <a:solidFill>
                          <a:srgbClr val="FFFF00"/>
                        </a:solidFill>
                        <a:latin typeface="Cambria Math" panose="02040503050406030204" pitchFamily="18" charset="0"/>
                        <a:ea typeface="Cambria Math" panose="02040503050406030204" pitchFamily="18" charset="0"/>
                      </a:rPr>
                      <m:t>=</m:t>
                    </m:r>
                    <m:sSub>
                      <m:sSubPr>
                        <m:ctrlPr>
                          <a:rPr lang="es-ES" i="1">
                            <a:solidFill>
                              <a:srgbClr val="FFFF00"/>
                            </a:solidFill>
                            <a:latin typeface="Cambria Math" panose="02040503050406030204" pitchFamily="18" charset="0"/>
                            <a:ea typeface="Cambria Math" panose="02040503050406030204" pitchFamily="18" charset="0"/>
                          </a:rPr>
                        </m:ctrlPr>
                      </m:sSubPr>
                      <m:e>
                        <m:r>
                          <a:rPr lang="es-ES" i="1">
                            <a:solidFill>
                              <a:srgbClr val="FFFF00"/>
                            </a:solidFill>
                            <a:latin typeface="Cambria Math" panose="02040503050406030204" pitchFamily="18" charset="0"/>
                            <a:ea typeface="Cambria Math" panose="02040503050406030204" pitchFamily="18" charset="0"/>
                          </a:rPr>
                          <m:t>𝑞</m:t>
                        </m:r>
                      </m:e>
                      <m:sub>
                        <m:r>
                          <a:rPr lang="es-ES" b="0" i="1" smtClean="0">
                            <a:solidFill>
                              <a:srgbClr val="FFFF00"/>
                            </a:solidFill>
                            <a:latin typeface="Cambria Math" panose="02040503050406030204" pitchFamily="18" charset="0"/>
                            <a:ea typeface="Cambria Math" panose="02040503050406030204" pitchFamily="18" charset="0"/>
                          </a:rPr>
                          <m:t>𝑥</m:t>
                        </m:r>
                        <m:r>
                          <a:rPr lang="es-ES" b="0" i="1" smtClean="0">
                            <a:solidFill>
                              <a:srgbClr val="FFFF00"/>
                            </a:solidFill>
                            <a:latin typeface="Cambria Math" panose="02040503050406030204" pitchFamily="18" charset="0"/>
                            <a:ea typeface="Cambria Math" panose="02040503050406030204" pitchFamily="18" charset="0"/>
                          </a:rPr>
                          <m:t>=0</m:t>
                        </m:r>
                      </m:sub>
                    </m:sSub>
                    <m:r>
                      <a:rPr lang="es-ES" b="0" i="1" smtClean="0">
                        <a:solidFill>
                          <a:srgbClr val="FFFF00"/>
                        </a:solidFill>
                        <a:latin typeface="Cambria Math" panose="02040503050406030204" pitchFamily="18" charset="0"/>
                        <a:ea typeface="Cambria Math" panose="02040503050406030204" pitchFamily="18" charset="0"/>
                      </a:rPr>
                      <m:t>=−</m:t>
                    </m:r>
                    <m:r>
                      <a:rPr lang="es-ES" b="0" i="1" smtClean="0">
                        <a:solidFill>
                          <a:srgbClr val="FFFF00"/>
                        </a:solidFill>
                        <a:latin typeface="Cambria Math" panose="02040503050406030204" pitchFamily="18" charset="0"/>
                        <a:ea typeface="Cambria Math" panose="02040503050406030204" pitchFamily="18" charset="0"/>
                      </a:rPr>
                      <m:t>𝑘𝐴</m:t>
                    </m:r>
                    <m:f>
                      <m:fPr>
                        <m:ctrlPr>
                          <a:rPr lang="es-ES" b="0" i="1" smtClean="0">
                            <a:solidFill>
                              <a:srgbClr val="FFFF00"/>
                            </a:solidFill>
                            <a:latin typeface="Cambria Math" panose="02040503050406030204" pitchFamily="18" charset="0"/>
                            <a:ea typeface="Cambria Math" panose="02040503050406030204" pitchFamily="18" charset="0"/>
                          </a:rPr>
                        </m:ctrlPr>
                      </m:fPr>
                      <m:num>
                        <m:r>
                          <a:rPr lang="es-ES" b="0" i="1" smtClean="0">
                            <a:solidFill>
                              <a:srgbClr val="FFFF00"/>
                            </a:solidFill>
                            <a:latin typeface="Cambria Math" panose="02040503050406030204" pitchFamily="18" charset="0"/>
                            <a:ea typeface="Cambria Math" panose="02040503050406030204" pitchFamily="18" charset="0"/>
                          </a:rPr>
                          <m:t>𝜕</m:t>
                        </m:r>
                        <m:r>
                          <a:rPr lang="es-ES" b="0" i="1" smtClean="0">
                            <a:solidFill>
                              <a:srgbClr val="FFFF00"/>
                            </a:solidFill>
                            <a:latin typeface="Cambria Math" panose="02040503050406030204" pitchFamily="18" charset="0"/>
                            <a:ea typeface="Cambria Math" panose="02040503050406030204" pitchFamily="18" charset="0"/>
                          </a:rPr>
                          <m:t>𝑇</m:t>
                        </m:r>
                      </m:num>
                      <m:den>
                        <m:r>
                          <a:rPr lang="es-ES" b="0" i="1" smtClean="0">
                            <a:solidFill>
                              <a:srgbClr val="FFFF00"/>
                            </a:solidFill>
                            <a:latin typeface="Cambria Math" panose="02040503050406030204" pitchFamily="18" charset="0"/>
                            <a:ea typeface="Cambria Math" panose="02040503050406030204" pitchFamily="18" charset="0"/>
                          </a:rPr>
                          <m:t>𝜕</m:t>
                        </m:r>
                        <m:r>
                          <a:rPr lang="es-ES" b="0" i="1" smtClean="0">
                            <a:solidFill>
                              <a:srgbClr val="FFFF00"/>
                            </a:solidFill>
                            <a:latin typeface="Cambria Math" panose="02040503050406030204" pitchFamily="18" charset="0"/>
                            <a:ea typeface="Cambria Math" panose="02040503050406030204" pitchFamily="18" charset="0"/>
                          </a:rPr>
                          <m:t>𝑥</m:t>
                        </m:r>
                      </m:den>
                    </m:f>
                    <m:d>
                      <m:dPr>
                        <m:ctrlPr>
                          <a:rPr lang="es-ES" b="0" i="1" smtClean="0">
                            <a:solidFill>
                              <a:srgbClr val="FFFF00"/>
                            </a:solidFill>
                            <a:latin typeface="Cambria Math" panose="02040503050406030204" pitchFamily="18" charset="0"/>
                            <a:ea typeface="Cambria Math" panose="02040503050406030204" pitchFamily="18" charset="0"/>
                          </a:rPr>
                        </m:ctrlPr>
                      </m:dPr>
                      <m:e>
                        <m:r>
                          <a:rPr lang="es-ES" b="0" i="1" smtClean="0">
                            <a:solidFill>
                              <a:srgbClr val="FFFF00"/>
                            </a:solidFill>
                            <a:latin typeface="Cambria Math" panose="02040503050406030204" pitchFamily="18" charset="0"/>
                            <a:ea typeface="Cambria Math" panose="02040503050406030204" pitchFamily="18" charset="0"/>
                          </a:rPr>
                          <m:t>𝑝𝑎𝑟𝑎</m:t>
                        </m:r>
                        <m:r>
                          <a:rPr lang="es-ES" b="0" i="1" smtClean="0">
                            <a:solidFill>
                              <a:srgbClr val="FFFF00"/>
                            </a:solidFill>
                            <a:latin typeface="Cambria Math" panose="02040503050406030204" pitchFamily="18" charset="0"/>
                            <a:ea typeface="Cambria Math" panose="02040503050406030204" pitchFamily="18" charset="0"/>
                          </a:rPr>
                          <m:t> </m:t>
                        </m:r>
                        <m:r>
                          <a:rPr lang="es-ES" b="0" i="1" smtClean="0">
                            <a:solidFill>
                              <a:srgbClr val="FFFF00"/>
                            </a:solidFill>
                            <a:latin typeface="Cambria Math" panose="02040503050406030204" pitchFamily="18" charset="0"/>
                            <a:ea typeface="Cambria Math" panose="02040503050406030204" pitchFamily="18" charset="0"/>
                          </a:rPr>
                          <m:t>𝑥</m:t>
                        </m:r>
                        <m:r>
                          <a:rPr lang="es-ES" b="0" i="1" smtClean="0">
                            <a:solidFill>
                              <a:srgbClr val="FFFF00"/>
                            </a:solidFill>
                            <a:latin typeface="Cambria Math" panose="02040503050406030204" pitchFamily="18" charset="0"/>
                            <a:ea typeface="Cambria Math" panose="02040503050406030204" pitchFamily="18" charset="0"/>
                          </a:rPr>
                          <m:t>=0</m:t>
                        </m:r>
                      </m:e>
                    </m:d>
                    <m:r>
                      <a:rPr lang="es-ES" b="0" i="1" smtClean="0">
                        <a:solidFill>
                          <a:srgbClr val="FFFF00"/>
                        </a:solidFill>
                        <a:latin typeface="Cambria Math" panose="02040503050406030204" pitchFamily="18" charset="0"/>
                        <a:ea typeface="Cambria Math" panose="02040503050406030204" pitchFamily="18" charset="0"/>
                      </a:rPr>
                      <m:t>=−</m:t>
                    </m:r>
                    <m:r>
                      <a:rPr lang="es-ES" b="0" i="1" smtClean="0">
                        <a:solidFill>
                          <a:srgbClr val="FFFF00"/>
                        </a:solidFill>
                        <a:latin typeface="Cambria Math" panose="02040503050406030204" pitchFamily="18" charset="0"/>
                        <a:ea typeface="Cambria Math" panose="02040503050406030204" pitchFamily="18" charset="0"/>
                      </a:rPr>
                      <m:t>𝑘𝐴</m:t>
                    </m:r>
                    <m:d>
                      <m:dPr>
                        <m:ctrlPr>
                          <a:rPr lang="es-ES" b="0" i="1" smtClean="0">
                            <a:solidFill>
                              <a:srgbClr val="FFFF00"/>
                            </a:solidFill>
                            <a:latin typeface="Cambria Math" panose="02040503050406030204" pitchFamily="18" charset="0"/>
                            <a:ea typeface="Cambria Math" panose="02040503050406030204" pitchFamily="18" charset="0"/>
                          </a:rPr>
                        </m:ctrlPr>
                      </m:dPr>
                      <m:e>
                        <m:r>
                          <a:rPr lang="es-ES" b="0" i="1" smtClean="0">
                            <a:solidFill>
                              <a:srgbClr val="FFFF00"/>
                            </a:solidFill>
                            <a:latin typeface="Cambria Math" panose="02040503050406030204" pitchFamily="18" charset="0"/>
                            <a:ea typeface="Cambria Math" panose="02040503050406030204" pitchFamily="18" charset="0"/>
                          </a:rPr>
                          <m:t>𝑏</m:t>
                        </m:r>
                        <m:r>
                          <a:rPr lang="es-ES" b="0" i="1" smtClean="0">
                            <a:solidFill>
                              <a:srgbClr val="FFFF00"/>
                            </a:solidFill>
                            <a:latin typeface="Cambria Math" panose="02040503050406030204" pitchFamily="18" charset="0"/>
                            <a:ea typeface="Cambria Math" panose="02040503050406030204" pitchFamily="18" charset="0"/>
                          </a:rPr>
                          <m:t>+2</m:t>
                        </m:r>
                        <m:r>
                          <a:rPr lang="es-ES" b="0" i="1" smtClean="0">
                            <a:solidFill>
                              <a:srgbClr val="FFFF00"/>
                            </a:solidFill>
                            <a:latin typeface="Cambria Math" panose="02040503050406030204" pitchFamily="18" charset="0"/>
                            <a:ea typeface="Cambria Math" panose="02040503050406030204" pitchFamily="18" charset="0"/>
                          </a:rPr>
                          <m:t>𝑐𝑥</m:t>
                        </m:r>
                      </m:e>
                    </m:d>
                  </m:oMath>
                </a14:m>
                <a:endParaRPr lang="es-ES" b="0" i="1" dirty="0">
                  <a:solidFill>
                    <a:srgbClr val="FFFF00"/>
                  </a:solidFill>
                  <a:latin typeface="Cambria Math" panose="02040503050406030204" pitchFamily="18" charset="0"/>
                  <a:ea typeface="Cambria Math" panose="02040503050406030204" pitchFamily="18" charset="0"/>
                </a:endParaRPr>
              </a:p>
              <a:p>
                <a14:m>
                  <m:oMath xmlns:m="http://schemas.openxmlformats.org/officeDocument/2006/math">
                    <m:sSub>
                      <m:sSubPr>
                        <m:ctrlPr>
                          <a:rPr lang="es-ES" b="0" i="1" smtClean="0">
                            <a:solidFill>
                              <a:srgbClr val="FFFF00"/>
                            </a:solidFill>
                            <a:latin typeface="Cambria Math" panose="02040503050406030204" pitchFamily="18" charset="0"/>
                            <a:ea typeface="Cambria Math" panose="02040503050406030204" pitchFamily="18" charset="0"/>
                          </a:rPr>
                        </m:ctrlPr>
                      </m:sSubPr>
                      <m:e>
                        <m:r>
                          <a:rPr lang="es-ES" b="0" i="1" smtClean="0">
                            <a:solidFill>
                              <a:srgbClr val="FFFF00"/>
                            </a:solidFill>
                            <a:latin typeface="Cambria Math" panose="02040503050406030204" pitchFamily="18" charset="0"/>
                            <a:ea typeface="Cambria Math" panose="02040503050406030204" pitchFamily="18" charset="0"/>
                          </a:rPr>
                          <m:t>𝑞</m:t>
                        </m:r>
                      </m:e>
                      <m:sub>
                        <m:r>
                          <a:rPr lang="es-ES" b="0" i="1" smtClean="0">
                            <a:solidFill>
                              <a:srgbClr val="FFFF00"/>
                            </a:solidFill>
                            <a:latin typeface="Cambria Math" panose="02040503050406030204" pitchFamily="18" charset="0"/>
                            <a:ea typeface="Cambria Math" panose="02040503050406030204" pitchFamily="18" charset="0"/>
                          </a:rPr>
                          <m:t>𝑖𝑛</m:t>
                        </m:r>
                      </m:sub>
                    </m:sSub>
                    <m:r>
                      <a:rPr lang="es-ES" b="0" i="1" smtClean="0">
                        <a:solidFill>
                          <a:srgbClr val="FFFF00"/>
                        </a:solidFill>
                        <a:latin typeface="Cambria Math" panose="02040503050406030204" pitchFamily="18" charset="0"/>
                        <a:ea typeface="Cambria Math" panose="02040503050406030204" pitchFamily="18" charset="0"/>
                      </a:rPr>
                      <m:t>=</m:t>
                    </m:r>
                  </m:oMath>
                </a14:m>
                <a:r>
                  <a:rPr lang="es-ES" dirty="0">
                    <a:solidFill>
                      <a:srgbClr val="FFFF00"/>
                    </a:solidFill>
                    <a:ea typeface="Cambria Math" panose="02040503050406030204" pitchFamily="18" charset="0"/>
                  </a:rPr>
                  <a:t> </a:t>
                </a:r>
                <a14:m>
                  <m:oMath xmlns:m="http://schemas.openxmlformats.org/officeDocument/2006/math">
                    <m:r>
                      <a:rPr lang="es-ES" i="1">
                        <a:solidFill>
                          <a:srgbClr val="FFFF00"/>
                        </a:solidFill>
                        <a:latin typeface="Cambria Math" panose="02040503050406030204" pitchFamily="18" charset="0"/>
                        <a:ea typeface="Cambria Math" panose="02040503050406030204" pitchFamily="18" charset="0"/>
                      </a:rPr>
                      <m:t>−</m:t>
                    </m:r>
                    <m:r>
                      <a:rPr lang="es-ES" b="0" i="1" smtClean="0">
                        <a:solidFill>
                          <a:srgbClr val="FFFF00"/>
                        </a:solidFill>
                        <a:latin typeface="Cambria Math" panose="02040503050406030204" pitchFamily="18" charset="0"/>
                        <a:ea typeface="Cambria Math" panose="02040503050406030204" pitchFamily="18" charset="0"/>
                      </a:rPr>
                      <m:t>𝑏</m:t>
                    </m:r>
                    <m:r>
                      <a:rPr lang="es-ES" i="1">
                        <a:solidFill>
                          <a:srgbClr val="FFFF00"/>
                        </a:solidFill>
                        <a:latin typeface="Cambria Math" panose="02040503050406030204" pitchFamily="18" charset="0"/>
                        <a:ea typeface="Cambria Math" panose="02040503050406030204" pitchFamily="18" charset="0"/>
                      </a:rPr>
                      <m:t>𝑘𝐴</m:t>
                    </m:r>
                    <m:r>
                      <a:rPr lang="es-ES" b="0" i="1" smtClean="0">
                        <a:solidFill>
                          <a:srgbClr val="FFFF00"/>
                        </a:solidFill>
                        <a:latin typeface="Cambria Math" panose="02040503050406030204" pitchFamily="18" charset="0"/>
                        <a:ea typeface="Cambria Math" panose="02040503050406030204" pitchFamily="18" charset="0"/>
                      </a:rPr>
                      <m:t>=300°</m:t>
                    </m:r>
                    <m:f>
                      <m:fPr>
                        <m:ctrlPr>
                          <a:rPr lang="es-ES" b="0" i="1" smtClean="0">
                            <a:solidFill>
                              <a:srgbClr val="FFFF00"/>
                            </a:solidFill>
                            <a:latin typeface="Cambria Math" panose="02040503050406030204" pitchFamily="18" charset="0"/>
                            <a:ea typeface="Cambria Math" panose="02040503050406030204" pitchFamily="18" charset="0"/>
                          </a:rPr>
                        </m:ctrlPr>
                      </m:fPr>
                      <m:num>
                        <m:r>
                          <a:rPr lang="es-ES" b="0" i="1" smtClean="0">
                            <a:solidFill>
                              <a:srgbClr val="FFFF00"/>
                            </a:solidFill>
                            <a:latin typeface="Cambria Math" panose="02040503050406030204" pitchFamily="18" charset="0"/>
                            <a:ea typeface="Cambria Math" panose="02040503050406030204" pitchFamily="18" charset="0"/>
                          </a:rPr>
                          <m:t>𝐶</m:t>
                        </m:r>
                      </m:num>
                      <m:den>
                        <m:r>
                          <a:rPr lang="es-ES" b="0" i="1" smtClean="0">
                            <a:solidFill>
                              <a:srgbClr val="FFFF00"/>
                            </a:solidFill>
                            <a:latin typeface="Cambria Math" panose="02040503050406030204" pitchFamily="18" charset="0"/>
                            <a:ea typeface="Cambria Math" panose="02040503050406030204" pitchFamily="18" charset="0"/>
                          </a:rPr>
                          <m:t>𝑚</m:t>
                        </m:r>
                      </m:den>
                    </m:f>
                    <m:r>
                      <a:rPr lang="es-ES" b="0" i="1" smtClean="0">
                        <a:solidFill>
                          <a:srgbClr val="FFFF00"/>
                        </a:solidFill>
                        <a:latin typeface="Cambria Math" panose="02040503050406030204" pitchFamily="18" charset="0"/>
                        <a:ea typeface="Cambria Math" panose="02040503050406030204" pitchFamily="18" charset="0"/>
                      </a:rPr>
                      <m:t>∗</m:t>
                    </m:r>
                    <m:f>
                      <m:fPr>
                        <m:ctrlPr>
                          <a:rPr lang="es-ES" b="0" i="1" smtClean="0">
                            <a:solidFill>
                              <a:srgbClr val="FFFF00"/>
                            </a:solidFill>
                            <a:latin typeface="Cambria Math" panose="02040503050406030204" pitchFamily="18" charset="0"/>
                            <a:ea typeface="Cambria Math" panose="02040503050406030204" pitchFamily="18" charset="0"/>
                          </a:rPr>
                        </m:ctrlPr>
                      </m:fPr>
                      <m:num>
                        <m:r>
                          <a:rPr lang="es-ES" b="0" i="1" smtClean="0">
                            <a:solidFill>
                              <a:srgbClr val="FFFF00"/>
                            </a:solidFill>
                            <a:latin typeface="Cambria Math" panose="02040503050406030204" pitchFamily="18" charset="0"/>
                            <a:ea typeface="Cambria Math" panose="02040503050406030204" pitchFamily="18" charset="0"/>
                          </a:rPr>
                          <m:t>40</m:t>
                        </m:r>
                        <m:r>
                          <a:rPr lang="es-ES" b="0" i="1" smtClean="0">
                            <a:solidFill>
                              <a:srgbClr val="FFFF00"/>
                            </a:solidFill>
                            <a:latin typeface="Cambria Math" panose="02040503050406030204" pitchFamily="18" charset="0"/>
                            <a:ea typeface="Cambria Math" panose="02040503050406030204" pitchFamily="18" charset="0"/>
                          </a:rPr>
                          <m:t>𝑊</m:t>
                        </m:r>
                      </m:num>
                      <m:den>
                        <m:r>
                          <a:rPr lang="es-ES" b="0" i="1" smtClean="0">
                            <a:solidFill>
                              <a:srgbClr val="FFFF00"/>
                            </a:solidFill>
                            <a:latin typeface="Cambria Math" panose="02040503050406030204" pitchFamily="18" charset="0"/>
                            <a:ea typeface="Cambria Math" panose="02040503050406030204" pitchFamily="18" charset="0"/>
                          </a:rPr>
                          <m:t>𝑚</m:t>
                        </m:r>
                        <m:r>
                          <a:rPr lang="es-ES" b="0" i="1" smtClean="0">
                            <a:solidFill>
                              <a:srgbClr val="FFFF00"/>
                            </a:solidFill>
                            <a:latin typeface="Cambria Math" panose="02040503050406030204" pitchFamily="18" charset="0"/>
                            <a:ea typeface="Cambria Math" panose="02040503050406030204" pitchFamily="18" charset="0"/>
                          </a:rPr>
                          <m:t>∗</m:t>
                        </m:r>
                        <m:r>
                          <a:rPr lang="es-ES" b="0" i="1" smtClean="0">
                            <a:solidFill>
                              <a:srgbClr val="FFFF00"/>
                            </a:solidFill>
                            <a:latin typeface="Cambria Math" panose="02040503050406030204" pitchFamily="18" charset="0"/>
                            <a:ea typeface="Cambria Math" panose="02040503050406030204" pitchFamily="18" charset="0"/>
                          </a:rPr>
                          <m:t>𝐾</m:t>
                        </m:r>
                      </m:den>
                    </m:f>
                    <m:r>
                      <a:rPr lang="es-ES" b="0" i="1" smtClean="0">
                        <a:solidFill>
                          <a:srgbClr val="FFFF00"/>
                        </a:solidFill>
                        <a:latin typeface="Cambria Math" panose="02040503050406030204" pitchFamily="18" charset="0"/>
                        <a:ea typeface="Cambria Math" panose="02040503050406030204" pitchFamily="18" charset="0"/>
                      </a:rPr>
                      <m:t>∗10</m:t>
                    </m:r>
                    <m:sSup>
                      <m:sSupPr>
                        <m:ctrlPr>
                          <a:rPr lang="es-ES" b="0" i="1" smtClean="0">
                            <a:solidFill>
                              <a:srgbClr val="FFFF00"/>
                            </a:solidFill>
                            <a:latin typeface="Cambria Math" panose="02040503050406030204" pitchFamily="18" charset="0"/>
                            <a:ea typeface="Cambria Math" panose="02040503050406030204" pitchFamily="18" charset="0"/>
                          </a:rPr>
                        </m:ctrlPr>
                      </m:sSupPr>
                      <m:e>
                        <m:r>
                          <a:rPr lang="es-ES" b="0" i="1" smtClean="0">
                            <a:solidFill>
                              <a:srgbClr val="FFFF00"/>
                            </a:solidFill>
                            <a:latin typeface="Cambria Math" panose="02040503050406030204" pitchFamily="18" charset="0"/>
                            <a:ea typeface="Cambria Math" panose="02040503050406030204" pitchFamily="18" charset="0"/>
                          </a:rPr>
                          <m:t>𝑚</m:t>
                        </m:r>
                      </m:e>
                      <m:sup>
                        <m:r>
                          <a:rPr lang="es-ES" b="0" i="1" smtClean="0">
                            <a:solidFill>
                              <a:srgbClr val="FFFF00"/>
                            </a:solidFill>
                            <a:latin typeface="Cambria Math" panose="02040503050406030204" pitchFamily="18" charset="0"/>
                            <a:ea typeface="Cambria Math" panose="02040503050406030204" pitchFamily="18" charset="0"/>
                          </a:rPr>
                          <m:t>2</m:t>
                        </m:r>
                      </m:sup>
                    </m:sSup>
                    <m:r>
                      <a:rPr lang="es-ES" b="0" i="1" smtClean="0">
                        <a:solidFill>
                          <a:srgbClr val="FFFF00"/>
                        </a:solidFill>
                        <a:latin typeface="Cambria Math" panose="02040503050406030204" pitchFamily="18" charset="0"/>
                        <a:ea typeface="Cambria Math" panose="02040503050406030204" pitchFamily="18" charset="0"/>
                      </a:rPr>
                      <m:t>=120 </m:t>
                    </m:r>
                    <m:r>
                      <a:rPr lang="es-ES" b="0" i="1" smtClean="0">
                        <a:solidFill>
                          <a:srgbClr val="FFFF00"/>
                        </a:solidFill>
                        <a:latin typeface="Cambria Math" panose="02040503050406030204" pitchFamily="18" charset="0"/>
                        <a:ea typeface="Cambria Math" panose="02040503050406030204" pitchFamily="18" charset="0"/>
                      </a:rPr>
                      <m:t>𝑘𝑊</m:t>
                    </m:r>
                  </m:oMath>
                </a14:m>
                <a:endParaRPr lang="es-ES" b="0" i="1" dirty="0">
                  <a:solidFill>
                    <a:srgbClr val="FFFF00"/>
                  </a:solidFill>
                  <a:latin typeface="Cambria Math" panose="02040503050406030204" pitchFamily="18" charset="0"/>
                  <a:ea typeface="Cambria Math" panose="02040503050406030204" pitchFamily="18" charset="0"/>
                </a:endParaRPr>
              </a:p>
            </p:txBody>
          </p:sp>
        </mc:Choice>
        <mc:Fallback xmlns="">
          <p:sp>
            <p:nvSpPr>
              <p:cNvPr id="3" name="Marcador de contenido 2">
                <a:extLst>
                  <a:ext uri="{FF2B5EF4-FFF2-40B4-BE49-F238E27FC236}">
                    <a16:creationId xmlns:a16="http://schemas.microsoft.com/office/drawing/2014/main" id="{3C1E2FD3-3FD5-4C3C-9415-8560CD2CB90D}"/>
                  </a:ext>
                </a:extLst>
              </p:cNvPr>
              <p:cNvSpPr>
                <a:spLocks noGrp="1" noRot="1" noChangeAspect="1" noMove="1" noResize="1" noEditPoints="1" noAdjustHandles="1" noChangeArrowheads="1" noChangeShapeType="1" noTextEdit="1"/>
              </p:cNvSpPr>
              <p:nvPr>
                <p:ph idx="1"/>
              </p:nvPr>
            </p:nvSpPr>
            <p:spPr>
              <a:xfrm>
                <a:off x="838200" y="204186"/>
                <a:ext cx="10515600" cy="5972777"/>
              </a:xfrm>
              <a:blipFill>
                <a:blip r:embed="rId2"/>
                <a:stretch>
                  <a:fillRect l="-1217" t="-1633" r="-1681"/>
                </a:stretch>
              </a:blipFill>
            </p:spPr>
            <p:txBody>
              <a:bodyPr/>
              <a:lstStyle/>
              <a:p>
                <a:r>
                  <a:rPr lang="es-CL">
                    <a:noFill/>
                  </a:rPr>
                  <a:t> </a:t>
                </a:r>
              </a:p>
            </p:txBody>
          </p:sp>
        </mc:Fallback>
      </mc:AlternateContent>
    </p:spTree>
    <p:extLst>
      <p:ext uri="{BB962C8B-B14F-4D97-AF65-F5344CB8AC3E}">
        <p14:creationId xmlns:p14="http://schemas.microsoft.com/office/powerpoint/2010/main" val="2599336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Marcador de contenido 2">
                <a:extLst>
                  <a:ext uri="{FF2B5EF4-FFF2-40B4-BE49-F238E27FC236}">
                    <a16:creationId xmlns:a16="http://schemas.microsoft.com/office/drawing/2014/main" id="{27570A63-A33D-4928-A621-BFAF8F2339D8}"/>
                  </a:ext>
                </a:extLst>
              </p:cNvPr>
              <p:cNvSpPr>
                <a:spLocks noGrp="1"/>
              </p:cNvSpPr>
              <p:nvPr>
                <p:ph idx="1"/>
              </p:nvPr>
            </p:nvSpPr>
            <p:spPr>
              <a:xfrm>
                <a:off x="0" y="506027"/>
                <a:ext cx="12109142" cy="5670936"/>
              </a:xfrm>
            </p:spPr>
            <p:txBody>
              <a:bodyPr/>
              <a:lstStyle/>
              <a:p>
                <a14:m>
                  <m:oMath xmlns:m="http://schemas.openxmlformats.org/officeDocument/2006/math">
                    <m:sSub>
                      <m:sSubPr>
                        <m:ctrlPr>
                          <a:rPr lang="es-ES" b="0" i="1" smtClean="0">
                            <a:solidFill>
                              <a:srgbClr val="FFFF00"/>
                            </a:solidFill>
                            <a:latin typeface="Cambria Math" panose="02040503050406030204" pitchFamily="18" charset="0"/>
                            <a:ea typeface="Cambria Math" panose="02040503050406030204" pitchFamily="18" charset="0"/>
                          </a:rPr>
                        </m:ctrlPr>
                      </m:sSubPr>
                      <m:e>
                        <m:r>
                          <a:rPr lang="es-ES" b="0" i="1" smtClean="0">
                            <a:solidFill>
                              <a:srgbClr val="FFFF00"/>
                            </a:solidFill>
                            <a:latin typeface="Cambria Math" panose="02040503050406030204" pitchFamily="18" charset="0"/>
                            <a:ea typeface="Cambria Math" panose="02040503050406030204" pitchFamily="18" charset="0"/>
                          </a:rPr>
                          <m:t>𝑞</m:t>
                        </m:r>
                      </m:e>
                      <m:sub>
                        <m:r>
                          <a:rPr lang="es-ES" b="0" i="1" smtClean="0">
                            <a:solidFill>
                              <a:srgbClr val="FFFF00"/>
                            </a:solidFill>
                            <a:latin typeface="Cambria Math" panose="02040503050406030204" pitchFamily="18" charset="0"/>
                            <a:ea typeface="Cambria Math" panose="02040503050406030204" pitchFamily="18" charset="0"/>
                          </a:rPr>
                          <m:t>𝑜𝑢𝑡</m:t>
                        </m:r>
                      </m:sub>
                    </m:sSub>
                    <m:r>
                      <a:rPr lang="es-ES" b="0" i="1" smtClean="0">
                        <a:solidFill>
                          <a:srgbClr val="FFFF00"/>
                        </a:solidFill>
                        <a:latin typeface="Cambria Math" panose="02040503050406030204" pitchFamily="18" charset="0"/>
                        <a:ea typeface="Cambria Math" panose="02040503050406030204" pitchFamily="18" charset="0"/>
                      </a:rPr>
                      <m:t>=</m:t>
                    </m:r>
                    <m:sSub>
                      <m:sSubPr>
                        <m:ctrlPr>
                          <a:rPr lang="es-ES" i="1">
                            <a:solidFill>
                              <a:srgbClr val="FFFF00"/>
                            </a:solidFill>
                            <a:latin typeface="Cambria Math" panose="02040503050406030204" pitchFamily="18" charset="0"/>
                            <a:ea typeface="Cambria Math" panose="02040503050406030204" pitchFamily="18" charset="0"/>
                          </a:rPr>
                        </m:ctrlPr>
                      </m:sSubPr>
                      <m:e>
                        <m:r>
                          <a:rPr lang="es-ES" i="1">
                            <a:solidFill>
                              <a:srgbClr val="FFFF00"/>
                            </a:solidFill>
                            <a:latin typeface="Cambria Math" panose="02040503050406030204" pitchFamily="18" charset="0"/>
                            <a:ea typeface="Cambria Math" panose="02040503050406030204" pitchFamily="18" charset="0"/>
                          </a:rPr>
                          <m:t>𝑞</m:t>
                        </m:r>
                      </m:e>
                      <m:sub>
                        <m:r>
                          <a:rPr lang="es-ES" b="0" i="1" smtClean="0">
                            <a:solidFill>
                              <a:srgbClr val="FFFF00"/>
                            </a:solidFill>
                            <a:latin typeface="Cambria Math" panose="02040503050406030204" pitchFamily="18" charset="0"/>
                            <a:ea typeface="Cambria Math" panose="02040503050406030204" pitchFamily="18" charset="0"/>
                          </a:rPr>
                          <m:t>𝑥</m:t>
                        </m:r>
                        <m:r>
                          <a:rPr lang="es-ES" b="0" i="1" smtClean="0">
                            <a:solidFill>
                              <a:srgbClr val="FFFF00"/>
                            </a:solidFill>
                            <a:latin typeface="Cambria Math" panose="02040503050406030204" pitchFamily="18" charset="0"/>
                            <a:ea typeface="Cambria Math" panose="02040503050406030204" pitchFamily="18" charset="0"/>
                          </a:rPr>
                          <m:t>=</m:t>
                        </m:r>
                        <m:r>
                          <a:rPr lang="es-ES" b="0" i="1" smtClean="0">
                            <a:solidFill>
                              <a:srgbClr val="FFFF00"/>
                            </a:solidFill>
                            <a:latin typeface="Cambria Math" panose="02040503050406030204" pitchFamily="18" charset="0"/>
                            <a:ea typeface="Cambria Math" panose="02040503050406030204" pitchFamily="18" charset="0"/>
                          </a:rPr>
                          <m:t>𝐿</m:t>
                        </m:r>
                      </m:sub>
                    </m:sSub>
                    <m:r>
                      <a:rPr lang="es-ES" b="0" i="1" smtClean="0">
                        <a:solidFill>
                          <a:srgbClr val="FFFF00"/>
                        </a:solidFill>
                        <a:latin typeface="Cambria Math" panose="02040503050406030204" pitchFamily="18" charset="0"/>
                        <a:ea typeface="Cambria Math" panose="02040503050406030204" pitchFamily="18" charset="0"/>
                      </a:rPr>
                      <m:t>=−</m:t>
                    </m:r>
                    <m:r>
                      <a:rPr lang="es-ES" b="0" i="1" smtClean="0">
                        <a:solidFill>
                          <a:srgbClr val="FFFF00"/>
                        </a:solidFill>
                        <a:latin typeface="Cambria Math" panose="02040503050406030204" pitchFamily="18" charset="0"/>
                        <a:ea typeface="Cambria Math" panose="02040503050406030204" pitchFamily="18" charset="0"/>
                      </a:rPr>
                      <m:t>𝑘𝐴</m:t>
                    </m:r>
                    <m:f>
                      <m:fPr>
                        <m:ctrlPr>
                          <a:rPr lang="es-ES" b="0" i="1" smtClean="0">
                            <a:solidFill>
                              <a:srgbClr val="FFFF00"/>
                            </a:solidFill>
                            <a:latin typeface="Cambria Math" panose="02040503050406030204" pitchFamily="18" charset="0"/>
                            <a:ea typeface="Cambria Math" panose="02040503050406030204" pitchFamily="18" charset="0"/>
                          </a:rPr>
                        </m:ctrlPr>
                      </m:fPr>
                      <m:num>
                        <m:r>
                          <a:rPr lang="es-ES" b="0" i="1" smtClean="0">
                            <a:solidFill>
                              <a:srgbClr val="FFFF00"/>
                            </a:solidFill>
                            <a:latin typeface="Cambria Math" panose="02040503050406030204" pitchFamily="18" charset="0"/>
                            <a:ea typeface="Cambria Math" panose="02040503050406030204" pitchFamily="18" charset="0"/>
                          </a:rPr>
                          <m:t>𝜕</m:t>
                        </m:r>
                        <m:r>
                          <a:rPr lang="es-ES" b="0" i="1" smtClean="0">
                            <a:solidFill>
                              <a:srgbClr val="FFFF00"/>
                            </a:solidFill>
                            <a:latin typeface="Cambria Math" panose="02040503050406030204" pitchFamily="18" charset="0"/>
                            <a:ea typeface="Cambria Math" panose="02040503050406030204" pitchFamily="18" charset="0"/>
                          </a:rPr>
                          <m:t>𝑇</m:t>
                        </m:r>
                      </m:num>
                      <m:den>
                        <m:r>
                          <a:rPr lang="es-ES" b="0" i="1" smtClean="0">
                            <a:solidFill>
                              <a:srgbClr val="FFFF00"/>
                            </a:solidFill>
                            <a:latin typeface="Cambria Math" panose="02040503050406030204" pitchFamily="18" charset="0"/>
                            <a:ea typeface="Cambria Math" panose="02040503050406030204" pitchFamily="18" charset="0"/>
                          </a:rPr>
                          <m:t>𝜕</m:t>
                        </m:r>
                        <m:r>
                          <a:rPr lang="es-ES" b="0" i="1" smtClean="0">
                            <a:solidFill>
                              <a:srgbClr val="FFFF00"/>
                            </a:solidFill>
                            <a:latin typeface="Cambria Math" panose="02040503050406030204" pitchFamily="18" charset="0"/>
                            <a:ea typeface="Cambria Math" panose="02040503050406030204" pitchFamily="18" charset="0"/>
                          </a:rPr>
                          <m:t>𝑥</m:t>
                        </m:r>
                      </m:den>
                    </m:f>
                    <m:d>
                      <m:dPr>
                        <m:ctrlPr>
                          <a:rPr lang="es-ES" b="0" i="1" smtClean="0">
                            <a:solidFill>
                              <a:srgbClr val="FFFF00"/>
                            </a:solidFill>
                            <a:latin typeface="Cambria Math" panose="02040503050406030204" pitchFamily="18" charset="0"/>
                            <a:ea typeface="Cambria Math" panose="02040503050406030204" pitchFamily="18" charset="0"/>
                          </a:rPr>
                        </m:ctrlPr>
                      </m:dPr>
                      <m:e>
                        <m:r>
                          <a:rPr lang="es-ES" b="0" i="1" smtClean="0">
                            <a:solidFill>
                              <a:srgbClr val="FFFF00"/>
                            </a:solidFill>
                            <a:latin typeface="Cambria Math" panose="02040503050406030204" pitchFamily="18" charset="0"/>
                            <a:ea typeface="Cambria Math" panose="02040503050406030204" pitchFamily="18" charset="0"/>
                          </a:rPr>
                          <m:t>𝑝𝑎𝑟𝑎</m:t>
                        </m:r>
                        <m:r>
                          <a:rPr lang="es-ES" b="0" i="1" smtClean="0">
                            <a:solidFill>
                              <a:srgbClr val="FFFF00"/>
                            </a:solidFill>
                            <a:latin typeface="Cambria Math" panose="02040503050406030204" pitchFamily="18" charset="0"/>
                            <a:ea typeface="Cambria Math" panose="02040503050406030204" pitchFamily="18" charset="0"/>
                          </a:rPr>
                          <m:t> </m:t>
                        </m:r>
                        <m:r>
                          <a:rPr lang="es-ES" b="0" i="1" smtClean="0">
                            <a:solidFill>
                              <a:srgbClr val="FFFF00"/>
                            </a:solidFill>
                            <a:latin typeface="Cambria Math" panose="02040503050406030204" pitchFamily="18" charset="0"/>
                            <a:ea typeface="Cambria Math" panose="02040503050406030204" pitchFamily="18" charset="0"/>
                          </a:rPr>
                          <m:t>𝑥</m:t>
                        </m:r>
                        <m:r>
                          <a:rPr lang="es-ES" b="0" i="1" smtClean="0">
                            <a:solidFill>
                              <a:srgbClr val="FFFF00"/>
                            </a:solidFill>
                            <a:latin typeface="Cambria Math" panose="02040503050406030204" pitchFamily="18" charset="0"/>
                            <a:ea typeface="Cambria Math" panose="02040503050406030204" pitchFamily="18" charset="0"/>
                          </a:rPr>
                          <m:t>=</m:t>
                        </m:r>
                        <m:r>
                          <a:rPr lang="es-ES" b="0" i="1" smtClean="0">
                            <a:solidFill>
                              <a:srgbClr val="FFFF00"/>
                            </a:solidFill>
                            <a:latin typeface="Cambria Math" panose="02040503050406030204" pitchFamily="18" charset="0"/>
                            <a:ea typeface="Cambria Math" panose="02040503050406030204" pitchFamily="18" charset="0"/>
                          </a:rPr>
                          <m:t>𝐿</m:t>
                        </m:r>
                      </m:e>
                    </m:d>
                    <m:r>
                      <a:rPr lang="es-ES" b="0" i="1" smtClean="0">
                        <a:solidFill>
                          <a:srgbClr val="FFFF00"/>
                        </a:solidFill>
                        <a:latin typeface="Cambria Math" panose="02040503050406030204" pitchFamily="18" charset="0"/>
                        <a:ea typeface="Cambria Math" panose="02040503050406030204" pitchFamily="18" charset="0"/>
                      </a:rPr>
                      <m:t>=−</m:t>
                    </m:r>
                    <m:r>
                      <a:rPr lang="es-ES" b="0" i="1" smtClean="0">
                        <a:solidFill>
                          <a:srgbClr val="FFFF00"/>
                        </a:solidFill>
                        <a:latin typeface="Cambria Math" panose="02040503050406030204" pitchFamily="18" charset="0"/>
                        <a:ea typeface="Cambria Math" panose="02040503050406030204" pitchFamily="18" charset="0"/>
                      </a:rPr>
                      <m:t>𝑘𝐴</m:t>
                    </m:r>
                    <m:d>
                      <m:dPr>
                        <m:ctrlPr>
                          <a:rPr lang="es-ES" b="0" i="1" smtClean="0">
                            <a:solidFill>
                              <a:srgbClr val="FFFF00"/>
                            </a:solidFill>
                            <a:latin typeface="Cambria Math" panose="02040503050406030204" pitchFamily="18" charset="0"/>
                            <a:ea typeface="Cambria Math" panose="02040503050406030204" pitchFamily="18" charset="0"/>
                          </a:rPr>
                        </m:ctrlPr>
                      </m:dPr>
                      <m:e>
                        <m:r>
                          <a:rPr lang="es-ES" b="0" i="1" smtClean="0">
                            <a:solidFill>
                              <a:srgbClr val="FFFF00"/>
                            </a:solidFill>
                            <a:latin typeface="Cambria Math" panose="02040503050406030204" pitchFamily="18" charset="0"/>
                            <a:ea typeface="Cambria Math" panose="02040503050406030204" pitchFamily="18" charset="0"/>
                          </a:rPr>
                          <m:t>𝑏</m:t>
                        </m:r>
                        <m:r>
                          <a:rPr lang="es-ES" b="0" i="1" smtClean="0">
                            <a:solidFill>
                              <a:srgbClr val="FFFF00"/>
                            </a:solidFill>
                            <a:latin typeface="Cambria Math" panose="02040503050406030204" pitchFamily="18" charset="0"/>
                            <a:ea typeface="Cambria Math" panose="02040503050406030204" pitchFamily="18" charset="0"/>
                          </a:rPr>
                          <m:t>+2</m:t>
                        </m:r>
                        <m:r>
                          <a:rPr lang="es-ES" b="0" i="1" smtClean="0">
                            <a:solidFill>
                              <a:srgbClr val="FFFF00"/>
                            </a:solidFill>
                            <a:latin typeface="Cambria Math" panose="02040503050406030204" pitchFamily="18" charset="0"/>
                            <a:ea typeface="Cambria Math" panose="02040503050406030204" pitchFamily="18" charset="0"/>
                          </a:rPr>
                          <m:t>𝑐𝐿</m:t>
                        </m:r>
                      </m:e>
                    </m:d>
                  </m:oMath>
                </a14:m>
                <a:endParaRPr lang="es-CL" dirty="0"/>
              </a:p>
              <a:p>
                <a14:m>
                  <m:oMath xmlns:m="http://schemas.openxmlformats.org/officeDocument/2006/math">
                    <m:sSub>
                      <m:sSubPr>
                        <m:ctrlPr>
                          <a:rPr lang="es-ES" b="0" i="1" smtClean="0">
                            <a:solidFill>
                              <a:srgbClr val="FFFF00"/>
                            </a:solidFill>
                            <a:latin typeface="Cambria Math" panose="02040503050406030204" pitchFamily="18" charset="0"/>
                            <a:ea typeface="Cambria Math" panose="02040503050406030204" pitchFamily="18" charset="0"/>
                          </a:rPr>
                        </m:ctrlPr>
                      </m:sSubPr>
                      <m:e>
                        <m:r>
                          <a:rPr lang="es-ES" b="0" i="1" smtClean="0">
                            <a:solidFill>
                              <a:srgbClr val="FFFF00"/>
                            </a:solidFill>
                            <a:latin typeface="Cambria Math" panose="02040503050406030204" pitchFamily="18" charset="0"/>
                            <a:ea typeface="Cambria Math" panose="02040503050406030204" pitchFamily="18" charset="0"/>
                          </a:rPr>
                          <m:t>𝑞</m:t>
                        </m:r>
                      </m:e>
                      <m:sub>
                        <m:r>
                          <a:rPr lang="es-ES" b="0" i="1" smtClean="0">
                            <a:solidFill>
                              <a:srgbClr val="FFFF00"/>
                            </a:solidFill>
                            <a:latin typeface="Cambria Math" panose="02040503050406030204" pitchFamily="18" charset="0"/>
                            <a:ea typeface="Cambria Math" panose="02040503050406030204" pitchFamily="18" charset="0"/>
                          </a:rPr>
                          <m:t>𝑜𝑢𝑡</m:t>
                        </m:r>
                      </m:sub>
                    </m:sSub>
                    <m:r>
                      <a:rPr lang="es-ES" b="0" i="1" smtClean="0">
                        <a:solidFill>
                          <a:srgbClr val="FFFF00"/>
                        </a:solidFill>
                        <a:latin typeface="Cambria Math" panose="02040503050406030204" pitchFamily="18" charset="0"/>
                        <a:ea typeface="Cambria Math" panose="02040503050406030204" pitchFamily="18" charset="0"/>
                      </a:rPr>
                      <m:t>=−</m:t>
                    </m:r>
                    <m:d>
                      <m:dPr>
                        <m:ctrlPr>
                          <a:rPr lang="es-ES" b="0" i="1" smtClean="0">
                            <a:solidFill>
                              <a:srgbClr val="FFFF00"/>
                            </a:solidFill>
                            <a:latin typeface="Cambria Math" panose="02040503050406030204" pitchFamily="18" charset="0"/>
                            <a:ea typeface="Cambria Math" panose="02040503050406030204" pitchFamily="18" charset="0"/>
                          </a:rPr>
                        </m:ctrlPr>
                      </m:dPr>
                      <m:e>
                        <m:r>
                          <a:rPr lang="es-ES" b="0" i="1" smtClean="0">
                            <a:solidFill>
                              <a:srgbClr val="FFFF00"/>
                            </a:solidFill>
                            <a:latin typeface="Cambria Math" panose="02040503050406030204" pitchFamily="18" charset="0"/>
                            <a:ea typeface="Cambria Math" panose="02040503050406030204" pitchFamily="18" charset="0"/>
                          </a:rPr>
                          <m:t>−300 °</m:t>
                        </m:r>
                        <m:f>
                          <m:fPr>
                            <m:ctrlPr>
                              <a:rPr lang="es-ES" b="0" i="1" smtClean="0">
                                <a:solidFill>
                                  <a:srgbClr val="FFFF00"/>
                                </a:solidFill>
                                <a:latin typeface="Cambria Math" panose="02040503050406030204" pitchFamily="18" charset="0"/>
                                <a:ea typeface="Cambria Math" panose="02040503050406030204" pitchFamily="18" charset="0"/>
                              </a:rPr>
                            </m:ctrlPr>
                          </m:fPr>
                          <m:num>
                            <m:r>
                              <a:rPr lang="es-ES" b="0" i="1" smtClean="0">
                                <a:solidFill>
                                  <a:srgbClr val="FFFF00"/>
                                </a:solidFill>
                                <a:latin typeface="Cambria Math" panose="02040503050406030204" pitchFamily="18" charset="0"/>
                                <a:ea typeface="Cambria Math" panose="02040503050406030204" pitchFamily="18" charset="0"/>
                              </a:rPr>
                              <m:t>𝐶</m:t>
                            </m:r>
                          </m:num>
                          <m:den>
                            <m:r>
                              <a:rPr lang="es-ES" b="0" i="1" smtClean="0">
                                <a:solidFill>
                                  <a:srgbClr val="FFFF00"/>
                                </a:solidFill>
                                <a:latin typeface="Cambria Math" panose="02040503050406030204" pitchFamily="18" charset="0"/>
                                <a:ea typeface="Cambria Math" panose="02040503050406030204" pitchFamily="18" charset="0"/>
                              </a:rPr>
                              <m:t>𝑚</m:t>
                            </m:r>
                          </m:den>
                        </m:f>
                        <m:r>
                          <a:rPr lang="es-ES" b="0" i="1" smtClean="0">
                            <a:solidFill>
                              <a:srgbClr val="FFFF00"/>
                            </a:solidFill>
                            <a:latin typeface="Cambria Math" panose="02040503050406030204" pitchFamily="18" charset="0"/>
                            <a:ea typeface="Cambria Math" panose="02040503050406030204" pitchFamily="18" charset="0"/>
                          </a:rPr>
                          <m:t>+2∗−50 °</m:t>
                        </m:r>
                        <m:f>
                          <m:fPr>
                            <m:ctrlPr>
                              <a:rPr lang="es-ES" b="0" i="1" smtClean="0">
                                <a:solidFill>
                                  <a:srgbClr val="FFFF00"/>
                                </a:solidFill>
                                <a:latin typeface="Cambria Math" panose="02040503050406030204" pitchFamily="18" charset="0"/>
                                <a:ea typeface="Cambria Math" panose="02040503050406030204" pitchFamily="18" charset="0"/>
                              </a:rPr>
                            </m:ctrlPr>
                          </m:fPr>
                          <m:num>
                            <m:r>
                              <a:rPr lang="es-ES" b="0" i="1" smtClean="0">
                                <a:solidFill>
                                  <a:srgbClr val="FFFF00"/>
                                </a:solidFill>
                                <a:latin typeface="Cambria Math" panose="02040503050406030204" pitchFamily="18" charset="0"/>
                                <a:ea typeface="Cambria Math" panose="02040503050406030204" pitchFamily="18" charset="0"/>
                              </a:rPr>
                              <m:t>𝐶</m:t>
                            </m:r>
                          </m:num>
                          <m:den>
                            <m:sSup>
                              <m:sSupPr>
                                <m:ctrlPr>
                                  <a:rPr lang="es-ES" b="0" i="1" smtClean="0">
                                    <a:solidFill>
                                      <a:srgbClr val="FFFF00"/>
                                    </a:solidFill>
                                    <a:latin typeface="Cambria Math" panose="02040503050406030204" pitchFamily="18" charset="0"/>
                                    <a:ea typeface="Cambria Math" panose="02040503050406030204" pitchFamily="18" charset="0"/>
                                  </a:rPr>
                                </m:ctrlPr>
                              </m:sSupPr>
                              <m:e>
                                <m:r>
                                  <a:rPr lang="es-ES" b="0" i="1" smtClean="0">
                                    <a:solidFill>
                                      <a:srgbClr val="FFFF00"/>
                                    </a:solidFill>
                                    <a:latin typeface="Cambria Math" panose="02040503050406030204" pitchFamily="18" charset="0"/>
                                    <a:ea typeface="Cambria Math" panose="02040503050406030204" pitchFamily="18" charset="0"/>
                                  </a:rPr>
                                  <m:t>𝑚</m:t>
                                </m:r>
                              </m:e>
                              <m:sup>
                                <m:r>
                                  <a:rPr lang="es-ES" b="0" i="1" smtClean="0">
                                    <a:solidFill>
                                      <a:srgbClr val="FFFF00"/>
                                    </a:solidFill>
                                    <a:latin typeface="Cambria Math" panose="02040503050406030204" pitchFamily="18" charset="0"/>
                                    <a:ea typeface="Cambria Math" panose="02040503050406030204" pitchFamily="18" charset="0"/>
                                  </a:rPr>
                                  <m:t>2</m:t>
                                </m:r>
                              </m:sup>
                            </m:sSup>
                          </m:den>
                        </m:f>
                        <m:r>
                          <a:rPr lang="es-ES" b="0" i="1" smtClean="0">
                            <a:solidFill>
                              <a:srgbClr val="FFFF00"/>
                            </a:solidFill>
                            <a:latin typeface="Cambria Math" panose="02040503050406030204" pitchFamily="18" charset="0"/>
                            <a:ea typeface="Cambria Math" panose="02040503050406030204" pitchFamily="18" charset="0"/>
                          </a:rPr>
                          <m:t>∗1</m:t>
                        </m:r>
                        <m:r>
                          <a:rPr lang="es-ES" b="0" i="1" smtClean="0">
                            <a:solidFill>
                              <a:srgbClr val="FFFF00"/>
                            </a:solidFill>
                            <a:latin typeface="Cambria Math" panose="02040503050406030204" pitchFamily="18" charset="0"/>
                            <a:ea typeface="Cambria Math" panose="02040503050406030204" pitchFamily="18" charset="0"/>
                          </a:rPr>
                          <m:t>𝑚</m:t>
                        </m:r>
                      </m:e>
                    </m:d>
                    <m:r>
                      <a:rPr lang="es-ES" b="0" i="1" smtClean="0">
                        <a:solidFill>
                          <a:srgbClr val="FFFF00"/>
                        </a:solidFill>
                        <a:latin typeface="Cambria Math" panose="02040503050406030204" pitchFamily="18" charset="0"/>
                        <a:ea typeface="Cambria Math" panose="02040503050406030204" pitchFamily="18" charset="0"/>
                      </a:rPr>
                      <m:t>∗40</m:t>
                    </m:r>
                    <m:f>
                      <m:fPr>
                        <m:ctrlPr>
                          <a:rPr lang="es-ES" b="0" i="1" smtClean="0">
                            <a:solidFill>
                              <a:srgbClr val="FFFF00"/>
                            </a:solidFill>
                            <a:latin typeface="Cambria Math" panose="02040503050406030204" pitchFamily="18" charset="0"/>
                            <a:ea typeface="Cambria Math" panose="02040503050406030204" pitchFamily="18" charset="0"/>
                          </a:rPr>
                        </m:ctrlPr>
                      </m:fPr>
                      <m:num>
                        <m:r>
                          <a:rPr lang="es-ES" b="0" i="1" smtClean="0">
                            <a:solidFill>
                              <a:srgbClr val="FFFF00"/>
                            </a:solidFill>
                            <a:latin typeface="Cambria Math" panose="02040503050406030204" pitchFamily="18" charset="0"/>
                            <a:ea typeface="Cambria Math" panose="02040503050406030204" pitchFamily="18" charset="0"/>
                          </a:rPr>
                          <m:t>𝑊</m:t>
                        </m:r>
                      </m:num>
                      <m:den>
                        <m:r>
                          <a:rPr lang="es-ES" b="0" i="1" smtClean="0">
                            <a:solidFill>
                              <a:srgbClr val="FFFF00"/>
                            </a:solidFill>
                            <a:latin typeface="Cambria Math" panose="02040503050406030204" pitchFamily="18" charset="0"/>
                            <a:ea typeface="Cambria Math" panose="02040503050406030204" pitchFamily="18" charset="0"/>
                          </a:rPr>
                          <m:t>𝑚</m:t>
                        </m:r>
                        <m:r>
                          <a:rPr lang="es-ES" b="0" i="1" smtClean="0">
                            <a:solidFill>
                              <a:srgbClr val="FFFF00"/>
                            </a:solidFill>
                            <a:latin typeface="Cambria Math" panose="02040503050406030204" pitchFamily="18" charset="0"/>
                            <a:ea typeface="Cambria Math" panose="02040503050406030204" pitchFamily="18" charset="0"/>
                          </a:rPr>
                          <m:t>∗</m:t>
                        </m:r>
                        <m:r>
                          <a:rPr lang="es-ES" b="0" i="1" smtClean="0">
                            <a:solidFill>
                              <a:srgbClr val="FFFF00"/>
                            </a:solidFill>
                            <a:latin typeface="Cambria Math" panose="02040503050406030204" pitchFamily="18" charset="0"/>
                            <a:ea typeface="Cambria Math" panose="02040503050406030204" pitchFamily="18" charset="0"/>
                          </a:rPr>
                          <m:t>𝐾</m:t>
                        </m:r>
                      </m:den>
                    </m:f>
                    <m:r>
                      <a:rPr lang="es-ES" b="0" i="1" smtClean="0">
                        <a:solidFill>
                          <a:srgbClr val="FFFF00"/>
                        </a:solidFill>
                        <a:latin typeface="Cambria Math" panose="02040503050406030204" pitchFamily="18" charset="0"/>
                        <a:ea typeface="Cambria Math" panose="02040503050406030204" pitchFamily="18" charset="0"/>
                      </a:rPr>
                      <m:t>∗10 </m:t>
                    </m:r>
                    <m:sSup>
                      <m:sSupPr>
                        <m:ctrlPr>
                          <a:rPr lang="es-ES" b="0" i="1" smtClean="0">
                            <a:solidFill>
                              <a:srgbClr val="FFFF00"/>
                            </a:solidFill>
                            <a:latin typeface="Cambria Math" panose="02040503050406030204" pitchFamily="18" charset="0"/>
                            <a:ea typeface="Cambria Math" panose="02040503050406030204" pitchFamily="18" charset="0"/>
                          </a:rPr>
                        </m:ctrlPr>
                      </m:sSupPr>
                      <m:e>
                        <m:r>
                          <a:rPr lang="es-ES" b="0" i="1" smtClean="0">
                            <a:solidFill>
                              <a:srgbClr val="FFFF00"/>
                            </a:solidFill>
                            <a:latin typeface="Cambria Math" panose="02040503050406030204" pitchFamily="18" charset="0"/>
                            <a:ea typeface="Cambria Math" panose="02040503050406030204" pitchFamily="18" charset="0"/>
                          </a:rPr>
                          <m:t>𝑚</m:t>
                        </m:r>
                      </m:e>
                      <m:sup>
                        <m:r>
                          <a:rPr lang="es-ES" b="0" i="1" smtClean="0">
                            <a:solidFill>
                              <a:srgbClr val="FFFF00"/>
                            </a:solidFill>
                            <a:latin typeface="Cambria Math" panose="02040503050406030204" pitchFamily="18" charset="0"/>
                            <a:ea typeface="Cambria Math" panose="02040503050406030204" pitchFamily="18" charset="0"/>
                          </a:rPr>
                          <m:t>2</m:t>
                        </m:r>
                      </m:sup>
                    </m:sSup>
                    <m:r>
                      <a:rPr lang="es-ES" b="0" i="1" smtClean="0">
                        <a:solidFill>
                          <a:srgbClr val="FFFF00"/>
                        </a:solidFill>
                        <a:latin typeface="Cambria Math" panose="02040503050406030204" pitchFamily="18" charset="0"/>
                        <a:ea typeface="Cambria Math" panose="02040503050406030204" pitchFamily="18" charset="0"/>
                      </a:rPr>
                      <m:t>=160 </m:t>
                    </m:r>
                    <m:r>
                      <a:rPr lang="es-ES" b="0" i="1" smtClean="0">
                        <a:solidFill>
                          <a:srgbClr val="FFFF00"/>
                        </a:solidFill>
                        <a:latin typeface="Cambria Math" panose="02040503050406030204" pitchFamily="18" charset="0"/>
                        <a:ea typeface="Cambria Math" panose="02040503050406030204" pitchFamily="18" charset="0"/>
                      </a:rPr>
                      <m:t>𝑘𝑊</m:t>
                    </m:r>
                  </m:oMath>
                </a14:m>
                <a:endParaRPr lang="es-ES" b="0" dirty="0">
                  <a:solidFill>
                    <a:srgbClr val="FFFF00"/>
                  </a:solidFill>
                  <a:ea typeface="Cambria Math" panose="02040503050406030204" pitchFamily="18" charset="0"/>
                </a:endParaRPr>
              </a:p>
              <a:p>
                <a:r>
                  <a:rPr lang="es-CL" dirty="0"/>
                  <a:t>La tasa de acumulación de energía en la pared podemos determinarla mediante un balance de energía (primera ley).</a:t>
                </a:r>
              </a:p>
              <a:p>
                <a14:m>
                  <m:oMath xmlns:m="http://schemas.openxmlformats.org/officeDocument/2006/math">
                    <m:sSub>
                      <m:sSubPr>
                        <m:ctrlPr>
                          <a:rPr lang="es-ES" b="0" i="1" smtClean="0">
                            <a:solidFill>
                              <a:srgbClr val="FFFF00"/>
                            </a:solidFill>
                            <a:latin typeface="Cambria Math" panose="02040503050406030204" pitchFamily="18" charset="0"/>
                            <a:ea typeface="Cambria Math" panose="02040503050406030204" pitchFamily="18" charset="0"/>
                          </a:rPr>
                        </m:ctrlPr>
                      </m:sSubPr>
                      <m:e>
                        <m:r>
                          <a:rPr lang="es-ES" b="0" i="1" smtClean="0">
                            <a:solidFill>
                              <a:srgbClr val="FFFF00"/>
                            </a:solidFill>
                            <a:latin typeface="Cambria Math" panose="02040503050406030204" pitchFamily="18" charset="0"/>
                            <a:ea typeface="Cambria Math" panose="02040503050406030204" pitchFamily="18" charset="0"/>
                          </a:rPr>
                          <m:t>𝐸</m:t>
                        </m:r>
                      </m:e>
                      <m:sub>
                        <m:r>
                          <a:rPr lang="es-ES" b="0" i="1" smtClean="0">
                            <a:solidFill>
                              <a:srgbClr val="FFFF00"/>
                            </a:solidFill>
                            <a:latin typeface="Cambria Math" panose="02040503050406030204" pitchFamily="18" charset="0"/>
                            <a:ea typeface="Cambria Math" panose="02040503050406030204" pitchFamily="18" charset="0"/>
                          </a:rPr>
                          <m:t>𝑖𝑛</m:t>
                        </m:r>
                      </m:sub>
                    </m:sSub>
                    <m:r>
                      <a:rPr lang="es-ES" b="0" i="1" smtClean="0">
                        <a:solidFill>
                          <a:srgbClr val="FFFF00"/>
                        </a:solidFill>
                        <a:latin typeface="Cambria Math" panose="02040503050406030204" pitchFamily="18" charset="0"/>
                        <a:ea typeface="Cambria Math" panose="02040503050406030204" pitchFamily="18" charset="0"/>
                      </a:rPr>
                      <m:t>+</m:t>
                    </m:r>
                    <m:sSub>
                      <m:sSubPr>
                        <m:ctrlPr>
                          <a:rPr lang="es-ES" i="1">
                            <a:solidFill>
                              <a:srgbClr val="FFFF00"/>
                            </a:solidFill>
                            <a:latin typeface="Cambria Math" panose="02040503050406030204" pitchFamily="18" charset="0"/>
                            <a:ea typeface="Cambria Math" panose="02040503050406030204" pitchFamily="18" charset="0"/>
                          </a:rPr>
                        </m:ctrlPr>
                      </m:sSubPr>
                      <m:e>
                        <m:r>
                          <a:rPr lang="es-ES" i="1">
                            <a:solidFill>
                              <a:srgbClr val="FFFF00"/>
                            </a:solidFill>
                            <a:latin typeface="Cambria Math" panose="02040503050406030204" pitchFamily="18" charset="0"/>
                            <a:ea typeface="Cambria Math" panose="02040503050406030204" pitchFamily="18" charset="0"/>
                          </a:rPr>
                          <m:t>𝐸</m:t>
                        </m:r>
                      </m:e>
                      <m:sub>
                        <m:r>
                          <a:rPr lang="es-ES" b="0" i="1" smtClean="0">
                            <a:solidFill>
                              <a:srgbClr val="FFFF00"/>
                            </a:solidFill>
                            <a:latin typeface="Cambria Math" panose="02040503050406030204" pitchFamily="18" charset="0"/>
                            <a:ea typeface="Cambria Math" panose="02040503050406030204" pitchFamily="18" charset="0"/>
                          </a:rPr>
                          <m:t>𝑔</m:t>
                        </m:r>
                      </m:sub>
                    </m:sSub>
                    <m:r>
                      <a:rPr lang="es-ES" b="0" i="1" smtClean="0">
                        <a:solidFill>
                          <a:srgbClr val="FFFF00"/>
                        </a:solidFill>
                        <a:latin typeface="Cambria Math" panose="02040503050406030204" pitchFamily="18" charset="0"/>
                        <a:ea typeface="Cambria Math" panose="02040503050406030204" pitchFamily="18" charset="0"/>
                      </a:rPr>
                      <m:t> −</m:t>
                    </m:r>
                    <m:sSub>
                      <m:sSubPr>
                        <m:ctrlPr>
                          <a:rPr lang="es-ES" i="1">
                            <a:solidFill>
                              <a:srgbClr val="FFFF00"/>
                            </a:solidFill>
                            <a:latin typeface="Cambria Math" panose="02040503050406030204" pitchFamily="18" charset="0"/>
                            <a:ea typeface="Cambria Math" panose="02040503050406030204" pitchFamily="18" charset="0"/>
                          </a:rPr>
                        </m:ctrlPr>
                      </m:sSubPr>
                      <m:e>
                        <m:r>
                          <a:rPr lang="es-ES" i="1">
                            <a:solidFill>
                              <a:srgbClr val="FFFF00"/>
                            </a:solidFill>
                            <a:latin typeface="Cambria Math" panose="02040503050406030204" pitchFamily="18" charset="0"/>
                            <a:ea typeface="Cambria Math" panose="02040503050406030204" pitchFamily="18" charset="0"/>
                          </a:rPr>
                          <m:t>𝐸</m:t>
                        </m:r>
                      </m:e>
                      <m:sub>
                        <m:r>
                          <a:rPr lang="es-ES" i="1">
                            <a:solidFill>
                              <a:srgbClr val="FFFF00"/>
                            </a:solidFill>
                            <a:latin typeface="Cambria Math" panose="02040503050406030204" pitchFamily="18" charset="0"/>
                            <a:ea typeface="Cambria Math" panose="02040503050406030204" pitchFamily="18" charset="0"/>
                          </a:rPr>
                          <m:t>𝑜𝑢𝑡</m:t>
                        </m:r>
                      </m:sub>
                    </m:sSub>
                    <m:r>
                      <a:rPr lang="es-ES" b="0" i="1" smtClean="0">
                        <a:solidFill>
                          <a:srgbClr val="FFFF00"/>
                        </a:solidFill>
                        <a:latin typeface="Cambria Math" panose="02040503050406030204" pitchFamily="18" charset="0"/>
                        <a:ea typeface="Cambria Math" panose="02040503050406030204" pitchFamily="18" charset="0"/>
                      </a:rPr>
                      <m:t>=</m:t>
                    </m:r>
                    <m:sSub>
                      <m:sSubPr>
                        <m:ctrlPr>
                          <a:rPr lang="es-ES" i="1" smtClean="0">
                            <a:solidFill>
                              <a:srgbClr val="FFFF00"/>
                            </a:solidFill>
                            <a:latin typeface="Cambria Math" panose="02040503050406030204" pitchFamily="18" charset="0"/>
                            <a:ea typeface="Cambria Math" panose="02040503050406030204" pitchFamily="18" charset="0"/>
                          </a:rPr>
                        </m:ctrlPr>
                      </m:sSubPr>
                      <m:e>
                        <m:r>
                          <a:rPr lang="es-ES" i="1">
                            <a:solidFill>
                              <a:srgbClr val="FFFF00"/>
                            </a:solidFill>
                            <a:latin typeface="Cambria Math" panose="02040503050406030204" pitchFamily="18" charset="0"/>
                            <a:ea typeface="Cambria Math" panose="02040503050406030204" pitchFamily="18" charset="0"/>
                          </a:rPr>
                          <m:t>𝐸</m:t>
                        </m:r>
                      </m:e>
                      <m:sub>
                        <m:r>
                          <a:rPr lang="es-ES" b="0" i="1" smtClean="0">
                            <a:solidFill>
                              <a:srgbClr val="FFFF00"/>
                            </a:solidFill>
                            <a:latin typeface="Cambria Math" panose="02040503050406030204" pitchFamily="18" charset="0"/>
                            <a:ea typeface="Cambria Math" panose="02040503050406030204" pitchFamily="18" charset="0"/>
                          </a:rPr>
                          <m:t>𝑎𝑐</m:t>
                        </m:r>
                      </m:sub>
                    </m:sSub>
                    <m:r>
                      <a:rPr lang="es-ES" b="0" i="1" smtClean="0">
                        <a:solidFill>
                          <a:srgbClr val="FFFF00"/>
                        </a:solidFill>
                        <a:latin typeface="Cambria Math" panose="02040503050406030204" pitchFamily="18" charset="0"/>
                        <a:ea typeface="Cambria Math" panose="02040503050406030204" pitchFamily="18" charset="0"/>
                      </a:rPr>
                      <m:t>;</m:t>
                    </m:r>
                    <m:r>
                      <a:rPr lang="es-ES" b="0" i="1" smtClean="0">
                        <a:solidFill>
                          <a:srgbClr val="FFFF00"/>
                        </a:solidFill>
                        <a:latin typeface="Cambria Math" panose="02040503050406030204" pitchFamily="18" charset="0"/>
                        <a:ea typeface="Cambria Math" panose="02040503050406030204" pitchFamily="18" charset="0"/>
                      </a:rPr>
                      <m:t>𝑑𝑜𝑛𝑑𝑒</m:t>
                    </m:r>
                    <m:r>
                      <a:rPr lang="es-ES" b="0" i="1" smtClean="0">
                        <a:solidFill>
                          <a:srgbClr val="FFFF00"/>
                        </a:solidFill>
                        <a:latin typeface="Cambria Math" panose="02040503050406030204" pitchFamily="18" charset="0"/>
                        <a:ea typeface="Cambria Math" panose="02040503050406030204" pitchFamily="18" charset="0"/>
                      </a:rPr>
                      <m:t> </m:t>
                    </m:r>
                    <m:sSub>
                      <m:sSubPr>
                        <m:ctrlPr>
                          <a:rPr lang="es-ES" i="1">
                            <a:solidFill>
                              <a:srgbClr val="FFFF00"/>
                            </a:solidFill>
                            <a:latin typeface="Cambria Math" panose="02040503050406030204" pitchFamily="18" charset="0"/>
                            <a:ea typeface="Cambria Math" panose="02040503050406030204" pitchFamily="18" charset="0"/>
                          </a:rPr>
                        </m:ctrlPr>
                      </m:sSubPr>
                      <m:e>
                        <m:r>
                          <a:rPr lang="es-ES" i="1">
                            <a:solidFill>
                              <a:srgbClr val="FFFF00"/>
                            </a:solidFill>
                            <a:latin typeface="Cambria Math" panose="02040503050406030204" pitchFamily="18" charset="0"/>
                            <a:ea typeface="Cambria Math" panose="02040503050406030204" pitchFamily="18" charset="0"/>
                          </a:rPr>
                          <m:t>𝐸</m:t>
                        </m:r>
                      </m:e>
                      <m:sub>
                        <m:r>
                          <a:rPr lang="es-ES" i="1">
                            <a:solidFill>
                              <a:srgbClr val="FFFF00"/>
                            </a:solidFill>
                            <a:latin typeface="Cambria Math" panose="02040503050406030204" pitchFamily="18" charset="0"/>
                            <a:ea typeface="Cambria Math" panose="02040503050406030204" pitchFamily="18" charset="0"/>
                          </a:rPr>
                          <m:t>𝑔</m:t>
                        </m:r>
                      </m:sub>
                    </m:sSub>
                    <m:r>
                      <a:rPr lang="es-ES" b="0" i="1" smtClean="0">
                        <a:solidFill>
                          <a:srgbClr val="FFFF00"/>
                        </a:solidFill>
                        <a:latin typeface="Cambria Math" panose="02040503050406030204" pitchFamily="18" charset="0"/>
                        <a:ea typeface="Cambria Math" panose="02040503050406030204" pitchFamily="18" charset="0"/>
                      </a:rPr>
                      <m:t>=</m:t>
                    </m:r>
                    <m:acc>
                      <m:accPr>
                        <m:chr m:val="̇"/>
                        <m:ctrlPr>
                          <a:rPr lang="es-ES" b="0" i="1" smtClean="0">
                            <a:solidFill>
                              <a:srgbClr val="FFFF00"/>
                            </a:solidFill>
                            <a:latin typeface="Cambria Math" panose="02040503050406030204" pitchFamily="18" charset="0"/>
                            <a:ea typeface="Cambria Math" panose="02040503050406030204" pitchFamily="18" charset="0"/>
                          </a:rPr>
                        </m:ctrlPr>
                      </m:accPr>
                      <m:e>
                        <m:r>
                          <a:rPr lang="es-ES" b="0" i="1" smtClean="0">
                            <a:solidFill>
                              <a:srgbClr val="FFFF00"/>
                            </a:solidFill>
                            <a:latin typeface="Cambria Math" panose="02040503050406030204" pitchFamily="18" charset="0"/>
                            <a:ea typeface="Cambria Math" panose="02040503050406030204" pitchFamily="18" charset="0"/>
                          </a:rPr>
                          <m:t>𝑞</m:t>
                        </m:r>
                      </m:e>
                    </m:acc>
                    <m:r>
                      <a:rPr lang="es-ES" b="0" i="1" smtClean="0">
                        <a:solidFill>
                          <a:srgbClr val="FFFF00"/>
                        </a:solidFill>
                        <a:latin typeface="Cambria Math" panose="02040503050406030204" pitchFamily="18" charset="0"/>
                        <a:ea typeface="Cambria Math" panose="02040503050406030204" pitchFamily="18" charset="0"/>
                      </a:rPr>
                      <m:t>𝐴𝐿</m:t>
                    </m:r>
                  </m:oMath>
                </a14:m>
                <a:endParaRPr lang="es-CL" dirty="0"/>
              </a:p>
              <a:p>
                <a14:m>
                  <m:oMath xmlns:m="http://schemas.openxmlformats.org/officeDocument/2006/math">
                    <m:sSub>
                      <m:sSubPr>
                        <m:ctrlPr>
                          <a:rPr lang="es-ES" i="1">
                            <a:solidFill>
                              <a:srgbClr val="FFFF00"/>
                            </a:solidFill>
                            <a:latin typeface="Cambria Math" panose="02040503050406030204" pitchFamily="18" charset="0"/>
                            <a:ea typeface="Cambria Math" panose="02040503050406030204" pitchFamily="18" charset="0"/>
                          </a:rPr>
                        </m:ctrlPr>
                      </m:sSubPr>
                      <m:e>
                        <m:r>
                          <a:rPr lang="es-ES" i="1">
                            <a:solidFill>
                              <a:srgbClr val="FFFF00"/>
                            </a:solidFill>
                            <a:latin typeface="Cambria Math" panose="02040503050406030204" pitchFamily="18" charset="0"/>
                            <a:ea typeface="Cambria Math" panose="02040503050406030204" pitchFamily="18" charset="0"/>
                          </a:rPr>
                          <m:t>𝐸</m:t>
                        </m:r>
                      </m:e>
                      <m:sub>
                        <m:r>
                          <a:rPr lang="es-ES" i="1">
                            <a:solidFill>
                              <a:srgbClr val="FFFF00"/>
                            </a:solidFill>
                            <a:latin typeface="Cambria Math" panose="02040503050406030204" pitchFamily="18" charset="0"/>
                            <a:ea typeface="Cambria Math" panose="02040503050406030204" pitchFamily="18" charset="0"/>
                          </a:rPr>
                          <m:t>𝑎𝑐</m:t>
                        </m:r>
                      </m:sub>
                    </m:sSub>
                    <m:r>
                      <a:rPr lang="es-ES" b="0" i="1" smtClean="0">
                        <a:solidFill>
                          <a:srgbClr val="FFFF00"/>
                        </a:solidFill>
                        <a:latin typeface="Cambria Math" panose="02040503050406030204" pitchFamily="18" charset="0"/>
                        <a:ea typeface="Cambria Math" panose="02040503050406030204" pitchFamily="18" charset="0"/>
                      </a:rPr>
                      <m:t>=</m:t>
                    </m:r>
                    <m:sSub>
                      <m:sSubPr>
                        <m:ctrlPr>
                          <a:rPr lang="es-ES" b="0" i="1" smtClean="0">
                            <a:solidFill>
                              <a:srgbClr val="FFFF00"/>
                            </a:solidFill>
                            <a:latin typeface="Cambria Math" panose="02040503050406030204" pitchFamily="18" charset="0"/>
                            <a:ea typeface="Cambria Math" panose="02040503050406030204" pitchFamily="18" charset="0"/>
                          </a:rPr>
                        </m:ctrlPr>
                      </m:sSubPr>
                      <m:e>
                        <m:r>
                          <a:rPr lang="es-ES" b="0" i="1" smtClean="0">
                            <a:solidFill>
                              <a:srgbClr val="FFFF00"/>
                            </a:solidFill>
                            <a:latin typeface="Cambria Math" panose="02040503050406030204" pitchFamily="18" charset="0"/>
                            <a:ea typeface="Cambria Math" panose="02040503050406030204" pitchFamily="18" charset="0"/>
                          </a:rPr>
                          <m:t>𝐸</m:t>
                        </m:r>
                      </m:e>
                      <m:sub>
                        <m:r>
                          <a:rPr lang="es-ES" b="0" i="1" smtClean="0">
                            <a:solidFill>
                              <a:srgbClr val="FFFF00"/>
                            </a:solidFill>
                            <a:latin typeface="Cambria Math" panose="02040503050406030204" pitchFamily="18" charset="0"/>
                            <a:ea typeface="Cambria Math" panose="02040503050406030204" pitchFamily="18" charset="0"/>
                          </a:rPr>
                          <m:t>𝑖𝑛</m:t>
                        </m:r>
                      </m:sub>
                    </m:sSub>
                    <m:r>
                      <a:rPr lang="es-ES" b="0" i="1" smtClean="0">
                        <a:solidFill>
                          <a:srgbClr val="FFFF00"/>
                        </a:solidFill>
                        <a:latin typeface="Cambria Math" panose="02040503050406030204" pitchFamily="18" charset="0"/>
                        <a:ea typeface="Cambria Math" panose="02040503050406030204" pitchFamily="18" charset="0"/>
                      </a:rPr>
                      <m:t>+</m:t>
                    </m:r>
                    <m:sSub>
                      <m:sSubPr>
                        <m:ctrlPr>
                          <a:rPr lang="es-ES" i="1">
                            <a:solidFill>
                              <a:srgbClr val="FFFF00"/>
                            </a:solidFill>
                            <a:latin typeface="Cambria Math" panose="02040503050406030204" pitchFamily="18" charset="0"/>
                            <a:ea typeface="Cambria Math" panose="02040503050406030204" pitchFamily="18" charset="0"/>
                          </a:rPr>
                        </m:ctrlPr>
                      </m:sSubPr>
                      <m:e>
                        <m:r>
                          <a:rPr lang="es-ES" i="1">
                            <a:solidFill>
                              <a:srgbClr val="FFFF00"/>
                            </a:solidFill>
                            <a:latin typeface="Cambria Math" panose="02040503050406030204" pitchFamily="18" charset="0"/>
                            <a:ea typeface="Cambria Math" panose="02040503050406030204" pitchFamily="18" charset="0"/>
                          </a:rPr>
                          <m:t>𝐸</m:t>
                        </m:r>
                      </m:e>
                      <m:sub>
                        <m:r>
                          <a:rPr lang="es-ES" b="0" i="1" smtClean="0">
                            <a:solidFill>
                              <a:srgbClr val="FFFF00"/>
                            </a:solidFill>
                            <a:latin typeface="Cambria Math" panose="02040503050406030204" pitchFamily="18" charset="0"/>
                            <a:ea typeface="Cambria Math" panose="02040503050406030204" pitchFamily="18" charset="0"/>
                          </a:rPr>
                          <m:t>𝑔</m:t>
                        </m:r>
                      </m:sub>
                    </m:sSub>
                    <m:r>
                      <a:rPr lang="es-ES" b="0" i="1" smtClean="0">
                        <a:solidFill>
                          <a:srgbClr val="FFFF00"/>
                        </a:solidFill>
                        <a:latin typeface="Cambria Math" panose="02040503050406030204" pitchFamily="18" charset="0"/>
                        <a:ea typeface="Cambria Math" panose="02040503050406030204" pitchFamily="18" charset="0"/>
                      </a:rPr>
                      <m:t> −</m:t>
                    </m:r>
                    <m:sSub>
                      <m:sSubPr>
                        <m:ctrlPr>
                          <a:rPr lang="es-ES" i="1">
                            <a:solidFill>
                              <a:srgbClr val="FFFF00"/>
                            </a:solidFill>
                            <a:latin typeface="Cambria Math" panose="02040503050406030204" pitchFamily="18" charset="0"/>
                            <a:ea typeface="Cambria Math" panose="02040503050406030204" pitchFamily="18" charset="0"/>
                          </a:rPr>
                        </m:ctrlPr>
                      </m:sSubPr>
                      <m:e>
                        <m:r>
                          <a:rPr lang="es-ES" i="1">
                            <a:solidFill>
                              <a:srgbClr val="FFFF00"/>
                            </a:solidFill>
                            <a:latin typeface="Cambria Math" panose="02040503050406030204" pitchFamily="18" charset="0"/>
                            <a:ea typeface="Cambria Math" panose="02040503050406030204" pitchFamily="18" charset="0"/>
                          </a:rPr>
                          <m:t>𝐸</m:t>
                        </m:r>
                      </m:e>
                      <m:sub>
                        <m:r>
                          <a:rPr lang="es-ES" i="1">
                            <a:solidFill>
                              <a:srgbClr val="FFFF00"/>
                            </a:solidFill>
                            <a:latin typeface="Cambria Math" panose="02040503050406030204" pitchFamily="18" charset="0"/>
                            <a:ea typeface="Cambria Math" panose="02040503050406030204" pitchFamily="18" charset="0"/>
                          </a:rPr>
                          <m:t>𝑜𝑢𝑡</m:t>
                        </m:r>
                      </m:sub>
                    </m:sSub>
                    <m:r>
                      <a:rPr lang="es-ES" b="0" i="1" smtClean="0">
                        <a:solidFill>
                          <a:srgbClr val="FFFF00"/>
                        </a:solidFill>
                        <a:latin typeface="Cambria Math" panose="02040503050406030204" pitchFamily="18" charset="0"/>
                        <a:ea typeface="Cambria Math" panose="02040503050406030204" pitchFamily="18" charset="0"/>
                      </a:rPr>
                      <m:t>=</m:t>
                    </m:r>
                  </m:oMath>
                </a14:m>
                <a:r>
                  <a:rPr lang="es-ES" dirty="0">
                    <a:solidFill>
                      <a:srgbClr val="FFFF00"/>
                    </a:solidFill>
                    <a:ea typeface="Cambria Math" panose="02040503050406030204" pitchFamily="18" charset="0"/>
                  </a:rPr>
                  <a:t> </a:t>
                </a:r>
                <a14:m>
                  <m:oMath xmlns:m="http://schemas.openxmlformats.org/officeDocument/2006/math">
                    <m:sSub>
                      <m:sSubPr>
                        <m:ctrlPr>
                          <a:rPr lang="es-ES" i="1">
                            <a:solidFill>
                              <a:srgbClr val="FFFF00"/>
                            </a:solidFill>
                            <a:latin typeface="Cambria Math" panose="02040503050406030204" pitchFamily="18" charset="0"/>
                            <a:ea typeface="Cambria Math" panose="02040503050406030204" pitchFamily="18" charset="0"/>
                          </a:rPr>
                        </m:ctrlPr>
                      </m:sSubPr>
                      <m:e>
                        <m:r>
                          <a:rPr lang="es-ES" i="1">
                            <a:solidFill>
                              <a:srgbClr val="FFFF00"/>
                            </a:solidFill>
                            <a:latin typeface="Cambria Math" panose="02040503050406030204" pitchFamily="18" charset="0"/>
                            <a:ea typeface="Cambria Math" panose="02040503050406030204" pitchFamily="18" charset="0"/>
                          </a:rPr>
                          <m:t>𝑞</m:t>
                        </m:r>
                      </m:e>
                      <m:sub>
                        <m:r>
                          <a:rPr lang="es-ES" b="0" i="1" smtClean="0">
                            <a:solidFill>
                              <a:srgbClr val="FFFF00"/>
                            </a:solidFill>
                            <a:latin typeface="Cambria Math" panose="02040503050406030204" pitchFamily="18" charset="0"/>
                            <a:ea typeface="Cambria Math" panose="02040503050406030204" pitchFamily="18" charset="0"/>
                          </a:rPr>
                          <m:t>𝑖𝑛</m:t>
                        </m:r>
                      </m:sub>
                    </m:sSub>
                    <m:r>
                      <a:rPr lang="es-ES" b="0" i="1" smtClean="0">
                        <a:solidFill>
                          <a:srgbClr val="FFFF00"/>
                        </a:solidFill>
                        <a:latin typeface="Cambria Math" panose="02040503050406030204" pitchFamily="18" charset="0"/>
                        <a:ea typeface="Cambria Math" panose="02040503050406030204" pitchFamily="18" charset="0"/>
                      </a:rPr>
                      <m:t>+</m:t>
                    </m:r>
                    <m:acc>
                      <m:accPr>
                        <m:chr m:val="̇"/>
                        <m:ctrlPr>
                          <a:rPr lang="es-ES" i="1">
                            <a:solidFill>
                              <a:srgbClr val="FFFF00"/>
                            </a:solidFill>
                            <a:latin typeface="Cambria Math" panose="02040503050406030204" pitchFamily="18" charset="0"/>
                            <a:ea typeface="Cambria Math" panose="02040503050406030204" pitchFamily="18" charset="0"/>
                          </a:rPr>
                        </m:ctrlPr>
                      </m:accPr>
                      <m:e>
                        <m:r>
                          <a:rPr lang="es-ES" i="1">
                            <a:solidFill>
                              <a:srgbClr val="FFFF00"/>
                            </a:solidFill>
                            <a:latin typeface="Cambria Math" panose="02040503050406030204" pitchFamily="18" charset="0"/>
                            <a:ea typeface="Cambria Math" panose="02040503050406030204" pitchFamily="18" charset="0"/>
                          </a:rPr>
                          <m:t>𝑞</m:t>
                        </m:r>
                      </m:e>
                    </m:acc>
                    <m:r>
                      <a:rPr lang="es-ES" i="1">
                        <a:solidFill>
                          <a:srgbClr val="FFFF00"/>
                        </a:solidFill>
                        <a:latin typeface="Cambria Math" panose="02040503050406030204" pitchFamily="18" charset="0"/>
                        <a:ea typeface="Cambria Math" panose="02040503050406030204" pitchFamily="18" charset="0"/>
                      </a:rPr>
                      <m:t>𝐴𝐿</m:t>
                    </m:r>
                    <m:r>
                      <a:rPr lang="es-ES" b="0" i="1" smtClean="0">
                        <a:solidFill>
                          <a:srgbClr val="FFFF00"/>
                        </a:solidFill>
                        <a:latin typeface="Cambria Math" panose="02040503050406030204" pitchFamily="18" charset="0"/>
                        <a:ea typeface="Cambria Math" panose="02040503050406030204" pitchFamily="18" charset="0"/>
                      </a:rPr>
                      <m:t>−</m:t>
                    </m:r>
                    <m:sSub>
                      <m:sSubPr>
                        <m:ctrlPr>
                          <a:rPr lang="es-ES" i="1">
                            <a:solidFill>
                              <a:srgbClr val="FFFF00"/>
                            </a:solidFill>
                            <a:latin typeface="Cambria Math" panose="02040503050406030204" pitchFamily="18" charset="0"/>
                            <a:ea typeface="Cambria Math" panose="02040503050406030204" pitchFamily="18" charset="0"/>
                          </a:rPr>
                        </m:ctrlPr>
                      </m:sSubPr>
                      <m:e>
                        <m:r>
                          <a:rPr lang="es-ES" i="1">
                            <a:solidFill>
                              <a:srgbClr val="FFFF00"/>
                            </a:solidFill>
                            <a:latin typeface="Cambria Math" panose="02040503050406030204" pitchFamily="18" charset="0"/>
                            <a:ea typeface="Cambria Math" panose="02040503050406030204" pitchFamily="18" charset="0"/>
                          </a:rPr>
                          <m:t>𝑞</m:t>
                        </m:r>
                      </m:e>
                      <m:sub>
                        <m:r>
                          <a:rPr lang="es-ES" i="1">
                            <a:solidFill>
                              <a:srgbClr val="FFFF00"/>
                            </a:solidFill>
                            <a:latin typeface="Cambria Math" panose="02040503050406030204" pitchFamily="18" charset="0"/>
                            <a:ea typeface="Cambria Math" panose="02040503050406030204" pitchFamily="18" charset="0"/>
                          </a:rPr>
                          <m:t>𝑜𝑢𝑡</m:t>
                        </m:r>
                      </m:sub>
                    </m:sSub>
                  </m:oMath>
                </a14:m>
                <a:endParaRPr lang="es-CL" dirty="0"/>
              </a:p>
              <a:p>
                <a14:m>
                  <m:oMath xmlns:m="http://schemas.openxmlformats.org/officeDocument/2006/math">
                    <m:sSub>
                      <m:sSubPr>
                        <m:ctrlPr>
                          <a:rPr lang="es-ES" i="1" smtClean="0">
                            <a:solidFill>
                              <a:srgbClr val="FFFF00"/>
                            </a:solidFill>
                            <a:latin typeface="Cambria Math" panose="02040503050406030204" pitchFamily="18" charset="0"/>
                            <a:ea typeface="Cambria Math" panose="02040503050406030204" pitchFamily="18" charset="0"/>
                          </a:rPr>
                        </m:ctrlPr>
                      </m:sSubPr>
                      <m:e>
                        <m:r>
                          <a:rPr lang="es-ES" i="1">
                            <a:solidFill>
                              <a:srgbClr val="FFFF00"/>
                            </a:solidFill>
                            <a:latin typeface="Cambria Math" panose="02040503050406030204" pitchFamily="18" charset="0"/>
                            <a:ea typeface="Cambria Math" panose="02040503050406030204" pitchFamily="18" charset="0"/>
                          </a:rPr>
                          <m:t>𝐸</m:t>
                        </m:r>
                      </m:e>
                      <m:sub>
                        <m:r>
                          <a:rPr lang="es-ES" i="1">
                            <a:solidFill>
                              <a:srgbClr val="FFFF00"/>
                            </a:solidFill>
                            <a:latin typeface="Cambria Math" panose="02040503050406030204" pitchFamily="18" charset="0"/>
                            <a:ea typeface="Cambria Math" panose="02040503050406030204" pitchFamily="18" charset="0"/>
                          </a:rPr>
                          <m:t>𝑎𝑐</m:t>
                        </m:r>
                      </m:sub>
                    </m:sSub>
                    <m:r>
                      <a:rPr lang="es-ES" b="0" i="1" smtClean="0">
                        <a:solidFill>
                          <a:srgbClr val="FFFF00"/>
                        </a:solidFill>
                        <a:latin typeface="Cambria Math" panose="02040503050406030204" pitchFamily="18" charset="0"/>
                        <a:ea typeface="Cambria Math" panose="02040503050406030204" pitchFamily="18" charset="0"/>
                      </a:rPr>
                      <m:t>=120</m:t>
                    </m:r>
                    <m:r>
                      <a:rPr lang="es-ES" b="0" i="1" smtClean="0">
                        <a:solidFill>
                          <a:srgbClr val="FFFF00"/>
                        </a:solidFill>
                        <a:latin typeface="Cambria Math" panose="02040503050406030204" pitchFamily="18" charset="0"/>
                        <a:ea typeface="Cambria Math" panose="02040503050406030204" pitchFamily="18" charset="0"/>
                      </a:rPr>
                      <m:t>𝑘𝑊</m:t>
                    </m:r>
                    <m:r>
                      <a:rPr lang="es-ES" b="0" i="1" smtClean="0">
                        <a:solidFill>
                          <a:srgbClr val="FFFF00"/>
                        </a:solidFill>
                        <a:latin typeface="Cambria Math" panose="02040503050406030204" pitchFamily="18" charset="0"/>
                        <a:ea typeface="Cambria Math" panose="02040503050406030204" pitchFamily="18" charset="0"/>
                      </a:rPr>
                      <m:t>+1000</m:t>
                    </m:r>
                    <m:f>
                      <m:fPr>
                        <m:ctrlPr>
                          <a:rPr lang="es-ES" b="0" i="1" smtClean="0">
                            <a:solidFill>
                              <a:srgbClr val="FFFF00"/>
                            </a:solidFill>
                            <a:latin typeface="Cambria Math" panose="02040503050406030204" pitchFamily="18" charset="0"/>
                            <a:ea typeface="Cambria Math" panose="02040503050406030204" pitchFamily="18" charset="0"/>
                          </a:rPr>
                        </m:ctrlPr>
                      </m:fPr>
                      <m:num>
                        <m:r>
                          <a:rPr lang="es-ES" b="0" i="1" smtClean="0">
                            <a:solidFill>
                              <a:srgbClr val="FFFF00"/>
                            </a:solidFill>
                            <a:latin typeface="Cambria Math" panose="02040503050406030204" pitchFamily="18" charset="0"/>
                            <a:ea typeface="Cambria Math" panose="02040503050406030204" pitchFamily="18" charset="0"/>
                          </a:rPr>
                          <m:t>𝑊</m:t>
                        </m:r>
                      </m:num>
                      <m:den>
                        <m:sSup>
                          <m:sSupPr>
                            <m:ctrlPr>
                              <a:rPr lang="es-ES" b="0" i="1" smtClean="0">
                                <a:solidFill>
                                  <a:srgbClr val="FFFF00"/>
                                </a:solidFill>
                                <a:latin typeface="Cambria Math" panose="02040503050406030204" pitchFamily="18" charset="0"/>
                                <a:ea typeface="Cambria Math" panose="02040503050406030204" pitchFamily="18" charset="0"/>
                              </a:rPr>
                            </m:ctrlPr>
                          </m:sSupPr>
                          <m:e>
                            <m:r>
                              <a:rPr lang="es-ES" b="0" i="1" smtClean="0">
                                <a:solidFill>
                                  <a:srgbClr val="FFFF00"/>
                                </a:solidFill>
                                <a:latin typeface="Cambria Math" panose="02040503050406030204" pitchFamily="18" charset="0"/>
                                <a:ea typeface="Cambria Math" panose="02040503050406030204" pitchFamily="18" charset="0"/>
                              </a:rPr>
                              <m:t>𝑚</m:t>
                            </m:r>
                          </m:e>
                          <m:sup>
                            <m:r>
                              <a:rPr lang="es-ES" b="0" i="1" smtClean="0">
                                <a:solidFill>
                                  <a:srgbClr val="FFFF00"/>
                                </a:solidFill>
                                <a:latin typeface="Cambria Math" panose="02040503050406030204" pitchFamily="18" charset="0"/>
                                <a:ea typeface="Cambria Math" panose="02040503050406030204" pitchFamily="18" charset="0"/>
                              </a:rPr>
                              <m:t>3</m:t>
                            </m:r>
                          </m:sup>
                        </m:sSup>
                      </m:den>
                    </m:f>
                    <m:r>
                      <a:rPr lang="es-ES" b="0" i="1" smtClean="0">
                        <a:solidFill>
                          <a:srgbClr val="FFFF00"/>
                        </a:solidFill>
                        <a:latin typeface="Cambria Math" panose="02040503050406030204" pitchFamily="18" charset="0"/>
                        <a:ea typeface="Cambria Math" panose="02040503050406030204" pitchFamily="18" charset="0"/>
                      </a:rPr>
                      <m:t>∗10</m:t>
                    </m:r>
                    <m:sSup>
                      <m:sSupPr>
                        <m:ctrlPr>
                          <a:rPr lang="es-ES" b="0" i="1" smtClean="0">
                            <a:solidFill>
                              <a:srgbClr val="FFFF00"/>
                            </a:solidFill>
                            <a:latin typeface="Cambria Math" panose="02040503050406030204" pitchFamily="18" charset="0"/>
                            <a:ea typeface="Cambria Math" panose="02040503050406030204" pitchFamily="18" charset="0"/>
                          </a:rPr>
                        </m:ctrlPr>
                      </m:sSupPr>
                      <m:e>
                        <m:r>
                          <a:rPr lang="es-ES" b="0" i="1" smtClean="0">
                            <a:solidFill>
                              <a:srgbClr val="FFFF00"/>
                            </a:solidFill>
                            <a:latin typeface="Cambria Math" panose="02040503050406030204" pitchFamily="18" charset="0"/>
                            <a:ea typeface="Cambria Math" panose="02040503050406030204" pitchFamily="18" charset="0"/>
                          </a:rPr>
                          <m:t>𝑚</m:t>
                        </m:r>
                      </m:e>
                      <m:sup>
                        <m:r>
                          <a:rPr lang="es-ES" b="0" i="1" smtClean="0">
                            <a:solidFill>
                              <a:srgbClr val="FFFF00"/>
                            </a:solidFill>
                            <a:latin typeface="Cambria Math" panose="02040503050406030204" pitchFamily="18" charset="0"/>
                            <a:ea typeface="Cambria Math" panose="02040503050406030204" pitchFamily="18" charset="0"/>
                          </a:rPr>
                          <m:t>2</m:t>
                        </m:r>
                      </m:sup>
                    </m:sSup>
                    <m:r>
                      <a:rPr lang="es-ES" b="0" i="1" smtClean="0">
                        <a:solidFill>
                          <a:srgbClr val="FFFF00"/>
                        </a:solidFill>
                        <a:latin typeface="Cambria Math" panose="02040503050406030204" pitchFamily="18" charset="0"/>
                        <a:ea typeface="Cambria Math" panose="02040503050406030204" pitchFamily="18" charset="0"/>
                      </a:rPr>
                      <m:t>∗1</m:t>
                    </m:r>
                    <m:r>
                      <a:rPr lang="es-ES" b="0" i="1" smtClean="0">
                        <a:solidFill>
                          <a:srgbClr val="FFFF00"/>
                        </a:solidFill>
                        <a:latin typeface="Cambria Math" panose="02040503050406030204" pitchFamily="18" charset="0"/>
                        <a:ea typeface="Cambria Math" panose="02040503050406030204" pitchFamily="18" charset="0"/>
                      </a:rPr>
                      <m:t>𝑚</m:t>
                    </m:r>
                    <m:r>
                      <a:rPr lang="es-ES" b="0" i="1" smtClean="0">
                        <a:solidFill>
                          <a:srgbClr val="FFFF00"/>
                        </a:solidFill>
                        <a:latin typeface="Cambria Math" panose="02040503050406030204" pitchFamily="18" charset="0"/>
                        <a:ea typeface="Cambria Math" panose="02040503050406030204" pitchFamily="18" charset="0"/>
                      </a:rPr>
                      <m:t> −160</m:t>
                    </m:r>
                    <m:r>
                      <a:rPr lang="es-ES" b="0" i="1" smtClean="0">
                        <a:solidFill>
                          <a:srgbClr val="FFFF00"/>
                        </a:solidFill>
                        <a:latin typeface="Cambria Math" panose="02040503050406030204" pitchFamily="18" charset="0"/>
                        <a:ea typeface="Cambria Math" panose="02040503050406030204" pitchFamily="18" charset="0"/>
                      </a:rPr>
                      <m:t>𝑘𝑊</m:t>
                    </m:r>
                  </m:oMath>
                </a14:m>
                <a:endParaRPr lang="es-CL" dirty="0"/>
              </a:p>
              <a:p>
                <a14:m>
                  <m:oMath xmlns:m="http://schemas.openxmlformats.org/officeDocument/2006/math">
                    <m:sSub>
                      <m:sSubPr>
                        <m:ctrlPr>
                          <a:rPr lang="es-ES" i="1" smtClean="0">
                            <a:solidFill>
                              <a:srgbClr val="FFFF00"/>
                            </a:solidFill>
                            <a:latin typeface="Cambria Math" panose="02040503050406030204" pitchFamily="18" charset="0"/>
                            <a:ea typeface="Cambria Math" panose="02040503050406030204" pitchFamily="18" charset="0"/>
                          </a:rPr>
                        </m:ctrlPr>
                      </m:sSubPr>
                      <m:e>
                        <m:r>
                          <a:rPr lang="es-ES" i="1">
                            <a:solidFill>
                              <a:srgbClr val="FFFF00"/>
                            </a:solidFill>
                            <a:latin typeface="Cambria Math" panose="02040503050406030204" pitchFamily="18" charset="0"/>
                            <a:ea typeface="Cambria Math" panose="02040503050406030204" pitchFamily="18" charset="0"/>
                          </a:rPr>
                          <m:t>𝐸</m:t>
                        </m:r>
                      </m:e>
                      <m:sub>
                        <m:r>
                          <a:rPr lang="es-ES" i="1">
                            <a:solidFill>
                              <a:srgbClr val="FFFF00"/>
                            </a:solidFill>
                            <a:latin typeface="Cambria Math" panose="02040503050406030204" pitchFamily="18" charset="0"/>
                            <a:ea typeface="Cambria Math" panose="02040503050406030204" pitchFamily="18" charset="0"/>
                          </a:rPr>
                          <m:t>𝑎𝑐</m:t>
                        </m:r>
                      </m:sub>
                    </m:sSub>
                    <m:r>
                      <a:rPr lang="es-ES" b="0" i="1" smtClean="0">
                        <a:solidFill>
                          <a:srgbClr val="FFFF00"/>
                        </a:solidFill>
                        <a:latin typeface="Cambria Math" panose="02040503050406030204" pitchFamily="18" charset="0"/>
                        <a:ea typeface="Cambria Math" panose="02040503050406030204" pitchFamily="18" charset="0"/>
                      </a:rPr>
                      <m:t>=−30</m:t>
                    </m:r>
                    <m:r>
                      <a:rPr lang="es-ES" b="0" i="1" smtClean="0">
                        <a:solidFill>
                          <a:srgbClr val="FFFF00"/>
                        </a:solidFill>
                        <a:latin typeface="Cambria Math" panose="02040503050406030204" pitchFamily="18" charset="0"/>
                        <a:ea typeface="Cambria Math" panose="02040503050406030204" pitchFamily="18" charset="0"/>
                      </a:rPr>
                      <m:t>𝑘𝑊</m:t>
                    </m:r>
                  </m:oMath>
                </a14:m>
                <a:endParaRPr lang="es-CL" dirty="0"/>
              </a:p>
              <a:p>
                <a:endParaRPr lang="es-CL" dirty="0"/>
              </a:p>
              <a:p>
                <a:pPr marL="0" indent="0">
                  <a:buNone/>
                </a:pPr>
                <a:endParaRPr lang="es-CL" dirty="0"/>
              </a:p>
            </p:txBody>
          </p:sp>
        </mc:Choice>
        <mc:Fallback xmlns="">
          <p:sp>
            <p:nvSpPr>
              <p:cNvPr id="3" name="Marcador de contenido 2">
                <a:extLst>
                  <a:ext uri="{FF2B5EF4-FFF2-40B4-BE49-F238E27FC236}">
                    <a16:creationId xmlns:a16="http://schemas.microsoft.com/office/drawing/2014/main" id="{27570A63-A33D-4928-A621-BFAF8F2339D8}"/>
                  </a:ext>
                </a:extLst>
              </p:cNvPr>
              <p:cNvSpPr>
                <a:spLocks noGrp="1" noRot="1" noChangeAspect="1" noMove="1" noResize="1" noEditPoints="1" noAdjustHandles="1" noChangeArrowheads="1" noChangeShapeType="1" noTextEdit="1"/>
              </p:cNvSpPr>
              <p:nvPr>
                <p:ph idx="1"/>
              </p:nvPr>
            </p:nvSpPr>
            <p:spPr>
              <a:xfrm>
                <a:off x="0" y="506027"/>
                <a:ext cx="12109142" cy="5670936"/>
              </a:xfrm>
              <a:blipFill>
                <a:blip r:embed="rId2"/>
                <a:stretch>
                  <a:fillRect l="-906" r="-50"/>
                </a:stretch>
              </a:blipFill>
            </p:spPr>
            <p:txBody>
              <a:bodyPr/>
              <a:lstStyle/>
              <a:p>
                <a:r>
                  <a:rPr lang="es-CL">
                    <a:noFill/>
                  </a:rPr>
                  <a:t> </a:t>
                </a:r>
              </a:p>
            </p:txBody>
          </p:sp>
        </mc:Fallback>
      </mc:AlternateContent>
      <p:pic>
        <p:nvPicPr>
          <p:cNvPr id="6" name="Imagen 5">
            <a:extLst>
              <a:ext uri="{FF2B5EF4-FFF2-40B4-BE49-F238E27FC236}">
                <a16:creationId xmlns:a16="http://schemas.microsoft.com/office/drawing/2014/main" id="{9C6F0285-DF30-4D32-B765-660FBD24D267}"/>
              </a:ext>
            </a:extLst>
          </p:cNvPr>
          <p:cNvPicPr>
            <a:picLocks noChangeAspect="1"/>
          </p:cNvPicPr>
          <p:nvPr/>
        </p:nvPicPr>
        <p:blipFill rotWithShape="1">
          <a:blip r:embed="rId3"/>
          <a:srcRect l="20521" t="45889" r="18821"/>
          <a:stretch/>
        </p:blipFill>
        <p:spPr>
          <a:xfrm>
            <a:off x="8367232" y="4216893"/>
            <a:ext cx="3824768" cy="2641107"/>
          </a:xfrm>
          <a:prstGeom prst="rect">
            <a:avLst/>
          </a:prstGeom>
        </p:spPr>
      </p:pic>
    </p:spTree>
    <p:extLst>
      <p:ext uri="{BB962C8B-B14F-4D97-AF65-F5344CB8AC3E}">
        <p14:creationId xmlns:p14="http://schemas.microsoft.com/office/powerpoint/2010/main" val="1674793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Marcador de contenido 2">
                <a:extLst>
                  <a:ext uri="{FF2B5EF4-FFF2-40B4-BE49-F238E27FC236}">
                    <a16:creationId xmlns:a16="http://schemas.microsoft.com/office/drawing/2014/main" id="{5ADAB11F-7DD1-4B26-8881-81BF769B3FB7}"/>
                  </a:ext>
                </a:extLst>
              </p:cNvPr>
              <p:cNvSpPr>
                <a:spLocks noGrp="1"/>
              </p:cNvSpPr>
              <p:nvPr>
                <p:ph idx="1"/>
              </p:nvPr>
            </p:nvSpPr>
            <p:spPr>
              <a:xfrm>
                <a:off x="838200" y="532660"/>
                <a:ext cx="10515600" cy="5644303"/>
              </a:xfrm>
            </p:spPr>
            <p:txBody>
              <a:bodyPr/>
              <a:lstStyle/>
              <a:p>
                <a:r>
                  <a:rPr lang="es-ES" dirty="0"/>
                  <a:t>La velocidad a la que cambia la temperatura en cualquier punto podemos determinarla </a:t>
                </a:r>
                <a:r>
                  <a:rPr lang="es-ES" dirty="0" err="1"/>
                  <a:t>re-escribiendo</a:t>
                </a:r>
                <a:r>
                  <a:rPr lang="es-ES" dirty="0"/>
                  <a:t> la ecuación de conducción de calor.</a:t>
                </a:r>
              </a:p>
              <a:p>
                <a14:m>
                  <m:oMath xmlns:m="http://schemas.openxmlformats.org/officeDocument/2006/math">
                    <m:f>
                      <m:fPr>
                        <m:ctrlPr>
                          <a:rPr lang="es-ES" i="1" smtClean="0">
                            <a:solidFill>
                              <a:srgbClr val="FFFF00"/>
                            </a:solidFill>
                            <a:latin typeface="Cambria Math" panose="02040503050406030204" pitchFamily="18" charset="0"/>
                            <a:ea typeface="Cambria Math" panose="02040503050406030204" pitchFamily="18" charset="0"/>
                          </a:rPr>
                        </m:ctrlPr>
                      </m:fPr>
                      <m:num>
                        <m:r>
                          <a:rPr lang="es-ES" i="1">
                            <a:solidFill>
                              <a:srgbClr val="FFFF00"/>
                            </a:solidFill>
                            <a:latin typeface="Cambria Math" panose="02040503050406030204" pitchFamily="18" charset="0"/>
                            <a:ea typeface="Cambria Math" panose="02040503050406030204" pitchFamily="18" charset="0"/>
                          </a:rPr>
                          <m:t>𝜕</m:t>
                        </m:r>
                      </m:num>
                      <m:den>
                        <m:r>
                          <a:rPr lang="es-ES" i="1">
                            <a:solidFill>
                              <a:srgbClr val="FFFF00"/>
                            </a:solidFill>
                            <a:latin typeface="Cambria Math" panose="02040503050406030204" pitchFamily="18" charset="0"/>
                            <a:ea typeface="Cambria Math" panose="02040503050406030204" pitchFamily="18" charset="0"/>
                          </a:rPr>
                          <m:t>𝜕</m:t>
                        </m:r>
                        <m:r>
                          <a:rPr lang="es-ES" b="0" i="1" smtClean="0">
                            <a:solidFill>
                              <a:srgbClr val="FFFF00"/>
                            </a:solidFill>
                            <a:latin typeface="Cambria Math" panose="02040503050406030204" pitchFamily="18" charset="0"/>
                            <a:ea typeface="Cambria Math" panose="02040503050406030204" pitchFamily="18" charset="0"/>
                          </a:rPr>
                          <m:t>𝑥</m:t>
                        </m:r>
                      </m:den>
                    </m:f>
                    <m:d>
                      <m:dPr>
                        <m:ctrlPr>
                          <a:rPr lang="es-ES" b="0" i="1" smtClean="0">
                            <a:solidFill>
                              <a:srgbClr val="FFFF00"/>
                            </a:solidFill>
                            <a:latin typeface="Cambria Math" panose="02040503050406030204" pitchFamily="18" charset="0"/>
                            <a:ea typeface="Cambria Math" panose="02040503050406030204" pitchFamily="18" charset="0"/>
                          </a:rPr>
                        </m:ctrlPr>
                      </m:dPr>
                      <m:e>
                        <m:r>
                          <a:rPr lang="es-ES" b="0" i="1" smtClean="0">
                            <a:solidFill>
                              <a:srgbClr val="FFFF00"/>
                            </a:solidFill>
                            <a:latin typeface="Cambria Math" panose="02040503050406030204" pitchFamily="18" charset="0"/>
                            <a:ea typeface="Cambria Math" panose="02040503050406030204" pitchFamily="18" charset="0"/>
                          </a:rPr>
                          <m:t>𝑘</m:t>
                        </m:r>
                        <m:f>
                          <m:fPr>
                            <m:ctrlPr>
                              <a:rPr lang="es-ES" i="1">
                                <a:solidFill>
                                  <a:srgbClr val="FFFF00"/>
                                </a:solidFill>
                                <a:latin typeface="Cambria Math" panose="02040503050406030204" pitchFamily="18" charset="0"/>
                                <a:ea typeface="Cambria Math" panose="02040503050406030204" pitchFamily="18" charset="0"/>
                              </a:rPr>
                            </m:ctrlPr>
                          </m:fPr>
                          <m:num>
                            <m:r>
                              <a:rPr lang="es-ES" i="1">
                                <a:solidFill>
                                  <a:srgbClr val="FFFF00"/>
                                </a:solidFill>
                                <a:latin typeface="Cambria Math" panose="02040503050406030204" pitchFamily="18" charset="0"/>
                                <a:ea typeface="Cambria Math" panose="02040503050406030204" pitchFamily="18" charset="0"/>
                              </a:rPr>
                              <m:t>𝜕</m:t>
                            </m:r>
                            <m:r>
                              <a:rPr lang="es-ES" i="1">
                                <a:solidFill>
                                  <a:srgbClr val="FFFF00"/>
                                </a:solidFill>
                                <a:latin typeface="Cambria Math" panose="02040503050406030204" pitchFamily="18" charset="0"/>
                                <a:ea typeface="Cambria Math" panose="02040503050406030204" pitchFamily="18" charset="0"/>
                              </a:rPr>
                              <m:t>𝑇</m:t>
                            </m:r>
                          </m:num>
                          <m:den>
                            <m:r>
                              <a:rPr lang="es-ES" i="1">
                                <a:solidFill>
                                  <a:srgbClr val="FFFF00"/>
                                </a:solidFill>
                                <a:latin typeface="Cambria Math" panose="02040503050406030204" pitchFamily="18" charset="0"/>
                                <a:ea typeface="Cambria Math" panose="02040503050406030204" pitchFamily="18" charset="0"/>
                              </a:rPr>
                              <m:t>𝜕</m:t>
                            </m:r>
                            <m:r>
                              <a:rPr lang="es-ES" b="0" i="1" smtClean="0">
                                <a:solidFill>
                                  <a:srgbClr val="FFFF00"/>
                                </a:solidFill>
                                <a:latin typeface="Cambria Math" panose="02040503050406030204" pitchFamily="18" charset="0"/>
                                <a:ea typeface="Cambria Math" panose="02040503050406030204" pitchFamily="18" charset="0"/>
                              </a:rPr>
                              <m:t>𝑥</m:t>
                            </m:r>
                          </m:den>
                        </m:f>
                      </m:e>
                    </m:d>
                    <m:r>
                      <a:rPr lang="es-ES" b="0" i="1" smtClean="0">
                        <a:solidFill>
                          <a:srgbClr val="FFFF00"/>
                        </a:solidFill>
                        <a:latin typeface="Cambria Math" panose="02040503050406030204" pitchFamily="18" charset="0"/>
                        <a:ea typeface="Cambria Math" panose="02040503050406030204" pitchFamily="18" charset="0"/>
                      </a:rPr>
                      <m:t>+</m:t>
                    </m:r>
                    <m:f>
                      <m:fPr>
                        <m:ctrlPr>
                          <a:rPr lang="es-ES" i="1">
                            <a:solidFill>
                              <a:srgbClr val="FFFF00"/>
                            </a:solidFill>
                            <a:latin typeface="Cambria Math" panose="02040503050406030204" pitchFamily="18" charset="0"/>
                            <a:ea typeface="Cambria Math" panose="02040503050406030204" pitchFamily="18" charset="0"/>
                          </a:rPr>
                        </m:ctrlPr>
                      </m:fPr>
                      <m:num>
                        <m:r>
                          <a:rPr lang="es-ES" i="1">
                            <a:solidFill>
                              <a:srgbClr val="FFFF00"/>
                            </a:solidFill>
                            <a:latin typeface="Cambria Math" panose="02040503050406030204" pitchFamily="18" charset="0"/>
                            <a:ea typeface="Cambria Math" panose="02040503050406030204" pitchFamily="18" charset="0"/>
                          </a:rPr>
                          <m:t>𝜕</m:t>
                        </m:r>
                      </m:num>
                      <m:den>
                        <m:r>
                          <a:rPr lang="es-ES" i="1">
                            <a:solidFill>
                              <a:srgbClr val="FFFF00"/>
                            </a:solidFill>
                            <a:latin typeface="Cambria Math" panose="02040503050406030204" pitchFamily="18" charset="0"/>
                            <a:ea typeface="Cambria Math" panose="02040503050406030204" pitchFamily="18" charset="0"/>
                          </a:rPr>
                          <m:t>𝜕</m:t>
                        </m:r>
                        <m:r>
                          <a:rPr lang="es-ES" b="0" i="1" smtClean="0">
                            <a:solidFill>
                              <a:srgbClr val="FFFF00"/>
                            </a:solidFill>
                            <a:latin typeface="Cambria Math" panose="02040503050406030204" pitchFamily="18" charset="0"/>
                            <a:ea typeface="Cambria Math" panose="02040503050406030204" pitchFamily="18" charset="0"/>
                          </a:rPr>
                          <m:t>𝑦</m:t>
                        </m:r>
                      </m:den>
                    </m:f>
                    <m:d>
                      <m:dPr>
                        <m:ctrlPr>
                          <a:rPr lang="es-ES" i="1">
                            <a:solidFill>
                              <a:srgbClr val="FFFF00"/>
                            </a:solidFill>
                            <a:latin typeface="Cambria Math" panose="02040503050406030204" pitchFamily="18" charset="0"/>
                            <a:ea typeface="Cambria Math" panose="02040503050406030204" pitchFamily="18" charset="0"/>
                          </a:rPr>
                        </m:ctrlPr>
                      </m:dPr>
                      <m:e>
                        <m:r>
                          <a:rPr lang="es-ES" i="1">
                            <a:solidFill>
                              <a:srgbClr val="FFFF00"/>
                            </a:solidFill>
                            <a:latin typeface="Cambria Math" panose="02040503050406030204" pitchFamily="18" charset="0"/>
                            <a:ea typeface="Cambria Math" panose="02040503050406030204" pitchFamily="18" charset="0"/>
                          </a:rPr>
                          <m:t>𝑘</m:t>
                        </m:r>
                        <m:f>
                          <m:fPr>
                            <m:ctrlPr>
                              <a:rPr lang="es-ES" i="1">
                                <a:solidFill>
                                  <a:srgbClr val="FFFF00"/>
                                </a:solidFill>
                                <a:latin typeface="Cambria Math" panose="02040503050406030204" pitchFamily="18" charset="0"/>
                                <a:ea typeface="Cambria Math" panose="02040503050406030204" pitchFamily="18" charset="0"/>
                              </a:rPr>
                            </m:ctrlPr>
                          </m:fPr>
                          <m:num>
                            <m:r>
                              <a:rPr lang="es-ES" i="1">
                                <a:solidFill>
                                  <a:srgbClr val="FFFF00"/>
                                </a:solidFill>
                                <a:latin typeface="Cambria Math" panose="02040503050406030204" pitchFamily="18" charset="0"/>
                                <a:ea typeface="Cambria Math" panose="02040503050406030204" pitchFamily="18" charset="0"/>
                              </a:rPr>
                              <m:t>𝜕</m:t>
                            </m:r>
                            <m:r>
                              <a:rPr lang="es-ES" i="1">
                                <a:solidFill>
                                  <a:srgbClr val="FFFF00"/>
                                </a:solidFill>
                                <a:latin typeface="Cambria Math" panose="02040503050406030204" pitchFamily="18" charset="0"/>
                                <a:ea typeface="Cambria Math" panose="02040503050406030204" pitchFamily="18" charset="0"/>
                              </a:rPr>
                              <m:t>𝑇</m:t>
                            </m:r>
                          </m:num>
                          <m:den>
                            <m:r>
                              <a:rPr lang="es-ES" i="1">
                                <a:solidFill>
                                  <a:srgbClr val="FFFF00"/>
                                </a:solidFill>
                                <a:latin typeface="Cambria Math" panose="02040503050406030204" pitchFamily="18" charset="0"/>
                                <a:ea typeface="Cambria Math" panose="02040503050406030204" pitchFamily="18" charset="0"/>
                              </a:rPr>
                              <m:t>𝜕</m:t>
                            </m:r>
                            <m:r>
                              <a:rPr lang="es-ES" b="0" i="1" smtClean="0">
                                <a:solidFill>
                                  <a:srgbClr val="FFFF00"/>
                                </a:solidFill>
                                <a:latin typeface="Cambria Math" panose="02040503050406030204" pitchFamily="18" charset="0"/>
                                <a:ea typeface="Cambria Math" panose="02040503050406030204" pitchFamily="18" charset="0"/>
                              </a:rPr>
                              <m:t>𝑦</m:t>
                            </m:r>
                          </m:den>
                        </m:f>
                      </m:e>
                    </m:d>
                    <m:r>
                      <a:rPr lang="es-ES" b="0" i="1" smtClean="0">
                        <a:solidFill>
                          <a:srgbClr val="FFFF00"/>
                        </a:solidFill>
                        <a:latin typeface="Cambria Math" panose="02040503050406030204" pitchFamily="18" charset="0"/>
                        <a:ea typeface="Cambria Math" panose="02040503050406030204" pitchFamily="18" charset="0"/>
                      </a:rPr>
                      <m:t>+</m:t>
                    </m:r>
                    <m:f>
                      <m:fPr>
                        <m:ctrlPr>
                          <a:rPr lang="es-ES" i="1">
                            <a:solidFill>
                              <a:srgbClr val="FFFF00"/>
                            </a:solidFill>
                            <a:latin typeface="Cambria Math" panose="02040503050406030204" pitchFamily="18" charset="0"/>
                            <a:ea typeface="Cambria Math" panose="02040503050406030204" pitchFamily="18" charset="0"/>
                          </a:rPr>
                        </m:ctrlPr>
                      </m:fPr>
                      <m:num>
                        <m:r>
                          <a:rPr lang="es-ES" i="1">
                            <a:solidFill>
                              <a:srgbClr val="FFFF00"/>
                            </a:solidFill>
                            <a:latin typeface="Cambria Math" panose="02040503050406030204" pitchFamily="18" charset="0"/>
                            <a:ea typeface="Cambria Math" panose="02040503050406030204" pitchFamily="18" charset="0"/>
                          </a:rPr>
                          <m:t>𝜕</m:t>
                        </m:r>
                      </m:num>
                      <m:den>
                        <m:r>
                          <a:rPr lang="es-ES" i="1">
                            <a:solidFill>
                              <a:srgbClr val="FFFF00"/>
                            </a:solidFill>
                            <a:latin typeface="Cambria Math" panose="02040503050406030204" pitchFamily="18" charset="0"/>
                            <a:ea typeface="Cambria Math" panose="02040503050406030204" pitchFamily="18" charset="0"/>
                          </a:rPr>
                          <m:t>𝜕</m:t>
                        </m:r>
                        <m:r>
                          <a:rPr lang="es-ES" b="0" i="1" smtClean="0">
                            <a:solidFill>
                              <a:srgbClr val="FFFF00"/>
                            </a:solidFill>
                            <a:latin typeface="Cambria Math" panose="02040503050406030204" pitchFamily="18" charset="0"/>
                            <a:ea typeface="Cambria Math" panose="02040503050406030204" pitchFamily="18" charset="0"/>
                          </a:rPr>
                          <m:t>𝑧</m:t>
                        </m:r>
                      </m:den>
                    </m:f>
                    <m:d>
                      <m:dPr>
                        <m:ctrlPr>
                          <a:rPr lang="es-ES" i="1">
                            <a:solidFill>
                              <a:srgbClr val="FFFF00"/>
                            </a:solidFill>
                            <a:latin typeface="Cambria Math" panose="02040503050406030204" pitchFamily="18" charset="0"/>
                            <a:ea typeface="Cambria Math" panose="02040503050406030204" pitchFamily="18" charset="0"/>
                          </a:rPr>
                        </m:ctrlPr>
                      </m:dPr>
                      <m:e>
                        <m:r>
                          <a:rPr lang="es-ES" i="1">
                            <a:solidFill>
                              <a:srgbClr val="FFFF00"/>
                            </a:solidFill>
                            <a:latin typeface="Cambria Math" panose="02040503050406030204" pitchFamily="18" charset="0"/>
                            <a:ea typeface="Cambria Math" panose="02040503050406030204" pitchFamily="18" charset="0"/>
                          </a:rPr>
                          <m:t>𝑘</m:t>
                        </m:r>
                        <m:f>
                          <m:fPr>
                            <m:ctrlPr>
                              <a:rPr lang="es-ES" i="1">
                                <a:solidFill>
                                  <a:srgbClr val="FFFF00"/>
                                </a:solidFill>
                                <a:latin typeface="Cambria Math" panose="02040503050406030204" pitchFamily="18" charset="0"/>
                                <a:ea typeface="Cambria Math" panose="02040503050406030204" pitchFamily="18" charset="0"/>
                              </a:rPr>
                            </m:ctrlPr>
                          </m:fPr>
                          <m:num>
                            <m:r>
                              <a:rPr lang="es-ES" i="1">
                                <a:solidFill>
                                  <a:srgbClr val="FFFF00"/>
                                </a:solidFill>
                                <a:latin typeface="Cambria Math" panose="02040503050406030204" pitchFamily="18" charset="0"/>
                                <a:ea typeface="Cambria Math" panose="02040503050406030204" pitchFamily="18" charset="0"/>
                              </a:rPr>
                              <m:t>𝜕</m:t>
                            </m:r>
                            <m:r>
                              <a:rPr lang="es-ES" i="1">
                                <a:solidFill>
                                  <a:srgbClr val="FFFF00"/>
                                </a:solidFill>
                                <a:latin typeface="Cambria Math" panose="02040503050406030204" pitchFamily="18" charset="0"/>
                                <a:ea typeface="Cambria Math" panose="02040503050406030204" pitchFamily="18" charset="0"/>
                              </a:rPr>
                              <m:t>𝑇</m:t>
                            </m:r>
                          </m:num>
                          <m:den>
                            <m:r>
                              <a:rPr lang="es-ES" i="1">
                                <a:solidFill>
                                  <a:srgbClr val="FFFF00"/>
                                </a:solidFill>
                                <a:latin typeface="Cambria Math" panose="02040503050406030204" pitchFamily="18" charset="0"/>
                                <a:ea typeface="Cambria Math" panose="02040503050406030204" pitchFamily="18" charset="0"/>
                              </a:rPr>
                              <m:t>𝜕</m:t>
                            </m:r>
                            <m:r>
                              <a:rPr lang="es-ES" b="0" i="1" smtClean="0">
                                <a:solidFill>
                                  <a:srgbClr val="FFFF00"/>
                                </a:solidFill>
                                <a:latin typeface="Cambria Math" panose="02040503050406030204" pitchFamily="18" charset="0"/>
                                <a:ea typeface="Cambria Math" panose="02040503050406030204" pitchFamily="18" charset="0"/>
                              </a:rPr>
                              <m:t>𝑧</m:t>
                            </m:r>
                          </m:den>
                        </m:f>
                      </m:e>
                    </m:d>
                    <m:r>
                      <a:rPr lang="es-ES" b="0" i="1" smtClean="0">
                        <a:solidFill>
                          <a:srgbClr val="FFFF00"/>
                        </a:solidFill>
                        <a:latin typeface="Cambria Math" panose="02040503050406030204" pitchFamily="18" charset="0"/>
                        <a:ea typeface="Cambria Math" panose="02040503050406030204" pitchFamily="18" charset="0"/>
                      </a:rPr>
                      <m:t>+</m:t>
                    </m:r>
                    <m:acc>
                      <m:accPr>
                        <m:chr m:val="̇"/>
                        <m:ctrlPr>
                          <a:rPr lang="es-ES" i="1">
                            <a:solidFill>
                              <a:srgbClr val="FFFF00"/>
                            </a:solidFill>
                            <a:latin typeface="Cambria Math" panose="02040503050406030204" pitchFamily="18" charset="0"/>
                          </a:rPr>
                        </m:ctrlPr>
                      </m:accPr>
                      <m:e>
                        <m:r>
                          <a:rPr lang="es-ES" i="1">
                            <a:solidFill>
                              <a:srgbClr val="FFFF00"/>
                            </a:solidFill>
                            <a:latin typeface="Cambria Math" panose="02040503050406030204" pitchFamily="18" charset="0"/>
                          </a:rPr>
                          <m:t>𝑞</m:t>
                        </m:r>
                      </m:e>
                    </m:acc>
                    <m:r>
                      <a:rPr lang="es-ES" b="0" i="1" smtClean="0">
                        <a:solidFill>
                          <a:srgbClr val="FFFF00"/>
                        </a:solidFill>
                        <a:latin typeface="Cambria Math" panose="02040503050406030204" pitchFamily="18" charset="0"/>
                        <a:ea typeface="Cambria Math" panose="02040503050406030204" pitchFamily="18" charset="0"/>
                      </a:rPr>
                      <m:t>=</m:t>
                    </m:r>
                    <m:r>
                      <a:rPr lang="es-ES" i="1">
                        <a:solidFill>
                          <a:srgbClr val="FFFF00"/>
                        </a:solidFill>
                        <a:latin typeface="Cambria Math" panose="02040503050406030204" pitchFamily="18" charset="0"/>
                        <a:ea typeface="Cambria Math" panose="02040503050406030204" pitchFamily="18" charset="0"/>
                      </a:rPr>
                      <m:t>𝜌</m:t>
                    </m:r>
                    <m:r>
                      <a:rPr lang="es-ES" i="1">
                        <a:solidFill>
                          <a:srgbClr val="FFFF00"/>
                        </a:solidFill>
                        <a:latin typeface="Cambria Math" panose="02040503050406030204" pitchFamily="18" charset="0"/>
                        <a:ea typeface="Cambria Math" panose="02040503050406030204" pitchFamily="18" charset="0"/>
                      </a:rPr>
                      <m:t>𝐶𝑝</m:t>
                    </m:r>
                    <m:f>
                      <m:fPr>
                        <m:ctrlPr>
                          <a:rPr lang="es-ES" i="1">
                            <a:solidFill>
                              <a:srgbClr val="FFFF00"/>
                            </a:solidFill>
                            <a:latin typeface="Cambria Math" panose="02040503050406030204" pitchFamily="18" charset="0"/>
                            <a:ea typeface="Cambria Math" panose="02040503050406030204" pitchFamily="18" charset="0"/>
                          </a:rPr>
                        </m:ctrlPr>
                      </m:fPr>
                      <m:num>
                        <m:r>
                          <a:rPr lang="es-ES" i="1">
                            <a:solidFill>
                              <a:srgbClr val="FFFF00"/>
                            </a:solidFill>
                            <a:latin typeface="Cambria Math" panose="02040503050406030204" pitchFamily="18" charset="0"/>
                            <a:ea typeface="Cambria Math" panose="02040503050406030204" pitchFamily="18" charset="0"/>
                          </a:rPr>
                          <m:t>𝜕</m:t>
                        </m:r>
                        <m:r>
                          <a:rPr lang="es-ES" i="1">
                            <a:solidFill>
                              <a:srgbClr val="FFFF00"/>
                            </a:solidFill>
                            <a:latin typeface="Cambria Math" panose="02040503050406030204" pitchFamily="18" charset="0"/>
                            <a:ea typeface="Cambria Math" panose="02040503050406030204" pitchFamily="18" charset="0"/>
                          </a:rPr>
                          <m:t>𝑇</m:t>
                        </m:r>
                      </m:num>
                      <m:den>
                        <m:r>
                          <a:rPr lang="es-ES" i="1">
                            <a:solidFill>
                              <a:srgbClr val="FFFF00"/>
                            </a:solidFill>
                            <a:latin typeface="Cambria Math" panose="02040503050406030204" pitchFamily="18" charset="0"/>
                            <a:ea typeface="Cambria Math" panose="02040503050406030204" pitchFamily="18" charset="0"/>
                          </a:rPr>
                          <m:t>𝜕</m:t>
                        </m:r>
                        <m:r>
                          <a:rPr lang="es-ES" i="1">
                            <a:solidFill>
                              <a:srgbClr val="FFFF00"/>
                            </a:solidFill>
                            <a:latin typeface="Cambria Math" panose="02040503050406030204" pitchFamily="18" charset="0"/>
                            <a:ea typeface="Cambria Math" panose="02040503050406030204" pitchFamily="18" charset="0"/>
                          </a:rPr>
                          <m:t>𝑡</m:t>
                        </m:r>
                      </m:den>
                    </m:f>
                  </m:oMath>
                </a14:m>
                <a:r>
                  <a:rPr lang="es-CL" dirty="0"/>
                  <a:t> en una dimensión y estado </a:t>
                </a:r>
                <a:r>
                  <a:rPr lang="es-CL" dirty="0" err="1"/>
                  <a:t>transiente</a:t>
                </a:r>
                <a:r>
                  <a:rPr lang="es-CL" dirty="0"/>
                  <a:t>:</a:t>
                </a:r>
              </a:p>
              <a:p>
                <a14:m>
                  <m:oMath xmlns:m="http://schemas.openxmlformats.org/officeDocument/2006/math">
                    <m:d>
                      <m:dPr>
                        <m:ctrlPr>
                          <a:rPr lang="es-ES" b="0" i="1" smtClean="0">
                            <a:solidFill>
                              <a:srgbClr val="FFFF00"/>
                            </a:solidFill>
                            <a:latin typeface="Cambria Math" panose="02040503050406030204" pitchFamily="18" charset="0"/>
                            <a:ea typeface="Cambria Math" panose="02040503050406030204" pitchFamily="18" charset="0"/>
                          </a:rPr>
                        </m:ctrlPr>
                      </m:dPr>
                      <m:e>
                        <m:r>
                          <a:rPr lang="es-ES" b="0" i="1" smtClean="0">
                            <a:solidFill>
                              <a:srgbClr val="FFFF00"/>
                            </a:solidFill>
                            <a:latin typeface="Cambria Math" panose="02040503050406030204" pitchFamily="18" charset="0"/>
                            <a:ea typeface="Cambria Math" panose="02040503050406030204" pitchFamily="18" charset="0"/>
                          </a:rPr>
                          <m:t>𝑘</m:t>
                        </m:r>
                        <m:f>
                          <m:fPr>
                            <m:ctrlPr>
                              <a:rPr lang="es-ES" i="1">
                                <a:solidFill>
                                  <a:srgbClr val="FFFF00"/>
                                </a:solidFill>
                                <a:latin typeface="Cambria Math" panose="02040503050406030204" pitchFamily="18" charset="0"/>
                                <a:ea typeface="Cambria Math" panose="02040503050406030204" pitchFamily="18" charset="0"/>
                              </a:rPr>
                            </m:ctrlPr>
                          </m:fPr>
                          <m:num>
                            <m:sSup>
                              <m:sSupPr>
                                <m:ctrlPr>
                                  <a:rPr lang="es-ES" b="0" i="1" smtClean="0">
                                    <a:solidFill>
                                      <a:srgbClr val="FFFF00"/>
                                    </a:solidFill>
                                    <a:latin typeface="Cambria Math" panose="02040503050406030204" pitchFamily="18" charset="0"/>
                                    <a:ea typeface="Cambria Math" panose="02040503050406030204" pitchFamily="18" charset="0"/>
                                  </a:rPr>
                                </m:ctrlPr>
                              </m:sSupPr>
                              <m:e>
                                <m:r>
                                  <a:rPr lang="es-ES" i="1">
                                    <a:solidFill>
                                      <a:srgbClr val="FFFF00"/>
                                    </a:solidFill>
                                    <a:latin typeface="Cambria Math" panose="02040503050406030204" pitchFamily="18" charset="0"/>
                                    <a:ea typeface="Cambria Math" panose="02040503050406030204" pitchFamily="18" charset="0"/>
                                  </a:rPr>
                                  <m:t>𝜕</m:t>
                                </m:r>
                              </m:e>
                              <m:sup>
                                <m:r>
                                  <a:rPr lang="es-ES" b="0" i="1" smtClean="0">
                                    <a:solidFill>
                                      <a:srgbClr val="FFFF00"/>
                                    </a:solidFill>
                                    <a:latin typeface="Cambria Math" panose="02040503050406030204" pitchFamily="18" charset="0"/>
                                    <a:ea typeface="Cambria Math" panose="02040503050406030204" pitchFamily="18" charset="0"/>
                                  </a:rPr>
                                  <m:t>2</m:t>
                                </m:r>
                              </m:sup>
                            </m:sSup>
                            <m:r>
                              <a:rPr lang="es-ES" i="1">
                                <a:solidFill>
                                  <a:srgbClr val="FFFF00"/>
                                </a:solidFill>
                                <a:latin typeface="Cambria Math" panose="02040503050406030204" pitchFamily="18" charset="0"/>
                                <a:ea typeface="Cambria Math" panose="02040503050406030204" pitchFamily="18" charset="0"/>
                              </a:rPr>
                              <m:t>𝑇</m:t>
                            </m:r>
                          </m:num>
                          <m:den>
                            <m:r>
                              <a:rPr lang="es-ES" i="1">
                                <a:solidFill>
                                  <a:srgbClr val="FFFF00"/>
                                </a:solidFill>
                                <a:latin typeface="Cambria Math" panose="02040503050406030204" pitchFamily="18" charset="0"/>
                                <a:ea typeface="Cambria Math" panose="02040503050406030204" pitchFamily="18" charset="0"/>
                              </a:rPr>
                              <m:t>𝜕</m:t>
                            </m:r>
                            <m:sSup>
                              <m:sSupPr>
                                <m:ctrlPr>
                                  <a:rPr lang="es-ES" b="0" i="1" smtClean="0">
                                    <a:solidFill>
                                      <a:srgbClr val="FFFF00"/>
                                    </a:solidFill>
                                    <a:latin typeface="Cambria Math" panose="02040503050406030204" pitchFamily="18" charset="0"/>
                                    <a:ea typeface="Cambria Math" panose="02040503050406030204" pitchFamily="18" charset="0"/>
                                  </a:rPr>
                                </m:ctrlPr>
                              </m:sSupPr>
                              <m:e>
                                <m:r>
                                  <a:rPr lang="es-ES" b="0" i="1" smtClean="0">
                                    <a:solidFill>
                                      <a:srgbClr val="FFFF00"/>
                                    </a:solidFill>
                                    <a:latin typeface="Cambria Math" panose="02040503050406030204" pitchFamily="18" charset="0"/>
                                    <a:ea typeface="Cambria Math" panose="02040503050406030204" pitchFamily="18" charset="0"/>
                                  </a:rPr>
                                  <m:t>𝑥</m:t>
                                </m:r>
                              </m:e>
                              <m:sup>
                                <m:r>
                                  <a:rPr lang="es-ES" b="0" i="1" smtClean="0">
                                    <a:solidFill>
                                      <a:srgbClr val="FFFF00"/>
                                    </a:solidFill>
                                    <a:latin typeface="Cambria Math" panose="02040503050406030204" pitchFamily="18" charset="0"/>
                                    <a:ea typeface="Cambria Math" panose="02040503050406030204" pitchFamily="18" charset="0"/>
                                  </a:rPr>
                                  <m:t>2</m:t>
                                </m:r>
                              </m:sup>
                            </m:sSup>
                          </m:den>
                        </m:f>
                      </m:e>
                    </m:d>
                    <m:r>
                      <a:rPr lang="es-ES" b="0" i="1" smtClean="0">
                        <a:solidFill>
                          <a:srgbClr val="FFFF00"/>
                        </a:solidFill>
                        <a:latin typeface="Cambria Math" panose="02040503050406030204" pitchFamily="18" charset="0"/>
                        <a:ea typeface="Cambria Math" panose="02040503050406030204" pitchFamily="18" charset="0"/>
                      </a:rPr>
                      <m:t>+</m:t>
                    </m:r>
                    <m:acc>
                      <m:accPr>
                        <m:chr m:val="̇"/>
                        <m:ctrlPr>
                          <a:rPr lang="es-ES" i="1">
                            <a:solidFill>
                              <a:srgbClr val="FFFF00"/>
                            </a:solidFill>
                            <a:latin typeface="Cambria Math" panose="02040503050406030204" pitchFamily="18" charset="0"/>
                          </a:rPr>
                        </m:ctrlPr>
                      </m:accPr>
                      <m:e>
                        <m:r>
                          <a:rPr lang="es-ES" i="1">
                            <a:solidFill>
                              <a:srgbClr val="FFFF00"/>
                            </a:solidFill>
                            <a:latin typeface="Cambria Math" panose="02040503050406030204" pitchFamily="18" charset="0"/>
                          </a:rPr>
                          <m:t>𝑞</m:t>
                        </m:r>
                      </m:e>
                    </m:acc>
                    <m:r>
                      <a:rPr lang="es-ES" b="0" i="1" smtClean="0">
                        <a:solidFill>
                          <a:srgbClr val="FFFF00"/>
                        </a:solidFill>
                        <a:latin typeface="Cambria Math" panose="02040503050406030204" pitchFamily="18" charset="0"/>
                        <a:ea typeface="Cambria Math" panose="02040503050406030204" pitchFamily="18" charset="0"/>
                      </a:rPr>
                      <m:t>=</m:t>
                    </m:r>
                    <m:r>
                      <a:rPr lang="es-ES" i="1">
                        <a:solidFill>
                          <a:srgbClr val="FFFF00"/>
                        </a:solidFill>
                        <a:latin typeface="Cambria Math" panose="02040503050406030204" pitchFamily="18" charset="0"/>
                        <a:ea typeface="Cambria Math" panose="02040503050406030204" pitchFamily="18" charset="0"/>
                      </a:rPr>
                      <m:t>𝜌</m:t>
                    </m:r>
                    <m:r>
                      <a:rPr lang="es-ES" i="1">
                        <a:solidFill>
                          <a:srgbClr val="FFFF00"/>
                        </a:solidFill>
                        <a:latin typeface="Cambria Math" panose="02040503050406030204" pitchFamily="18" charset="0"/>
                        <a:ea typeface="Cambria Math" panose="02040503050406030204" pitchFamily="18" charset="0"/>
                      </a:rPr>
                      <m:t>𝐶𝑝</m:t>
                    </m:r>
                    <m:f>
                      <m:fPr>
                        <m:ctrlPr>
                          <a:rPr lang="es-ES" i="1">
                            <a:solidFill>
                              <a:srgbClr val="FFFF00"/>
                            </a:solidFill>
                            <a:latin typeface="Cambria Math" panose="02040503050406030204" pitchFamily="18" charset="0"/>
                            <a:ea typeface="Cambria Math" panose="02040503050406030204" pitchFamily="18" charset="0"/>
                          </a:rPr>
                        </m:ctrlPr>
                      </m:fPr>
                      <m:num>
                        <m:r>
                          <a:rPr lang="es-ES" i="1">
                            <a:solidFill>
                              <a:srgbClr val="FFFF00"/>
                            </a:solidFill>
                            <a:latin typeface="Cambria Math" panose="02040503050406030204" pitchFamily="18" charset="0"/>
                            <a:ea typeface="Cambria Math" panose="02040503050406030204" pitchFamily="18" charset="0"/>
                          </a:rPr>
                          <m:t>𝜕</m:t>
                        </m:r>
                        <m:r>
                          <a:rPr lang="es-ES" i="1">
                            <a:solidFill>
                              <a:srgbClr val="FFFF00"/>
                            </a:solidFill>
                            <a:latin typeface="Cambria Math" panose="02040503050406030204" pitchFamily="18" charset="0"/>
                            <a:ea typeface="Cambria Math" panose="02040503050406030204" pitchFamily="18" charset="0"/>
                          </a:rPr>
                          <m:t>𝑇</m:t>
                        </m:r>
                      </m:num>
                      <m:den>
                        <m:r>
                          <a:rPr lang="es-ES" i="1">
                            <a:solidFill>
                              <a:srgbClr val="FFFF00"/>
                            </a:solidFill>
                            <a:latin typeface="Cambria Math" panose="02040503050406030204" pitchFamily="18" charset="0"/>
                            <a:ea typeface="Cambria Math" panose="02040503050406030204" pitchFamily="18" charset="0"/>
                          </a:rPr>
                          <m:t>𝜕</m:t>
                        </m:r>
                        <m:r>
                          <a:rPr lang="es-ES" i="1">
                            <a:solidFill>
                              <a:srgbClr val="FFFF00"/>
                            </a:solidFill>
                            <a:latin typeface="Cambria Math" panose="02040503050406030204" pitchFamily="18" charset="0"/>
                            <a:ea typeface="Cambria Math" panose="02040503050406030204" pitchFamily="18" charset="0"/>
                          </a:rPr>
                          <m:t>𝑡</m:t>
                        </m:r>
                      </m:den>
                    </m:f>
                  </m:oMath>
                </a14:m>
                <a:endParaRPr lang="es-CL" dirty="0"/>
              </a:p>
              <a:p>
                <a14:m>
                  <m:oMath xmlns:m="http://schemas.openxmlformats.org/officeDocument/2006/math">
                    <m:f>
                      <m:fPr>
                        <m:ctrlPr>
                          <a:rPr lang="es-ES" i="1" smtClean="0">
                            <a:solidFill>
                              <a:srgbClr val="FFFF00"/>
                            </a:solidFill>
                            <a:latin typeface="Cambria Math" panose="02040503050406030204" pitchFamily="18" charset="0"/>
                            <a:ea typeface="Cambria Math" panose="02040503050406030204" pitchFamily="18" charset="0"/>
                          </a:rPr>
                        </m:ctrlPr>
                      </m:fPr>
                      <m:num>
                        <m:r>
                          <a:rPr lang="es-ES" i="1">
                            <a:solidFill>
                              <a:srgbClr val="FFFF00"/>
                            </a:solidFill>
                            <a:latin typeface="Cambria Math" panose="02040503050406030204" pitchFamily="18" charset="0"/>
                            <a:ea typeface="Cambria Math" panose="02040503050406030204" pitchFamily="18" charset="0"/>
                          </a:rPr>
                          <m:t>𝜕</m:t>
                        </m:r>
                        <m:r>
                          <a:rPr lang="es-ES" i="1">
                            <a:solidFill>
                              <a:srgbClr val="FFFF00"/>
                            </a:solidFill>
                            <a:latin typeface="Cambria Math" panose="02040503050406030204" pitchFamily="18" charset="0"/>
                            <a:ea typeface="Cambria Math" panose="02040503050406030204" pitchFamily="18" charset="0"/>
                          </a:rPr>
                          <m:t>𝑇</m:t>
                        </m:r>
                      </m:num>
                      <m:den>
                        <m:r>
                          <a:rPr lang="es-ES" i="1">
                            <a:solidFill>
                              <a:srgbClr val="FFFF00"/>
                            </a:solidFill>
                            <a:latin typeface="Cambria Math" panose="02040503050406030204" pitchFamily="18" charset="0"/>
                            <a:ea typeface="Cambria Math" panose="02040503050406030204" pitchFamily="18" charset="0"/>
                          </a:rPr>
                          <m:t>𝜕</m:t>
                        </m:r>
                        <m:r>
                          <a:rPr lang="es-ES" i="1">
                            <a:solidFill>
                              <a:srgbClr val="FFFF00"/>
                            </a:solidFill>
                            <a:latin typeface="Cambria Math" panose="02040503050406030204" pitchFamily="18" charset="0"/>
                            <a:ea typeface="Cambria Math" panose="02040503050406030204" pitchFamily="18" charset="0"/>
                          </a:rPr>
                          <m:t>𝑡</m:t>
                        </m:r>
                      </m:den>
                    </m:f>
                    <m:r>
                      <a:rPr lang="es-ES" b="0" i="1" smtClean="0">
                        <a:solidFill>
                          <a:srgbClr val="FFFF00"/>
                        </a:solidFill>
                        <a:latin typeface="Cambria Math" panose="02040503050406030204" pitchFamily="18" charset="0"/>
                        <a:ea typeface="Cambria Math" panose="02040503050406030204" pitchFamily="18" charset="0"/>
                      </a:rPr>
                      <m:t>=</m:t>
                    </m:r>
                    <m:f>
                      <m:fPr>
                        <m:ctrlPr>
                          <a:rPr lang="es-ES" b="0" i="1" smtClean="0">
                            <a:solidFill>
                              <a:srgbClr val="FFFF00"/>
                            </a:solidFill>
                            <a:latin typeface="Cambria Math" panose="02040503050406030204" pitchFamily="18" charset="0"/>
                            <a:ea typeface="Cambria Math" panose="02040503050406030204" pitchFamily="18" charset="0"/>
                          </a:rPr>
                        </m:ctrlPr>
                      </m:fPr>
                      <m:num>
                        <m:r>
                          <a:rPr lang="es-ES" b="0" i="1" smtClean="0">
                            <a:solidFill>
                              <a:srgbClr val="FFFF00"/>
                            </a:solidFill>
                            <a:latin typeface="Cambria Math" panose="02040503050406030204" pitchFamily="18" charset="0"/>
                            <a:ea typeface="Cambria Math" panose="02040503050406030204" pitchFamily="18" charset="0"/>
                          </a:rPr>
                          <m:t>𝑘</m:t>
                        </m:r>
                      </m:num>
                      <m:den>
                        <m:r>
                          <a:rPr lang="es-ES" i="1">
                            <a:solidFill>
                              <a:srgbClr val="FFFF00"/>
                            </a:solidFill>
                            <a:latin typeface="Cambria Math" panose="02040503050406030204" pitchFamily="18" charset="0"/>
                            <a:ea typeface="Cambria Math" panose="02040503050406030204" pitchFamily="18" charset="0"/>
                          </a:rPr>
                          <m:t>𝜌</m:t>
                        </m:r>
                        <m:r>
                          <a:rPr lang="es-ES" i="1">
                            <a:solidFill>
                              <a:srgbClr val="FFFF00"/>
                            </a:solidFill>
                            <a:latin typeface="Cambria Math" panose="02040503050406030204" pitchFamily="18" charset="0"/>
                            <a:ea typeface="Cambria Math" panose="02040503050406030204" pitchFamily="18" charset="0"/>
                          </a:rPr>
                          <m:t>𝐶𝑝</m:t>
                        </m:r>
                      </m:den>
                    </m:f>
                    <m:f>
                      <m:fPr>
                        <m:ctrlPr>
                          <a:rPr lang="es-ES" i="1">
                            <a:solidFill>
                              <a:srgbClr val="FFFF00"/>
                            </a:solidFill>
                            <a:latin typeface="Cambria Math" panose="02040503050406030204" pitchFamily="18" charset="0"/>
                            <a:ea typeface="Cambria Math" panose="02040503050406030204" pitchFamily="18" charset="0"/>
                          </a:rPr>
                        </m:ctrlPr>
                      </m:fPr>
                      <m:num>
                        <m:sSup>
                          <m:sSupPr>
                            <m:ctrlPr>
                              <a:rPr lang="es-ES" i="1">
                                <a:solidFill>
                                  <a:srgbClr val="FFFF00"/>
                                </a:solidFill>
                                <a:latin typeface="Cambria Math" panose="02040503050406030204" pitchFamily="18" charset="0"/>
                                <a:ea typeface="Cambria Math" panose="02040503050406030204" pitchFamily="18" charset="0"/>
                              </a:rPr>
                            </m:ctrlPr>
                          </m:sSupPr>
                          <m:e>
                            <m:r>
                              <a:rPr lang="es-ES" i="1">
                                <a:solidFill>
                                  <a:srgbClr val="FFFF00"/>
                                </a:solidFill>
                                <a:latin typeface="Cambria Math" panose="02040503050406030204" pitchFamily="18" charset="0"/>
                                <a:ea typeface="Cambria Math" panose="02040503050406030204" pitchFamily="18" charset="0"/>
                              </a:rPr>
                              <m:t>𝜕</m:t>
                            </m:r>
                          </m:e>
                          <m:sup>
                            <m:r>
                              <a:rPr lang="es-ES" i="1">
                                <a:solidFill>
                                  <a:srgbClr val="FFFF00"/>
                                </a:solidFill>
                                <a:latin typeface="Cambria Math" panose="02040503050406030204" pitchFamily="18" charset="0"/>
                                <a:ea typeface="Cambria Math" panose="02040503050406030204" pitchFamily="18" charset="0"/>
                              </a:rPr>
                              <m:t>2</m:t>
                            </m:r>
                          </m:sup>
                        </m:sSup>
                        <m:r>
                          <a:rPr lang="es-ES" i="1">
                            <a:solidFill>
                              <a:srgbClr val="FFFF00"/>
                            </a:solidFill>
                            <a:latin typeface="Cambria Math" panose="02040503050406030204" pitchFamily="18" charset="0"/>
                            <a:ea typeface="Cambria Math" panose="02040503050406030204" pitchFamily="18" charset="0"/>
                          </a:rPr>
                          <m:t>𝑇</m:t>
                        </m:r>
                      </m:num>
                      <m:den>
                        <m:r>
                          <a:rPr lang="es-ES" i="1">
                            <a:solidFill>
                              <a:srgbClr val="FFFF00"/>
                            </a:solidFill>
                            <a:latin typeface="Cambria Math" panose="02040503050406030204" pitchFamily="18" charset="0"/>
                            <a:ea typeface="Cambria Math" panose="02040503050406030204" pitchFamily="18" charset="0"/>
                          </a:rPr>
                          <m:t>𝜕</m:t>
                        </m:r>
                        <m:sSup>
                          <m:sSupPr>
                            <m:ctrlPr>
                              <a:rPr lang="es-ES" i="1">
                                <a:solidFill>
                                  <a:srgbClr val="FFFF00"/>
                                </a:solidFill>
                                <a:latin typeface="Cambria Math" panose="02040503050406030204" pitchFamily="18" charset="0"/>
                                <a:ea typeface="Cambria Math" panose="02040503050406030204" pitchFamily="18" charset="0"/>
                              </a:rPr>
                            </m:ctrlPr>
                          </m:sSupPr>
                          <m:e>
                            <m:r>
                              <a:rPr lang="es-ES" i="1">
                                <a:solidFill>
                                  <a:srgbClr val="FFFF00"/>
                                </a:solidFill>
                                <a:latin typeface="Cambria Math" panose="02040503050406030204" pitchFamily="18" charset="0"/>
                                <a:ea typeface="Cambria Math" panose="02040503050406030204" pitchFamily="18" charset="0"/>
                              </a:rPr>
                              <m:t>𝑥</m:t>
                            </m:r>
                          </m:e>
                          <m:sup>
                            <m:r>
                              <a:rPr lang="es-ES" i="1">
                                <a:solidFill>
                                  <a:srgbClr val="FFFF00"/>
                                </a:solidFill>
                                <a:latin typeface="Cambria Math" panose="02040503050406030204" pitchFamily="18" charset="0"/>
                                <a:ea typeface="Cambria Math" panose="02040503050406030204" pitchFamily="18" charset="0"/>
                              </a:rPr>
                              <m:t>2</m:t>
                            </m:r>
                          </m:sup>
                        </m:sSup>
                      </m:den>
                    </m:f>
                    <m:r>
                      <a:rPr lang="es-ES" b="0" i="1" smtClean="0">
                        <a:solidFill>
                          <a:srgbClr val="FFFF00"/>
                        </a:solidFill>
                        <a:latin typeface="Cambria Math" panose="02040503050406030204" pitchFamily="18" charset="0"/>
                        <a:ea typeface="Cambria Math" panose="02040503050406030204" pitchFamily="18" charset="0"/>
                      </a:rPr>
                      <m:t>+</m:t>
                    </m:r>
                    <m:f>
                      <m:fPr>
                        <m:ctrlPr>
                          <a:rPr lang="es-ES" b="0" i="1" smtClean="0">
                            <a:solidFill>
                              <a:srgbClr val="FFFF00"/>
                            </a:solidFill>
                            <a:latin typeface="Cambria Math" panose="02040503050406030204" pitchFamily="18" charset="0"/>
                          </a:rPr>
                        </m:ctrlPr>
                      </m:fPr>
                      <m:num>
                        <m:acc>
                          <m:accPr>
                            <m:chr m:val="̇"/>
                            <m:ctrlPr>
                              <a:rPr lang="es-ES" i="1">
                                <a:solidFill>
                                  <a:srgbClr val="FFFF00"/>
                                </a:solidFill>
                                <a:latin typeface="Cambria Math" panose="02040503050406030204" pitchFamily="18" charset="0"/>
                              </a:rPr>
                            </m:ctrlPr>
                          </m:accPr>
                          <m:e>
                            <m:r>
                              <a:rPr lang="es-ES" i="1">
                                <a:solidFill>
                                  <a:srgbClr val="FFFF00"/>
                                </a:solidFill>
                                <a:latin typeface="Cambria Math" panose="02040503050406030204" pitchFamily="18" charset="0"/>
                              </a:rPr>
                              <m:t>𝑞</m:t>
                            </m:r>
                          </m:e>
                        </m:acc>
                      </m:num>
                      <m:den>
                        <m:r>
                          <a:rPr lang="es-ES" i="1">
                            <a:solidFill>
                              <a:srgbClr val="FFFF00"/>
                            </a:solidFill>
                            <a:latin typeface="Cambria Math" panose="02040503050406030204" pitchFamily="18" charset="0"/>
                            <a:ea typeface="Cambria Math" panose="02040503050406030204" pitchFamily="18" charset="0"/>
                          </a:rPr>
                          <m:t>𝜌</m:t>
                        </m:r>
                        <m:r>
                          <a:rPr lang="es-ES" i="1">
                            <a:solidFill>
                              <a:srgbClr val="FFFF00"/>
                            </a:solidFill>
                            <a:latin typeface="Cambria Math" panose="02040503050406030204" pitchFamily="18" charset="0"/>
                            <a:ea typeface="Cambria Math" panose="02040503050406030204" pitchFamily="18" charset="0"/>
                          </a:rPr>
                          <m:t>𝐶𝑝</m:t>
                        </m:r>
                      </m:den>
                    </m:f>
                  </m:oMath>
                </a14:m>
                <a:endParaRPr lang="es-CL" dirty="0"/>
              </a:p>
              <a:p>
                <a14:m>
                  <m:oMath xmlns:m="http://schemas.openxmlformats.org/officeDocument/2006/math">
                    <m:f>
                      <m:fPr>
                        <m:ctrlPr>
                          <a:rPr lang="es-ES" i="1" smtClean="0">
                            <a:solidFill>
                              <a:srgbClr val="FFFF00"/>
                            </a:solidFill>
                            <a:latin typeface="Cambria Math" panose="02040503050406030204" pitchFamily="18" charset="0"/>
                            <a:ea typeface="Cambria Math" panose="02040503050406030204" pitchFamily="18" charset="0"/>
                          </a:rPr>
                        </m:ctrlPr>
                      </m:fPr>
                      <m:num>
                        <m:sSup>
                          <m:sSupPr>
                            <m:ctrlPr>
                              <a:rPr lang="es-ES" b="0" i="1" smtClean="0">
                                <a:solidFill>
                                  <a:srgbClr val="FFFF00"/>
                                </a:solidFill>
                                <a:latin typeface="Cambria Math" panose="02040503050406030204" pitchFamily="18" charset="0"/>
                                <a:ea typeface="Cambria Math" panose="02040503050406030204" pitchFamily="18" charset="0"/>
                              </a:rPr>
                            </m:ctrlPr>
                          </m:sSupPr>
                          <m:e>
                            <m:r>
                              <a:rPr lang="es-ES" i="1">
                                <a:solidFill>
                                  <a:srgbClr val="FFFF00"/>
                                </a:solidFill>
                                <a:latin typeface="Cambria Math" panose="02040503050406030204" pitchFamily="18" charset="0"/>
                                <a:ea typeface="Cambria Math" panose="02040503050406030204" pitchFamily="18" charset="0"/>
                              </a:rPr>
                              <m:t>𝜕</m:t>
                            </m:r>
                          </m:e>
                          <m:sup>
                            <m:r>
                              <a:rPr lang="es-ES" b="0" i="1" smtClean="0">
                                <a:solidFill>
                                  <a:srgbClr val="FFFF00"/>
                                </a:solidFill>
                                <a:latin typeface="Cambria Math" panose="02040503050406030204" pitchFamily="18" charset="0"/>
                                <a:ea typeface="Cambria Math" panose="02040503050406030204" pitchFamily="18" charset="0"/>
                              </a:rPr>
                              <m:t>2</m:t>
                            </m:r>
                          </m:sup>
                        </m:sSup>
                        <m:r>
                          <a:rPr lang="es-ES" i="1">
                            <a:solidFill>
                              <a:srgbClr val="FFFF00"/>
                            </a:solidFill>
                            <a:latin typeface="Cambria Math" panose="02040503050406030204" pitchFamily="18" charset="0"/>
                            <a:ea typeface="Cambria Math" panose="02040503050406030204" pitchFamily="18" charset="0"/>
                          </a:rPr>
                          <m:t>𝑇</m:t>
                        </m:r>
                      </m:num>
                      <m:den>
                        <m:r>
                          <a:rPr lang="es-ES" i="1">
                            <a:solidFill>
                              <a:srgbClr val="FFFF00"/>
                            </a:solidFill>
                            <a:latin typeface="Cambria Math" panose="02040503050406030204" pitchFamily="18" charset="0"/>
                            <a:ea typeface="Cambria Math" panose="02040503050406030204" pitchFamily="18" charset="0"/>
                          </a:rPr>
                          <m:t>𝜕</m:t>
                        </m:r>
                        <m:sSup>
                          <m:sSupPr>
                            <m:ctrlPr>
                              <a:rPr lang="es-ES" b="0" i="1" smtClean="0">
                                <a:solidFill>
                                  <a:srgbClr val="FFFF00"/>
                                </a:solidFill>
                                <a:latin typeface="Cambria Math" panose="02040503050406030204" pitchFamily="18" charset="0"/>
                                <a:ea typeface="Cambria Math" panose="02040503050406030204" pitchFamily="18" charset="0"/>
                              </a:rPr>
                            </m:ctrlPr>
                          </m:sSupPr>
                          <m:e>
                            <m:r>
                              <a:rPr lang="es-ES" b="0" i="1" smtClean="0">
                                <a:solidFill>
                                  <a:srgbClr val="FFFF00"/>
                                </a:solidFill>
                                <a:latin typeface="Cambria Math" panose="02040503050406030204" pitchFamily="18" charset="0"/>
                                <a:ea typeface="Cambria Math" panose="02040503050406030204" pitchFamily="18" charset="0"/>
                              </a:rPr>
                              <m:t>𝑥</m:t>
                            </m:r>
                          </m:e>
                          <m:sup>
                            <m:r>
                              <a:rPr lang="es-ES" b="0" i="1" smtClean="0">
                                <a:solidFill>
                                  <a:srgbClr val="FFFF00"/>
                                </a:solidFill>
                                <a:latin typeface="Cambria Math" panose="02040503050406030204" pitchFamily="18" charset="0"/>
                                <a:ea typeface="Cambria Math" panose="02040503050406030204" pitchFamily="18" charset="0"/>
                              </a:rPr>
                              <m:t>2</m:t>
                            </m:r>
                          </m:sup>
                        </m:sSup>
                      </m:den>
                    </m:f>
                    <m:r>
                      <a:rPr lang="es-ES" b="0" i="1" smtClean="0">
                        <a:solidFill>
                          <a:srgbClr val="FFFF00"/>
                        </a:solidFill>
                        <a:latin typeface="Cambria Math" panose="02040503050406030204" pitchFamily="18" charset="0"/>
                        <a:ea typeface="Cambria Math" panose="02040503050406030204" pitchFamily="18" charset="0"/>
                      </a:rPr>
                      <m:t>=</m:t>
                    </m:r>
                    <m:f>
                      <m:fPr>
                        <m:ctrlPr>
                          <a:rPr lang="es-ES" i="1">
                            <a:solidFill>
                              <a:srgbClr val="FFFF00"/>
                            </a:solidFill>
                            <a:latin typeface="Cambria Math" panose="02040503050406030204" pitchFamily="18" charset="0"/>
                            <a:ea typeface="Cambria Math" panose="02040503050406030204" pitchFamily="18" charset="0"/>
                          </a:rPr>
                        </m:ctrlPr>
                      </m:fPr>
                      <m:num>
                        <m:r>
                          <a:rPr lang="es-ES" i="1">
                            <a:solidFill>
                              <a:srgbClr val="FFFF00"/>
                            </a:solidFill>
                            <a:latin typeface="Cambria Math" panose="02040503050406030204" pitchFamily="18" charset="0"/>
                            <a:ea typeface="Cambria Math" panose="02040503050406030204" pitchFamily="18" charset="0"/>
                          </a:rPr>
                          <m:t>𝜕</m:t>
                        </m:r>
                      </m:num>
                      <m:den>
                        <m:r>
                          <a:rPr lang="es-ES" i="1">
                            <a:solidFill>
                              <a:srgbClr val="FFFF00"/>
                            </a:solidFill>
                            <a:latin typeface="Cambria Math" panose="02040503050406030204" pitchFamily="18" charset="0"/>
                            <a:ea typeface="Cambria Math" panose="02040503050406030204" pitchFamily="18" charset="0"/>
                          </a:rPr>
                          <m:t>𝜕</m:t>
                        </m:r>
                        <m:r>
                          <a:rPr lang="es-ES" i="1">
                            <a:solidFill>
                              <a:srgbClr val="FFFF00"/>
                            </a:solidFill>
                            <a:latin typeface="Cambria Math" panose="02040503050406030204" pitchFamily="18" charset="0"/>
                            <a:ea typeface="Cambria Math" panose="02040503050406030204" pitchFamily="18" charset="0"/>
                          </a:rPr>
                          <m:t>𝑥</m:t>
                        </m:r>
                      </m:den>
                    </m:f>
                    <m:d>
                      <m:dPr>
                        <m:ctrlPr>
                          <a:rPr lang="es-ES" i="1">
                            <a:solidFill>
                              <a:srgbClr val="FFFF00"/>
                            </a:solidFill>
                            <a:latin typeface="Cambria Math" panose="02040503050406030204" pitchFamily="18" charset="0"/>
                            <a:ea typeface="Cambria Math" panose="02040503050406030204" pitchFamily="18" charset="0"/>
                          </a:rPr>
                        </m:ctrlPr>
                      </m:dPr>
                      <m:e>
                        <m:f>
                          <m:fPr>
                            <m:ctrlPr>
                              <a:rPr lang="es-ES" i="1">
                                <a:solidFill>
                                  <a:srgbClr val="FFFF00"/>
                                </a:solidFill>
                                <a:latin typeface="Cambria Math" panose="02040503050406030204" pitchFamily="18" charset="0"/>
                                <a:ea typeface="Cambria Math" panose="02040503050406030204" pitchFamily="18" charset="0"/>
                              </a:rPr>
                            </m:ctrlPr>
                          </m:fPr>
                          <m:num>
                            <m:r>
                              <a:rPr lang="es-ES" i="1">
                                <a:solidFill>
                                  <a:srgbClr val="FFFF00"/>
                                </a:solidFill>
                                <a:latin typeface="Cambria Math" panose="02040503050406030204" pitchFamily="18" charset="0"/>
                                <a:ea typeface="Cambria Math" panose="02040503050406030204" pitchFamily="18" charset="0"/>
                              </a:rPr>
                              <m:t>𝜕</m:t>
                            </m:r>
                            <m:r>
                              <a:rPr lang="es-ES" i="1">
                                <a:solidFill>
                                  <a:srgbClr val="FFFF00"/>
                                </a:solidFill>
                                <a:latin typeface="Cambria Math" panose="02040503050406030204" pitchFamily="18" charset="0"/>
                                <a:ea typeface="Cambria Math" panose="02040503050406030204" pitchFamily="18" charset="0"/>
                              </a:rPr>
                              <m:t>𝑇</m:t>
                            </m:r>
                          </m:num>
                          <m:den>
                            <m:r>
                              <a:rPr lang="es-ES" i="1">
                                <a:solidFill>
                                  <a:srgbClr val="FFFF00"/>
                                </a:solidFill>
                                <a:latin typeface="Cambria Math" panose="02040503050406030204" pitchFamily="18" charset="0"/>
                                <a:ea typeface="Cambria Math" panose="02040503050406030204" pitchFamily="18" charset="0"/>
                              </a:rPr>
                              <m:t>𝜕</m:t>
                            </m:r>
                            <m:r>
                              <a:rPr lang="es-ES" i="1">
                                <a:solidFill>
                                  <a:srgbClr val="FFFF00"/>
                                </a:solidFill>
                                <a:latin typeface="Cambria Math" panose="02040503050406030204" pitchFamily="18" charset="0"/>
                                <a:ea typeface="Cambria Math" panose="02040503050406030204" pitchFamily="18" charset="0"/>
                              </a:rPr>
                              <m:t>𝑥</m:t>
                            </m:r>
                          </m:den>
                        </m:f>
                      </m:e>
                    </m:d>
                    <m:r>
                      <a:rPr lang="es-ES" b="0" i="1" smtClean="0">
                        <a:solidFill>
                          <a:srgbClr val="FFFF00"/>
                        </a:solidFill>
                        <a:latin typeface="Cambria Math" panose="02040503050406030204" pitchFamily="18" charset="0"/>
                        <a:ea typeface="Cambria Math" panose="02040503050406030204" pitchFamily="18" charset="0"/>
                      </a:rPr>
                      <m:t>=</m:t>
                    </m:r>
                    <m:f>
                      <m:fPr>
                        <m:ctrlPr>
                          <a:rPr lang="es-ES" i="1">
                            <a:solidFill>
                              <a:srgbClr val="FFFF00"/>
                            </a:solidFill>
                            <a:latin typeface="Cambria Math" panose="02040503050406030204" pitchFamily="18" charset="0"/>
                            <a:ea typeface="Cambria Math" panose="02040503050406030204" pitchFamily="18" charset="0"/>
                          </a:rPr>
                        </m:ctrlPr>
                      </m:fPr>
                      <m:num>
                        <m:r>
                          <a:rPr lang="es-ES" i="1">
                            <a:solidFill>
                              <a:srgbClr val="FFFF00"/>
                            </a:solidFill>
                            <a:latin typeface="Cambria Math" panose="02040503050406030204" pitchFamily="18" charset="0"/>
                            <a:ea typeface="Cambria Math" panose="02040503050406030204" pitchFamily="18" charset="0"/>
                          </a:rPr>
                          <m:t>𝜕</m:t>
                        </m:r>
                      </m:num>
                      <m:den>
                        <m:r>
                          <a:rPr lang="es-ES" i="1">
                            <a:solidFill>
                              <a:srgbClr val="FFFF00"/>
                            </a:solidFill>
                            <a:latin typeface="Cambria Math" panose="02040503050406030204" pitchFamily="18" charset="0"/>
                            <a:ea typeface="Cambria Math" panose="02040503050406030204" pitchFamily="18" charset="0"/>
                          </a:rPr>
                          <m:t>𝜕</m:t>
                        </m:r>
                        <m:r>
                          <a:rPr lang="es-ES" i="1">
                            <a:solidFill>
                              <a:srgbClr val="FFFF00"/>
                            </a:solidFill>
                            <a:latin typeface="Cambria Math" panose="02040503050406030204" pitchFamily="18" charset="0"/>
                            <a:ea typeface="Cambria Math" panose="02040503050406030204" pitchFamily="18" charset="0"/>
                          </a:rPr>
                          <m:t>𝑥</m:t>
                        </m:r>
                      </m:den>
                    </m:f>
                    <m:d>
                      <m:dPr>
                        <m:ctrlPr>
                          <a:rPr lang="es-ES" i="1">
                            <a:solidFill>
                              <a:srgbClr val="FFFF00"/>
                            </a:solidFill>
                            <a:latin typeface="Cambria Math" panose="02040503050406030204" pitchFamily="18" charset="0"/>
                            <a:ea typeface="Cambria Math" panose="02040503050406030204" pitchFamily="18" charset="0"/>
                          </a:rPr>
                        </m:ctrlPr>
                      </m:dPr>
                      <m:e>
                        <m:r>
                          <a:rPr lang="es-ES" b="0" i="1" smtClean="0">
                            <a:solidFill>
                              <a:srgbClr val="FFFF00"/>
                            </a:solidFill>
                            <a:latin typeface="Cambria Math" panose="02040503050406030204" pitchFamily="18" charset="0"/>
                            <a:ea typeface="Cambria Math" panose="02040503050406030204" pitchFamily="18" charset="0"/>
                          </a:rPr>
                          <m:t>𝑏</m:t>
                        </m:r>
                        <m:r>
                          <a:rPr lang="es-ES" b="0" i="1" smtClean="0">
                            <a:solidFill>
                              <a:srgbClr val="FFFF00"/>
                            </a:solidFill>
                            <a:latin typeface="Cambria Math" panose="02040503050406030204" pitchFamily="18" charset="0"/>
                            <a:ea typeface="Cambria Math" panose="02040503050406030204" pitchFamily="18" charset="0"/>
                          </a:rPr>
                          <m:t>+2</m:t>
                        </m:r>
                        <m:r>
                          <a:rPr lang="es-ES" b="0" i="1" smtClean="0">
                            <a:solidFill>
                              <a:srgbClr val="FFFF00"/>
                            </a:solidFill>
                            <a:latin typeface="Cambria Math" panose="02040503050406030204" pitchFamily="18" charset="0"/>
                            <a:ea typeface="Cambria Math" panose="02040503050406030204" pitchFamily="18" charset="0"/>
                          </a:rPr>
                          <m:t>𝑐𝑥</m:t>
                        </m:r>
                      </m:e>
                    </m:d>
                    <m:r>
                      <a:rPr lang="es-ES" b="0" i="1" smtClean="0">
                        <a:solidFill>
                          <a:srgbClr val="FFFF00"/>
                        </a:solidFill>
                        <a:latin typeface="Cambria Math" panose="02040503050406030204" pitchFamily="18" charset="0"/>
                        <a:ea typeface="Cambria Math" panose="02040503050406030204" pitchFamily="18" charset="0"/>
                      </a:rPr>
                      <m:t>=2</m:t>
                    </m:r>
                    <m:r>
                      <a:rPr lang="es-ES" b="0" i="1" smtClean="0">
                        <a:solidFill>
                          <a:srgbClr val="FFFF00"/>
                        </a:solidFill>
                        <a:latin typeface="Cambria Math" panose="02040503050406030204" pitchFamily="18" charset="0"/>
                        <a:ea typeface="Cambria Math" panose="02040503050406030204" pitchFamily="18" charset="0"/>
                      </a:rPr>
                      <m:t>𝑐</m:t>
                    </m:r>
                    <m:r>
                      <a:rPr lang="es-ES" b="0" i="1" smtClean="0">
                        <a:solidFill>
                          <a:srgbClr val="FFFF00"/>
                        </a:solidFill>
                        <a:latin typeface="Cambria Math" panose="02040503050406030204" pitchFamily="18" charset="0"/>
                        <a:ea typeface="Cambria Math" panose="02040503050406030204" pitchFamily="18" charset="0"/>
                      </a:rPr>
                      <m:t>=2</m:t>
                    </m:r>
                    <m:d>
                      <m:dPr>
                        <m:ctrlPr>
                          <a:rPr lang="es-ES" b="0" i="1" smtClean="0">
                            <a:solidFill>
                              <a:srgbClr val="FFFF00"/>
                            </a:solidFill>
                            <a:latin typeface="Cambria Math" panose="02040503050406030204" pitchFamily="18" charset="0"/>
                            <a:ea typeface="Cambria Math" panose="02040503050406030204" pitchFamily="18" charset="0"/>
                          </a:rPr>
                        </m:ctrlPr>
                      </m:dPr>
                      <m:e>
                        <m:r>
                          <a:rPr lang="es-ES" b="0" i="1" smtClean="0">
                            <a:solidFill>
                              <a:srgbClr val="FFFF00"/>
                            </a:solidFill>
                            <a:latin typeface="Cambria Math" panose="02040503050406030204" pitchFamily="18" charset="0"/>
                            <a:ea typeface="Cambria Math" panose="02040503050406030204" pitchFamily="18" charset="0"/>
                          </a:rPr>
                          <m:t>−50 °</m:t>
                        </m:r>
                        <m:f>
                          <m:fPr>
                            <m:ctrlPr>
                              <a:rPr lang="es-ES" b="0" i="1" smtClean="0">
                                <a:solidFill>
                                  <a:srgbClr val="FFFF00"/>
                                </a:solidFill>
                                <a:latin typeface="Cambria Math" panose="02040503050406030204" pitchFamily="18" charset="0"/>
                                <a:ea typeface="Cambria Math" panose="02040503050406030204" pitchFamily="18" charset="0"/>
                              </a:rPr>
                            </m:ctrlPr>
                          </m:fPr>
                          <m:num>
                            <m:r>
                              <a:rPr lang="es-ES" b="0" i="1" smtClean="0">
                                <a:solidFill>
                                  <a:srgbClr val="FFFF00"/>
                                </a:solidFill>
                                <a:latin typeface="Cambria Math" panose="02040503050406030204" pitchFamily="18" charset="0"/>
                                <a:ea typeface="Cambria Math" panose="02040503050406030204" pitchFamily="18" charset="0"/>
                              </a:rPr>
                              <m:t>𝐶</m:t>
                            </m:r>
                          </m:num>
                          <m:den>
                            <m:sSup>
                              <m:sSupPr>
                                <m:ctrlPr>
                                  <a:rPr lang="es-ES" b="0" i="1" smtClean="0">
                                    <a:solidFill>
                                      <a:srgbClr val="FFFF00"/>
                                    </a:solidFill>
                                    <a:latin typeface="Cambria Math" panose="02040503050406030204" pitchFamily="18" charset="0"/>
                                    <a:ea typeface="Cambria Math" panose="02040503050406030204" pitchFamily="18" charset="0"/>
                                  </a:rPr>
                                </m:ctrlPr>
                              </m:sSupPr>
                              <m:e>
                                <m:r>
                                  <a:rPr lang="es-ES" b="0" i="1" smtClean="0">
                                    <a:solidFill>
                                      <a:srgbClr val="FFFF00"/>
                                    </a:solidFill>
                                    <a:latin typeface="Cambria Math" panose="02040503050406030204" pitchFamily="18" charset="0"/>
                                    <a:ea typeface="Cambria Math" panose="02040503050406030204" pitchFamily="18" charset="0"/>
                                  </a:rPr>
                                  <m:t>𝑚</m:t>
                                </m:r>
                              </m:e>
                              <m:sup>
                                <m:r>
                                  <a:rPr lang="es-ES" b="0" i="1" smtClean="0">
                                    <a:solidFill>
                                      <a:srgbClr val="FFFF00"/>
                                    </a:solidFill>
                                    <a:latin typeface="Cambria Math" panose="02040503050406030204" pitchFamily="18" charset="0"/>
                                    <a:ea typeface="Cambria Math" panose="02040503050406030204" pitchFamily="18" charset="0"/>
                                  </a:rPr>
                                  <m:t>2</m:t>
                                </m:r>
                              </m:sup>
                            </m:sSup>
                          </m:den>
                        </m:f>
                      </m:e>
                    </m:d>
                    <m:r>
                      <a:rPr lang="es-ES" b="0" i="1" smtClean="0">
                        <a:solidFill>
                          <a:srgbClr val="FFFF00"/>
                        </a:solidFill>
                        <a:latin typeface="Cambria Math" panose="02040503050406030204" pitchFamily="18" charset="0"/>
                        <a:ea typeface="Cambria Math" panose="02040503050406030204" pitchFamily="18" charset="0"/>
                      </a:rPr>
                      <m:t>=−100 </m:t>
                    </m:r>
                    <m:f>
                      <m:fPr>
                        <m:ctrlPr>
                          <a:rPr lang="es-ES" b="0" i="1" smtClean="0">
                            <a:solidFill>
                              <a:srgbClr val="FFFF00"/>
                            </a:solidFill>
                            <a:latin typeface="Cambria Math" panose="02040503050406030204" pitchFamily="18" charset="0"/>
                            <a:ea typeface="Cambria Math" panose="02040503050406030204" pitchFamily="18" charset="0"/>
                          </a:rPr>
                        </m:ctrlPr>
                      </m:fPr>
                      <m:num>
                        <m:r>
                          <a:rPr lang="es-ES" b="0" i="1" smtClean="0">
                            <a:solidFill>
                              <a:srgbClr val="FFFF00"/>
                            </a:solidFill>
                            <a:latin typeface="Cambria Math" panose="02040503050406030204" pitchFamily="18" charset="0"/>
                            <a:ea typeface="Cambria Math" panose="02040503050406030204" pitchFamily="18" charset="0"/>
                          </a:rPr>
                          <m:t>°</m:t>
                        </m:r>
                        <m:r>
                          <a:rPr lang="es-ES" b="0" i="1" smtClean="0">
                            <a:solidFill>
                              <a:srgbClr val="FFFF00"/>
                            </a:solidFill>
                            <a:latin typeface="Cambria Math" panose="02040503050406030204" pitchFamily="18" charset="0"/>
                            <a:ea typeface="Cambria Math" panose="02040503050406030204" pitchFamily="18" charset="0"/>
                          </a:rPr>
                          <m:t>𝐶</m:t>
                        </m:r>
                      </m:num>
                      <m:den>
                        <m:sSup>
                          <m:sSupPr>
                            <m:ctrlPr>
                              <a:rPr lang="es-ES" b="0" i="1" smtClean="0">
                                <a:solidFill>
                                  <a:srgbClr val="FFFF00"/>
                                </a:solidFill>
                                <a:latin typeface="Cambria Math" panose="02040503050406030204" pitchFamily="18" charset="0"/>
                                <a:ea typeface="Cambria Math" panose="02040503050406030204" pitchFamily="18" charset="0"/>
                              </a:rPr>
                            </m:ctrlPr>
                          </m:sSupPr>
                          <m:e>
                            <m:r>
                              <a:rPr lang="es-ES" b="0" i="1" smtClean="0">
                                <a:solidFill>
                                  <a:srgbClr val="FFFF00"/>
                                </a:solidFill>
                                <a:latin typeface="Cambria Math" panose="02040503050406030204" pitchFamily="18" charset="0"/>
                                <a:ea typeface="Cambria Math" panose="02040503050406030204" pitchFamily="18" charset="0"/>
                              </a:rPr>
                              <m:t>𝑚</m:t>
                            </m:r>
                          </m:e>
                          <m:sup>
                            <m:r>
                              <a:rPr lang="es-ES" b="0" i="1" smtClean="0">
                                <a:solidFill>
                                  <a:srgbClr val="FFFF00"/>
                                </a:solidFill>
                                <a:latin typeface="Cambria Math" panose="02040503050406030204" pitchFamily="18" charset="0"/>
                                <a:ea typeface="Cambria Math" panose="02040503050406030204" pitchFamily="18" charset="0"/>
                              </a:rPr>
                              <m:t>2</m:t>
                            </m:r>
                          </m:sup>
                        </m:sSup>
                      </m:den>
                    </m:f>
                  </m:oMath>
                </a14:m>
                <a:endParaRPr lang="es-CL" dirty="0"/>
              </a:p>
              <a:p>
                <a:r>
                  <a:rPr lang="es-CL" dirty="0"/>
                  <a:t>Como la segunda derivada espacial no depende de la posición, la tasa de cambio de la temperatura en función del tiempo tampoco.</a:t>
                </a:r>
              </a:p>
            </p:txBody>
          </p:sp>
        </mc:Choice>
        <mc:Fallback xmlns="">
          <p:sp>
            <p:nvSpPr>
              <p:cNvPr id="3" name="Marcador de contenido 2">
                <a:extLst>
                  <a:ext uri="{FF2B5EF4-FFF2-40B4-BE49-F238E27FC236}">
                    <a16:creationId xmlns:a16="http://schemas.microsoft.com/office/drawing/2014/main" id="{5ADAB11F-7DD1-4B26-8881-81BF769B3FB7}"/>
                  </a:ext>
                </a:extLst>
              </p:cNvPr>
              <p:cNvSpPr>
                <a:spLocks noGrp="1" noRot="1" noChangeAspect="1" noMove="1" noResize="1" noEditPoints="1" noAdjustHandles="1" noChangeArrowheads="1" noChangeShapeType="1" noTextEdit="1"/>
              </p:cNvSpPr>
              <p:nvPr>
                <p:ph idx="1"/>
              </p:nvPr>
            </p:nvSpPr>
            <p:spPr>
              <a:xfrm>
                <a:off x="838200" y="532660"/>
                <a:ext cx="10515600" cy="5644303"/>
              </a:xfrm>
              <a:blipFill>
                <a:blip r:embed="rId2"/>
                <a:stretch>
                  <a:fillRect l="-1043" t="-1728" r="-1101" b="-540"/>
                </a:stretch>
              </a:blipFill>
            </p:spPr>
            <p:txBody>
              <a:bodyPr/>
              <a:lstStyle/>
              <a:p>
                <a:r>
                  <a:rPr lang="es-CL">
                    <a:noFill/>
                  </a:rPr>
                  <a:t> </a:t>
                </a:r>
              </a:p>
            </p:txBody>
          </p:sp>
        </mc:Fallback>
      </mc:AlternateContent>
    </p:spTree>
    <p:extLst>
      <p:ext uri="{BB962C8B-B14F-4D97-AF65-F5344CB8AC3E}">
        <p14:creationId xmlns:p14="http://schemas.microsoft.com/office/powerpoint/2010/main" val="265643025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Marcador de contenido 2">
                <a:extLst>
                  <a:ext uri="{FF2B5EF4-FFF2-40B4-BE49-F238E27FC236}">
                    <a16:creationId xmlns:a16="http://schemas.microsoft.com/office/drawing/2014/main" id="{26E78417-0E09-49D3-AA16-9F3E034C0A9E}"/>
                  </a:ext>
                </a:extLst>
              </p:cNvPr>
              <p:cNvSpPr>
                <a:spLocks noGrp="1"/>
              </p:cNvSpPr>
              <p:nvPr>
                <p:ph idx="1"/>
              </p:nvPr>
            </p:nvSpPr>
            <p:spPr>
              <a:xfrm>
                <a:off x="838200" y="781235"/>
                <a:ext cx="10515600" cy="5395728"/>
              </a:xfrm>
            </p:spPr>
            <p:txBody>
              <a:bodyPr/>
              <a:lstStyle/>
              <a:p>
                <a14:m>
                  <m:oMath xmlns:m="http://schemas.openxmlformats.org/officeDocument/2006/math">
                    <m:f>
                      <m:fPr>
                        <m:ctrlPr>
                          <a:rPr lang="es-ES" i="1" smtClean="0">
                            <a:solidFill>
                              <a:srgbClr val="FFFF00"/>
                            </a:solidFill>
                            <a:latin typeface="Cambria Math" panose="02040503050406030204" pitchFamily="18" charset="0"/>
                            <a:ea typeface="Cambria Math" panose="02040503050406030204" pitchFamily="18" charset="0"/>
                          </a:rPr>
                        </m:ctrlPr>
                      </m:fPr>
                      <m:num>
                        <m:r>
                          <a:rPr lang="es-ES" i="1">
                            <a:solidFill>
                              <a:srgbClr val="FFFF00"/>
                            </a:solidFill>
                            <a:latin typeface="Cambria Math" panose="02040503050406030204" pitchFamily="18" charset="0"/>
                            <a:ea typeface="Cambria Math" panose="02040503050406030204" pitchFamily="18" charset="0"/>
                          </a:rPr>
                          <m:t>𝜕</m:t>
                        </m:r>
                        <m:r>
                          <a:rPr lang="es-ES" i="1">
                            <a:solidFill>
                              <a:srgbClr val="FFFF00"/>
                            </a:solidFill>
                            <a:latin typeface="Cambria Math" panose="02040503050406030204" pitchFamily="18" charset="0"/>
                            <a:ea typeface="Cambria Math" panose="02040503050406030204" pitchFamily="18" charset="0"/>
                          </a:rPr>
                          <m:t>𝑇</m:t>
                        </m:r>
                      </m:num>
                      <m:den>
                        <m:r>
                          <a:rPr lang="es-ES" i="1">
                            <a:solidFill>
                              <a:srgbClr val="FFFF00"/>
                            </a:solidFill>
                            <a:latin typeface="Cambria Math" panose="02040503050406030204" pitchFamily="18" charset="0"/>
                            <a:ea typeface="Cambria Math" panose="02040503050406030204" pitchFamily="18" charset="0"/>
                          </a:rPr>
                          <m:t>𝜕</m:t>
                        </m:r>
                        <m:r>
                          <a:rPr lang="es-ES" i="1">
                            <a:solidFill>
                              <a:srgbClr val="FFFF00"/>
                            </a:solidFill>
                            <a:latin typeface="Cambria Math" panose="02040503050406030204" pitchFamily="18" charset="0"/>
                            <a:ea typeface="Cambria Math" panose="02040503050406030204" pitchFamily="18" charset="0"/>
                          </a:rPr>
                          <m:t>𝑡</m:t>
                        </m:r>
                      </m:den>
                    </m:f>
                    <m:r>
                      <a:rPr lang="es-ES" b="0" i="1" smtClean="0">
                        <a:solidFill>
                          <a:srgbClr val="FFFF00"/>
                        </a:solidFill>
                        <a:latin typeface="Cambria Math" panose="02040503050406030204" pitchFamily="18" charset="0"/>
                        <a:ea typeface="Cambria Math" panose="02040503050406030204" pitchFamily="18" charset="0"/>
                      </a:rPr>
                      <m:t>=</m:t>
                    </m:r>
                    <m:f>
                      <m:fPr>
                        <m:ctrlPr>
                          <a:rPr lang="es-ES" b="0" i="1" smtClean="0">
                            <a:solidFill>
                              <a:srgbClr val="FFFF00"/>
                            </a:solidFill>
                            <a:latin typeface="Cambria Math" panose="02040503050406030204" pitchFamily="18" charset="0"/>
                            <a:ea typeface="Cambria Math" panose="02040503050406030204" pitchFamily="18" charset="0"/>
                          </a:rPr>
                        </m:ctrlPr>
                      </m:fPr>
                      <m:num>
                        <m:r>
                          <a:rPr lang="es-ES" b="0" i="1" smtClean="0">
                            <a:solidFill>
                              <a:srgbClr val="FFFF00"/>
                            </a:solidFill>
                            <a:latin typeface="Cambria Math" panose="02040503050406030204" pitchFamily="18" charset="0"/>
                            <a:ea typeface="Cambria Math" panose="02040503050406030204" pitchFamily="18" charset="0"/>
                          </a:rPr>
                          <m:t>𝑘</m:t>
                        </m:r>
                      </m:num>
                      <m:den>
                        <m:r>
                          <a:rPr lang="es-ES" i="1">
                            <a:solidFill>
                              <a:srgbClr val="FFFF00"/>
                            </a:solidFill>
                            <a:latin typeface="Cambria Math" panose="02040503050406030204" pitchFamily="18" charset="0"/>
                            <a:ea typeface="Cambria Math" panose="02040503050406030204" pitchFamily="18" charset="0"/>
                          </a:rPr>
                          <m:t>𝜌</m:t>
                        </m:r>
                        <m:r>
                          <a:rPr lang="es-ES" i="1">
                            <a:solidFill>
                              <a:srgbClr val="FFFF00"/>
                            </a:solidFill>
                            <a:latin typeface="Cambria Math" panose="02040503050406030204" pitchFamily="18" charset="0"/>
                            <a:ea typeface="Cambria Math" panose="02040503050406030204" pitchFamily="18" charset="0"/>
                          </a:rPr>
                          <m:t>𝐶𝑝</m:t>
                        </m:r>
                      </m:den>
                    </m:f>
                    <m:f>
                      <m:fPr>
                        <m:ctrlPr>
                          <a:rPr lang="es-ES" i="1">
                            <a:solidFill>
                              <a:srgbClr val="FFFF00"/>
                            </a:solidFill>
                            <a:latin typeface="Cambria Math" panose="02040503050406030204" pitchFamily="18" charset="0"/>
                            <a:ea typeface="Cambria Math" panose="02040503050406030204" pitchFamily="18" charset="0"/>
                          </a:rPr>
                        </m:ctrlPr>
                      </m:fPr>
                      <m:num>
                        <m:sSup>
                          <m:sSupPr>
                            <m:ctrlPr>
                              <a:rPr lang="es-ES" i="1">
                                <a:solidFill>
                                  <a:srgbClr val="FFFF00"/>
                                </a:solidFill>
                                <a:latin typeface="Cambria Math" panose="02040503050406030204" pitchFamily="18" charset="0"/>
                                <a:ea typeface="Cambria Math" panose="02040503050406030204" pitchFamily="18" charset="0"/>
                              </a:rPr>
                            </m:ctrlPr>
                          </m:sSupPr>
                          <m:e>
                            <m:r>
                              <a:rPr lang="es-ES" i="1">
                                <a:solidFill>
                                  <a:srgbClr val="FFFF00"/>
                                </a:solidFill>
                                <a:latin typeface="Cambria Math" panose="02040503050406030204" pitchFamily="18" charset="0"/>
                                <a:ea typeface="Cambria Math" panose="02040503050406030204" pitchFamily="18" charset="0"/>
                              </a:rPr>
                              <m:t>𝜕</m:t>
                            </m:r>
                          </m:e>
                          <m:sup>
                            <m:r>
                              <a:rPr lang="es-ES" i="1">
                                <a:solidFill>
                                  <a:srgbClr val="FFFF00"/>
                                </a:solidFill>
                                <a:latin typeface="Cambria Math" panose="02040503050406030204" pitchFamily="18" charset="0"/>
                                <a:ea typeface="Cambria Math" panose="02040503050406030204" pitchFamily="18" charset="0"/>
                              </a:rPr>
                              <m:t>2</m:t>
                            </m:r>
                          </m:sup>
                        </m:sSup>
                        <m:r>
                          <a:rPr lang="es-ES" i="1">
                            <a:solidFill>
                              <a:srgbClr val="FFFF00"/>
                            </a:solidFill>
                            <a:latin typeface="Cambria Math" panose="02040503050406030204" pitchFamily="18" charset="0"/>
                            <a:ea typeface="Cambria Math" panose="02040503050406030204" pitchFamily="18" charset="0"/>
                          </a:rPr>
                          <m:t>𝑇</m:t>
                        </m:r>
                      </m:num>
                      <m:den>
                        <m:r>
                          <a:rPr lang="es-ES" i="1">
                            <a:solidFill>
                              <a:srgbClr val="FFFF00"/>
                            </a:solidFill>
                            <a:latin typeface="Cambria Math" panose="02040503050406030204" pitchFamily="18" charset="0"/>
                            <a:ea typeface="Cambria Math" panose="02040503050406030204" pitchFamily="18" charset="0"/>
                          </a:rPr>
                          <m:t>𝜕</m:t>
                        </m:r>
                        <m:sSup>
                          <m:sSupPr>
                            <m:ctrlPr>
                              <a:rPr lang="es-ES" i="1">
                                <a:solidFill>
                                  <a:srgbClr val="FFFF00"/>
                                </a:solidFill>
                                <a:latin typeface="Cambria Math" panose="02040503050406030204" pitchFamily="18" charset="0"/>
                                <a:ea typeface="Cambria Math" panose="02040503050406030204" pitchFamily="18" charset="0"/>
                              </a:rPr>
                            </m:ctrlPr>
                          </m:sSupPr>
                          <m:e>
                            <m:r>
                              <a:rPr lang="es-ES" i="1">
                                <a:solidFill>
                                  <a:srgbClr val="FFFF00"/>
                                </a:solidFill>
                                <a:latin typeface="Cambria Math" panose="02040503050406030204" pitchFamily="18" charset="0"/>
                                <a:ea typeface="Cambria Math" panose="02040503050406030204" pitchFamily="18" charset="0"/>
                              </a:rPr>
                              <m:t>𝑥</m:t>
                            </m:r>
                          </m:e>
                          <m:sup>
                            <m:r>
                              <a:rPr lang="es-ES" i="1">
                                <a:solidFill>
                                  <a:srgbClr val="FFFF00"/>
                                </a:solidFill>
                                <a:latin typeface="Cambria Math" panose="02040503050406030204" pitchFamily="18" charset="0"/>
                                <a:ea typeface="Cambria Math" panose="02040503050406030204" pitchFamily="18" charset="0"/>
                              </a:rPr>
                              <m:t>2</m:t>
                            </m:r>
                          </m:sup>
                        </m:sSup>
                      </m:den>
                    </m:f>
                    <m:r>
                      <a:rPr lang="es-ES" b="0" i="1" smtClean="0">
                        <a:solidFill>
                          <a:srgbClr val="FFFF00"/>
                        </a:solidFill>
                        <a:latin typeface="Cambria Math" panose="02040503050406030204" pitchFamily="18" charset="0"/>
                        <a:ea typeface="Cambria Math" panose="02040503050406030204" pitchFamily="18" charset="0"/>
                      </a:rPr>
                      <m:t>+</m:t>
                    </m:r>
                    <m:f>
                      <m:fPr>
                        <m:ctrlPr>
                          <a:rPr lang="es-ES" b="0" i="1" smtClean="0">
                            <a:solidFill>
                              <a:srgbClr val="FFFF00"/>
                            </a:solidFill>
                            <a:latin typeface="Cambria Math" panose="02040503050406030204" pitchFamily="18" charset="0"/>
                          </a:rPr>
                        </m:ctrlPr>
                      </m:fPr>
                      <m:num>
                        <m:acc>
                          <m:accPr>
                            <m:chr m:val="̇"/>
                            <m:ctrlPr>
                              <a:rPr lang="es-ES" i="1">
                                <a:solidFill>
                                  <a:srgbClr val="FFFF00"/>
                                </a:solidFill>
                                <a:latin typeface="Cambria Math" panose="02040503050406030204" pitchFamily="18" charset="0"/>
                              </a:rPr>
                            </m:ctrlPr>
                          </m:accPr>
                          <m:e>
                            <m:r>
                              <a:rPr lang="es-ES" i="1">
                                <a:solidFill>
                                  <a:srgbClr val="FFFF00"/>
                                </a:solidFill>
                                <a:latin typeface="Cambria Math" panose="02040503050406030204" pitchFamily="18" charset="0"/>
                              </a:rPr>
                              <m:t>𝑞</m:t>
                            </m:r>
                          </m:e>
                        </m:acc>
                      </m:num>
                      <m:den>
                        <m:r>
                          <a:rPr lang="es-ES" i="1">
                            <a:solidFill>
                              <a:srgbClr val="FFFF00"/>
                            </a:solidFill>
                            <a:latin typeface="Cambria Math" panose="02040503050406030204" pitchFamily="18" charset="0"/>
                            <a:ea typeface="Cambria Math" panose="02040503050406030204" pitchFamily="18" charset="0"/>
                          </a:rPr>
                          <m:t>𝜌</m:t>
                        </m:r>
                        <m:r>
                          <a:rPr lang="es-ES" i="1">
                            <a:solidFill>
                              <a:srgbClr val="FFFF00"/>
                            </a:solidFill>
                            <a:latin typeface="Cambria Math" panose="02040503050406030204" pitchFamily="18" charset="0"/>
                            <a:ea typeface="Cambria Math" panose="02040503050406030204" pitchFamily="18" charset="0"/>
                          </a:rPr>
                          <m:t>𝐶𝑝</m:t>
                        </m:r>
                      </m:den>
                    </m:f>
                  </m:oMath>
                </a14:m>
                <a:endParaRPr lang="es-ES" i="1" dirty="0">
                  <a:solidFill>
                    <a:srgbClr val="FFFF00"/>
                  </a:solidFill>
                  <a:latin typeface="Cambria Math" panose="02040503050406030204" pitchFamily="18" charset="0"/>
                  <a:ea typeface="Cambria Math" panose="02040503050406030204" pitchFamily="18" charset="0"/>
                </a:endParaRPr>
              </a:p>
              <a:p>
                <a14:m>
                  <m:oMath xmlns:m="http://schemas.openxmlformats.org/officeDocument/2006/math">
                    <m:f>
                      <m:fPr>
                        <m:ctrlPr>
                          <a:rPr lang="es-ES" i="1" smtClean="0">
                            <a:solidFill>
                              <a:srgbClr val="FFFF00"/>
                            </a:solidFill>
                            <a:latin typeface="Cambria Math" panose="02040503050406030204" pitchFamily="18" charset="0"/>
                            <a:ea typeface="Cambria Math" panose="02040503050406030204" pitchFamily="18" charset="0"/>
                          </a:rPr>
                        </m:ctrlPr>
                      </m:fPr>
                      <m:num>
                        <m:r>
                          <a:rPr lang="es-ES" i="1">
                            <a:solidFill>
                              <a:srgbClr val="FFFF00"/>
                            </a:solidFill>
                            <a:latin typeface="Cambria Math" panose="02040503050406030204" pitchFamily="18" charset="0"/>
                            <a:ea typeface="Cambria Math" panose="02040503050406030204" pitchFamily="18" charset="0"/>
                          </a:rPr>
                          <m:t>𝜕</m:t>
                        </m:r>
                        <m:r>
                          <a:rPr lang="es-ES" i="1">
                            <a:solidFill>
                              <a:srgbClr val="FFFF00"/>
                            </a:solidFill>
                            <a:latin typeface="Cambria Math" panose="02040503050406030204" pitchFamily="18" charset="0"/>
                            <a:ea typeface="Cambria Math" panose="02040503050406030204" pitchFamily="18" charset="0"/>
                          </a:rPr>
                          <m:t>𝑇</m:t>
                        </m:r>
                      </m:num>
                      <m:den>
                        <m:r>
                          <a:rPr lang="es-ES" i="1">
                            <a:solidFill>
                              <a:srgbClr val="FFFF00"/>
                            </a:solidFill>
                            <a:latin typeface="Cambria Math" panose="02040503050406030204" pitchFamily="18" charset="0"/>
                            <a:ea typeface="Cambria Math" panose="02040503050406030204" pitchFamily="18" charset="0"/>
                          </a:rPr>
                          <m:t>𝜕</m:t>
                        </m:r>
                        <m:r>
                          <a:rPr lang="es-ES" i="1">
                            <a:solidFill>
                              <a:srgbClr val="FFFF00"/>
                            </a:solidFill>
                            <a:latin typeface="Cambria Math" panose="02040503050406030204" pitchFamily="18" charset="0"/>
                            <a:ea typeface="Cambria Math" panose="02040503050406030204" pitchFamily="18" charset="0"/>
                          </a:rPr>
                          <m:t>𝑡</m:t>
                        </m:r>
                      </m:den>
                    </m:f>
                    <m:r>
                      <a:rPr lang="es-ES" b="0" i="1" smtClean="0">
                        <a:solidFill>
                          <a:srgbClr val="FFFF00"/>
                        </a:solidFill>
                        <a:latin typeface="Cambria Math" panose="02040503050406030204" pitchFamily="18" charset="0"/>
                        <a:ea typeface="Cambria Math" panose="02040503050406030204" pitchFamily="18" charset="0"/>
                      </a:rPr>
                      <m:t>=</m:t>
                    </m:r>
                    <m:r>
                      <a:rPr lang="es-ES" i="1">
                        <a:solidFill>
                          <a:srgbClr val="FFFF00"/>
                        </a:solidFill>
                        <a:latin typeface="Cambria Math" panose="02040503050406030204" pitchFamily="18" charset="0"/>
                        <a:ea typeface="Cambria Math" panose="02040503050406030204" pitchFamily="18" charset="0"/>
                      </a:rPr>
                      <m:t>−100 </m:t>
                    </m:r>
                    <m:f>
                      <m:fPr>
                        <m:ctrlPr>
                          <a:rPr lang="es-ES" i="1">
                            <a:solidFill>
                              <a:srgbClr val="FFFF00"/>
                            </a:solidFill>
                            <a:latin typeface="Cambria Math" panose="02040503050406030204" pitchFamily="18" charset="0"/>
                            <a:ea typeface="Cambria Math" panose="02040503050406030204" pitchFamily="18" charset="0"/>
                          </a:rPr>
                        </m:ctrlPr>
                      </m:fPr>
                      <m:num>
                        <m:r>
                          <a:rPr lang="es-ES" i="1">
                            <a:solidFill>
                              <a:srgbClr val="FFFF00"/>
                            </a:solidFill>
                            <a:latin typeface="Cambria Math" panose="02040503050406030204" pitchFamily="18" charset="0"/>
                            <a:ea typeface="Cambria Math" panose="02040503050406030204" pitchFamily="18" charset="0"/>
                          </a:rPr>
                          <m:t>°</m:t>
                        </m:r>
                        <m:r>
                          <a:rPr lang="es-ES" i="1">
                            <a:solidFill>
                              <a:srgbClr val="FFFF00"/>
                            </a:solidFill>
                            <a:latin typeface="Cambria Math" panose="02040503050406030204" pitchFamily="18" charset="0"/>
                            <a:ea typeface="Cambria Math" panose="02040503050406030204" pitchFamily="18" charset="0"/>
                          </a:rPr>
                          <m:t>𝐶</m:t>
                        </m:r>
                      </m:num>
                      <m:den>
                        <m:sSup>
                          <m:sSupPr>
                            <m:ctrlPr>
                              <a:rPr lang="es-ES" i="1">
                                <a:solidFill>
                                  <a:srgbClr val="FFFF00"/>
                                </a:solidFill>
                                <a:latin typeface="Cambria Math" panose="02040503050406030204" pitchFamily="18" charset="0"/>
                                <a:ea typeface="Cambria Math" panose="02040503050406030204" pitchFamily="18" charset="0"/>
                              </a:rPr>
                            </m:ctrlPr>
                          </m:sSupPr>
                          <m:e>
                            <m:r>
                              <a:rPr lang="es-ES" i="1">
                                <a:solidFill>
                                  <a:srgbClr val="FFFF00"/>
                                </a:solidFill>
                                <a:latin typeface="Cambria Math" panose="02040503050406030204" pitchFamily="18" charset="0"/>
                                <a:ea typeface="Cambria Math" panose="02040503050406030204" pitchFamily="18" charset="0"/>
                              </a:rPr>
                              <m:t>𝑚</m:t>
                            </m:r>
                          </m:e>
                          <m:sup>
                            <m:r>
                              <a:rPr lang="es-ES" i="1">
                                <a:solidFill>
                                  <a:srgbClr val="FFFF00"/>
                                </a:solidFill>
                                <a:latin typeface="Cambria Math" panose="02040503050406030204" pitchFamily="18" charset="0"/>
                                <a:ea typeface="Cambria Math" panose="02040503050406030204" pitchFamily="18" charset="0"/>
                              </a:rPr>
                              <m:t>2</m:t>
                            </m:r>
                          </m:sup>
                        </m:sSup>
                      </m:den>
                    </m:f>
                    <m:r>
                      <a:rPr lang="es-ES" b="0" i="1" smtClean="0">
                        <a:solidFill>
                          <a:srgbClr val="FFFF00"/>
                        </a:solidFill>
                        <a:latin typeface="Cambria Math" panose="02040503050406030204" pitchFamily="18" charset="0"/>
                        <a:ea typeface="Cambria Math" panose="02040503050406030204" pitchFamily="18" charset="0"/>
                      </a:rPr>
                      <m:t>∗</m:t>
                    </m:r>
                    <m:f>
                      <m:fPr>
                        <m:ctrlPr>
                          <a:rPr lang="es-ES" b="0" i="1" smtClean="0">
                            <a:solidFill>
                              <a:srgbClr val="FFFF00"/>
                            </a:solidFill>
                            <a:latin typeface="Cambria Math" panose="02040503050406030204" pitchFamily="18" charset="0"/>
                            <a:ea typeface="Cambria Math" panose="02040503050406030204" pitchFamily="18" charset="0"/>
                          </a:rPr>
                        </m:ctrlPr>
                      </m:fPr>
                      <m:num>
                        <m:r>
                          <a:rPr lang="es-ES" b="0" i="1" smtClean="0">
                            <a:solidFill>
                              <a:srgbClr val="FFFF00"/>
                            </a:solidFill>
                            <a:latin typeface="Cambria Math" panose="02040503050406030204" pitchFamily="18" charset="0"/>
                            <a:ea typeface="Cambria Math" panose="02040503050406030204" pitchFamily="18" charset="0"/>
                          </a:rPr>
                          <m:t>40</m:t>
                        </m:r>
                        <m:f>
                          <m:fPr>
                            <m:ctrlPr>
                              <a:rPr lang="es-ES" b="0" i="1" smtClean="0">
                                <a:solidFill>
                                  <a:srgbClr val="FFFF00"/>
                                </a:solidFill>
                                <a:latin typeface="Cambria Math" panose="02040503050406030204" pitchFamily="18" charset="0"/>
                                <a:ea typeface="Cambria Math" panose="02040503050406030204" pitchFamily="18" charset="0"/>
                              </a:rPr>
                            </m:ctrlPr>
                          </m:fPr>
                          <m:num>
                            <m:r>
                              <a:rPr lang="es-ES" b="0" i="1" smtClean="0">
                                <a:solidFill>
                                  <a:srgbClr val="FFFF00"/>
                                </a:solidFill>
                                <a:latin typeface="Cambria Math" panose="02040503050406030204" pitchFamily="18" charset="0"/>
                                <a:ea typeface="Cambria Math" panose="02040503050406030204" pitchFamily="18" charset="0"/>
                              </a:rPr>
                              <m:t>𝑊</m:t>
                            </m:r>
                          </m:num>
                          <m:den>
                            <m:r>
                              <a:rPr lang="es-ES" b="0" i="1" smtClean="0">
                                <a:solidFill>
                                  <a:srgbClr val="FFFF00"/>
                                </a:solidFill>
                                <a:latin typeface="Cambria Math" panose="02040503050406030204" pitchFamily="18" charset="0"/>
                                <a:ea typeface="Cambria Math" panose="02040503050406030204" pitchFamily="18" charset="0"/>
                              </a:rPr>
                              <m:t>𝑚</m:t>
                            </m:r>
                            <m:r>
                              <a:rPr lang="es-ES" b="0" i="1" smtClean="0">
                                <a:solidFill>
                                  <a:srgbClr val="FFFF00"/>
                                </a:solidFill>
                                <a:latin typeface="Cambria Math" panose="02040503050406030204" pitchFamily="18" charset="0"/>
                                <a:ea typeface="Cambria Math" panose="02040503050406030204" pitchFamily="18" charset="0"/>
                              </a:rPr>
                              <m:t>∗</m:t>
                            </m:r>
                            <m:r>
                              <a:rPr lang="es-ES" b="0" i="1" smtClean="0">
                                <a:solidFill>
                                  <a:srgbClr val="FFFF00"/>
                                </a:solidFill>
                                <a:latin typeface="Cambria Math" panose="02040503050406030204" pitchFamily="18" charset="0"/>
                                <a:ea typeface="Cambria Math" panose="02040503050406030204" pitchFamily="18" charset="0"/>
                              </a:rPr>
                              <m:t>𝐾</m:t>
                            </m:r>
                          </m:den>
                        </m:f>
                      </m:num>
                      <m:den>
                        <m:r>
                          <a:rPr lang="es-ES" b="0" i="1" smtClean="0">
                            <a:solidFill>
                              <a:srgbClr val="FFFF00"/>
                            </a:solidFill>
                            <a:latin typeface="Cambria Math" panose="02040503050406030204" pitchFamily="18" charset="0"/>
                            <a:ea typeface="Cambria Math" panose="02040503050406030204" pitchFamily="18" charset="0"/>
                          </a:rPr>
                          <m:t>1600</m:t>
                        </m:r>
                        <m:f>
                          <m:fPr>
                            <m:ctrlPr>
                              <a:rPr lang="es-ES" b="0" i="1" smtClean="0">
                                <a:solidFill>
                                  <a:srgbClr val="FFFF00"/>
                                </a:solidFill>
                                <a:latin typeface="Cambria Math" panose="02040503050406030204" pitchFamily="18" charset="0"/>
                                <a:ea typeface="Cambria Math" panose="02040503050406030204" pitchFamily="18" charset="0"/>
                              </a:rPr>
                            </m:ctrlPr>
                          </m:fPr>
                          <m:num>
                            <m:r>
                              <a:rPr lang="es-ES" b="0" i="1" smtClean="0">
                                <a:solidFill>
                                  <a:srgbClr val="FFFF00"/>
                                </a:solidFill>
                                <a:latin typeface="Cambria Math" panose="02040503050406030204" pitchFamily="18" charset="0"/>
                                <a:ea typeface="Cambria Math" panose="02040503050406030204" pitchFamily="18" charset="0"/>
                              </a:rPr>
                              <m:t>𝑘𝑔</m:t>
                            </m:r>
                          </m:num>
                          <m:den>
                            <m:sSup>
                              <m:sSupPr>
                                <m:ctrlPr>
                                  <a:rPr lang="es-ES" b="0" i="1" smtClean="0">
                                    <a:solidFill>
                                      <a:srgbClr val="FFFF00"/>
                                    </a:solidFill>
                                    <a:latin typeface="Cambria Math" panose="02040503050406030204" pitchFamily="18" charset="0"/>
                                    <a:ea typeface="Cambria Math" panose="02040503050406030204" pitchFamily="18" charset="0"/>
                                  </a:rPr>
                                </m:ctrlPr>
                              </m:sSupPr>
                              <m:e>
                                <m:r>
                                  <a:rPr lang="es-ES" b="0" i="1" smtClean="0">
                                    <a:solidFill>
                                      <a:srgbClr val="FFFF00"/>
                                    </a:solidFill>
                                    <a:latin typeface="Cambria Math" panose="02040503050406030204" pitchFamily="18" charset="0"/>
                                    <a:ea typeface="Cambria Math" panose="02040503050406030204" pitchFamily="18" charset="0"/>
                                  </a:rPr>
                                  <m:t>𝑚</m:t>
                                </m:r>
                              </m:e>
                              <m:sup>
                                <m:r>
                                  <a:rPr lang="es-ES" b="0" i="1" smtClean="0">
                                    <a:solidFill>
                                      <a:srgbClr val="FFFF00"/>
                                    </a:solidFill>
                                    <a:latin typeface="Cambria Math" panose="02040503050406030204" pitchFamily="18" charset="0"/>
                                    <a:ea typeface="Cambria Math" panose="02040503050406030204" pitchFamily="18" charset="0"/>
                                  </a:rPr>
                                  <m:t>3</m:t>
                                </m:r>
                              </m:sup>
                            </m:sSup>
                          </m:den>
                        </m:f>
                        <m:r>
                          <a:rPr lang="es-ES" b="0" i="1" smtClean="0">
                            <a:solidFill>
                              <a:srgbClr val="FFFF00"/>
                            </a:solidFill>
                            <a:latin typeface="Cambria Math" panose="02040503050406030204" pitchFamily="18" charset="0"/>
                            <a:ea typeface="Cambria Math" panose="02040503050406030204" pitchFamily="18" charset="0"/>
                          </a:rPr>
                          <m:t>∗4</m:t>
                        </m:r>
                        <m:f>
                          <m:fPr>
                            <m:ctrlPr>
                              <a:rPr lang="es-ES" b="0" i="1" smtClean="0">
                                <a:solidFill>
                                  <a:srgbClr val="FFFF00"/>
                                </a:solidFill>
                                <a:latin typeface="Cambria Math" panose="02040503050406030204" pitchFamily="18" charset="0"/>
                                <a:ea typeface="Cambria Math" panose="02040503050406030204" pitchFamily="18" charset="0"/>
                              </a:rPr>
                            </m:ctrlPr>
                          </m:fPr>
                          <m:num>
                            <m:r>
                              <a:rPr lang="es-ES" b="0" i="1" smtClean="0">
                                <a:solidFill>
                                  <a:srgbClr val="FFFF00"/>
                                </a:solidFill>
                                <a:latin typeface="Cambria Math" panose="02040503050406030204" pitchFamily="18" charset="0"/>
                                <a:ea typeface="Cambria Math" panose="02040503050406030204" pitchFamily="18" charset="0"/>
                              </a:rPr>
                              <m:t>𝑘𝐽</m:t>
                            </m:r>
                          </m:num>
                          <m:den>
                            <m:r>
                              <a:rPr lang="es-ES" b="0" i="1" smtClean="0">
                                <a:solidFill>
                                  <a:srgbClr val="FFFF00"/>
                                </a:solidFill>
                                <a:latin typeface="Cambria Math" panose="02040503050406030204" pitchFamily="18" charset="0"/>
                                <a:ea typeface="Cambria Math" panose="02040503050406030204" pitchFamily="18" charset="0"/>
                              </a:rPr>
                              <m:t>𝑘𝑔</m:t>
                            </m:r>
                            <m:r>
                              <a:rPr lang="es-ES" b="0" i="1" smtClean="0">
                                <a:solidFill>
                                  <a:srgbClr val="FFFF00"/>
                                </a:solidFill>
                                <a:latin typeface="Cambria Math" panose="02040503050406030204" pitchFamily="18" charset="0"/>
                                <a:ea typeface="Cambria Math" panose="02040503050406030204" pitchFamily="18" charset="0"/>
                              </a:rPr>
                              <m:t>∗</m:t>
                            </m:r>
                            <m:r>
                              <a:rPr lang="es-ES" b="0" i="1" smtClean="0">
                                <a:solidFill>
                                  <a:srgbClr val="FFFF00"/>
                                </a:solidFill>
                                <a:latin typeface="Cambria Math" panose="02040503050406030204" pitchFamily="18" charset="0"/>
                                <a:ea typeface="Cambria Math" panose="02040503050406030204" pitchFamily="18" charset="0"/>
                              </a:rPr>
                              <m:t>𝐾</m:t>
                            </m:r>
                          </m:den>
                        </m:f>
                      </m:den>
                    </m:f>
                    <m:r>
                      <a:rPr lang="es-ES" b="0" i="1" smtClean="0">
                        <a:solidFill>
                          <a:srgbClr val="FFFF00"/>
                        </a:solidFill>
                        <a:latin typeface="Cambria Math" panose="02040503050406030204" pitchFamily="18" charset="0"/>
                        <a:ea typeface="Cambria Math" panose="02040503050406030204" pitchFamily="18" charset="0"/>
                      </a:rPr>
                      <m:t>+</m:t>
                    </m:r>
                    <m:f>
                      <m:fPr>
                        <m:ctrlPr>
                          <a:rPr lang="es-ES" b="0" i="1" smtClean="0">
                            <a:solidFill>
                              <a:srgbClr val="FFFF00"/>
                            </a:solidFill>
                            <a:latin typeface="Cambria Math" panose="02040503050406030204" pitchFamily="18" charset="0"/>
                          </a:rPr>
                        </m:ctrlPr>
                      </m:fPr>
                      <m:num>
                        <m:r>
                          <a:rPr lang="es-ES" b="0" i="1" smtClean="0">
                            <a:solidFill>
                              <a:srgbClr val="FFFF00"/>
                            </a:solidFill>
                            <a:latin typeface="Cambria Math" panose="02040503050406030204" pitchFamily="18" charset="0"/>
                          </a:rPr>
                          <m:t>1000</m:t>
                        </m:r>
                        <m:f>
                          <m:fPr>
                            <m:ctrlPr>
                              <a:rPr lang="es-ES" b="0" i="1" smtClean="0">
                                <a:solidFill>
                                  <a:srgbClr val="FFFF00"/>
                                </a:solidFill>
                                <a:latin typeface="Cambria Math" panose="02040503050406030204" pitchFamily="18" charset="0"/>
                              </a:rPr>
                            </m:ctrlPr>
                          </m:fPr>
                          <m:num>
                            <m:r>
                              <a:rPr lang="es-ES" b="0" i="1" smtClean="0">
                                <a:solidFill>
                                  <a:srgbClr val="FFFF00"/>
                                </a:solidFill>
                                <a:latin typeface="Cambria Math" panose="02040503050406030204" pitchFamily="18" charset="0"/>
                              </a:rPr>
                              <m:t>𝑊</m:t>
                            </m:r>
                          </m:num>
                          <m:den>
                            <m:sSup>
                              <m:sSupPr>
                                <m:ctrlPr>
                                  <a:rPr lang="es-ES" b="0" i="1" smtClean="0">
                                    <a:solidFill>
                                      <a:srgbClr val="FFFF00"/>
                                    </a:solidFill>
                                    <a:latin typeface="Cambria Math" panose="02040503050406030204" pitchFamily="18" charset="0"/>
                                  </a:rPr>
                                </m:ctrlPr>
                              </m:sSupPr>
                              <m:e>
                                <m:r>
                                  <a:rPr lang="es-ES" b="0" i="1" smtClean="0">
                                    <a:solidFill>
                                      <a:srgbClr val="FFFF00"/>
                                    </a:solidFill>
                                    <a:latin typeface="Cambria Math" panose="02040503050406030204" pitchFamily="18" charset="0"/>
                                  </a:rPr>
                                  <m:t>𝑚</m:t>
                                </m:r>
                              </m:e>
                              <m:sup>
                                <m:r>
                                  <a:rPr lang="es-ES" b="0" i="1" smtClean="0">
                                    <a:solidFill>
                                      <a:srgbClr val="FFFF00"/>
                                    </a:solidFill>
                                    <a:latin typeface="Cambria Math" panose="02040503050406030204" pitchFamily="18" charset="0"/>
                                  </a:rPr>
                                  <m:t>3</m:t>
                                </m:r>
                              </m:sup>
                            </m:sSup>
                          </m:den>
                        </m:f>
                      </m:num>
                      <m:den>
                        <m:r>
                          <a:rPr lang="es-ES" b="0" i="1" smtClean="0">
                            <a:solidFill>
                              <a:srgbClr val="FFFF00"/>
                            </a:solidFill>
                            <a:latin typeface="Cambria Math" panose="02040503050406030204" pitchFamily="18" charset="0"/>
                          </a:rPr>
                          <m:t>1600</m:t>
                        </m:r>
                        <m:f>
                          <m:fPr>
                            <m:ctrlPr>
                              <a:rPr lang="es-ES" b="0" i="1" smtClean="0">
                                <a:solidFill>
                                  <a:srgbClr val="FFFF00"/>
                                </a:solidFill>
                                <a:latin typeface="Cambria Math" panose="02040503050406030204" pitchFamily="18" charset="0"/>
                              </a:rPr>
                            </m:ctrlPr>
                          </m:fPr>
                          <m:num>
                            <m:r>
                              <a:rPr lang="es-ES" b="0" i="1" smtClean="0">
                                <a:solidFill>
                                  <a:srgbClr val="FFFF00"/>
                                </a:solidFill>
                                <a:latin typeface="Cambria Math" panose="02040503050406030204" pitchFamily="18" charset="0"/>
                              </a:rPr>
                              <m:t>𝑘𝑔</m:t>
                            </m:r>
                          </m:num>
                          <m:den>
                            <m:sSup>
                              <m:sSupPr>
                                <m:ctrlPr>
                                  <a:rPr lang="es-ES" b="0" i="1" smtClean="0">
                                    <a:solidFill>
                                      <a:srgbClr val="FFFF00"/>
                                    </a:solidFill>
                                    <a:latin typeface="Cambria Math" panose="02040503050406030204" pitchFamily="18" charset="0"/>
                                  </a:rPr>
                                </m:ctrlPr>
                              </m:sSupPr>
                              <m:e>
                                <m:r>
                                  <a:rPr lang="es-ES" b="0" i="1" smtClean="0">
                                    <a:solidFill>
                                      <a:srgbClr val="FFFF00"/>
                                    </a:solidFill>
                                    <a:latin typeface="Cambria Math" panose="02040503050406030204" pitchFamily="18" charset="0"/>
                                  </a:rPr>
                                  <m:t>𝑚</m:t>
                                </m:r>
                              </m:e>
                              <m:sup>
                                <m:r>
                                  <a:rPr lang="es-ES" b="0" i="1" smtClean="0">
                                    <a:solidFill>
                                      <a:srgbClr val="FFFF00"/>
                                    </a:solidFill>
                                    <a:latin typeface="Cambria Math" panose="02040503050406030204" pitchFamily="18" charset="0"/>
                                  </a:rPr>
                                  <m:t>3</m:t>
                                </m:r>
                              </m:sup>
                            </m:sSup>
                          </m:den>
                        </m:f>
                        <m:r>
                          <a:rPr lang="es-ES" b="0" i="1" smtClean="0">
                            <a:solidFill>
                              <a:srgbClr val="FFFF00"/>
                            </a:solidFill>
                            <a:latin typeface="Cambria Math" panose="02040503050406030204" pitchFamily="18" charset="0"/>
                          </a:rPr>
                          <m:t>∗4</m:t>
                        </m:r>
                        <m:f>
                          <m:fPr>
                            <m:ctrlPr>
                              <a:rPr lang="es-ES" b="0" i="1" smtClean="0">
                                <a:solidFill>
                                  <a:srgbClr val="FFFF00"/>
                                </a:solidFill>
                                <a:latin typeface="Cambria Math" panose="02040503050406030204" pitchFamily="18" charset="0"/>
                              </a:rPr>
                            </m:ctrlPr>
                          </m:fPr>
                          <m:num>
                            <m:r>
                              <a:rPr lang="es-ES" b="0" i="1" smtClean="0">
                                <a:solidFill>
                                  <a:srgbClr val="FFFF00"/>
                                </a:solidFill>
                                <a:latin typeface="Cambria Math" panose="02040503050406030204" pitchFamily="18" charset="0"/>
                              </a:rPr>
                              <m:t>𝑘𝐽</m:t>
                            </m:r>
                          </m:num>
                          <m:den>
                            <m:r>
                              <a:rPr lang="es-ES" b="0" i="1" smtClean="0">
                                <a:solidFill>
                                  <a:srgbClr val="FFFF00"/>
                                </a:solidFill>
                                <a:latin typeface="Cambria Math" panose="02040503050406030204" pitchFamily="18" charset="0"/>
                              </a:rPr>
                              <m:t>𝑘𝑔</m:t>
                            </m:r>
                            <m:r>
                              <a:rPr lang="es-ES" b="0" i="1" smtClean="0">
                                <a:solidFill>
                                  <a:srgbClr val="FFFF00"/>
                                </a:solidFill>
                                <a:latin typeface="Cambria Math" panose="02040503050406030204" pitchFamily="18" charset="0"/>
                              </a:rPr>
                              <m:t>∗</m:t>
                            </m:r>
                            <m:r>
                              <a:rPr lang="es-ES" b="0" i="1" smtClean="0">
                                <a:solidFill>
                                  <a:srgbClr val="FFFF00"/>
                                </a:solidFill>
                                <a:latin typeface="Cambria Math" panose="02040503050406030204" pitchFamily="18" charset="0"/>
                              </a:rPr>
                              <m:t>𝐾</m:t>
                            </m:r>
                          </m:den>
                        </m:f>
                      </m:den>
                    </m:f>
                    <m:r>
                      <a:rPr lang="es-ES" b="0" i="1" smtClean="0">
                        <a:solidFill>
                          <a:srgbClr val="FFFF00"/>
                        </a:solidFill>
                        <a:latin typeface="Cambria Math" panose="02040503050406030204" pitchFamily="18" charset="0"/>
                        <a:ea typeface="Cambria Math" panose="02040503050406030204" pitchFamily="18" charset="0"/>
                      </a:rPr>
                      <m:t>=−4,69 ∗</m:t>
                    </m:r>
                    <m:sSup>
                      <m:sSupPr>
                        <m:ctrlPr>
                          <a:rPr lang="es-ES" b="0" i="1" smtClean="0">
                            <a:solidFill>
                              <a:srgbClr val="FFFF00"/>
                            </a:solidFill>
                            <a:latin typeface="Cambria Math" panose="02040503050406030204" pitchFamily="18" charset="0"/>
                            <a:ea typeface="Cambria Math" panose="02040503050406030204" pitchFamily="18" charset="0"/>
                          </a:rPr>
                        </m:ctrlPr>
                      </m:sSupPr>
                      <m:e>
                        <m:r>
                          <a:rPr lang="es-ES" b="0" i="1" smtClean="0">
                            <a:solidFill>
                              <a:srgbClr val="FFFF00"/>
                            </a:solidFill>
                            <a:latin typeface="Cambria Math" panose="02040503050406030204" pitchFamily="18" charset="0"/>
                            <a:ea typeface="Cambria Math" panose="02040503050406030204" pitchFamily="18" charset="0"/>
                          </a:rPr>
                          <m:t>10</m:t>
                        </m:r>
                      </m:e>
                      <m:sup>
                        <m:r>
                          <a:rPr lang="es-ES" b="0" i="1" smtClean="0">
                            <a:solidFill>
                              <a:srgbClr val="FFFF00"/>
                            </a:solidFill>
                            <a:latin typeface="Cambria Math" panose="02040503050406030204" pitchFamily="18" charset="0"/>
                            <a:ea typeface="Cambria Math" panose="02040503050406030204" pitchFamily="18" charset="0"/>
                          </a:rPr>
                          <m:t>−4</m:t>
                        </m:r>
                      </m:sup>
                    </m:sSup>
                    <m:f>
                      <m:fPr>
                        <m:ctrlPr>
                          <a:rPr lang="es-ES" b="0" i="1" smtClean="0">
                            <a:solidFill>
                              <a:srgbClr val="FFFF00"/>
                            </a:solidFill>
                            <a:latin typeface="Cambria Math" panose="02040503050406030204" pitchFamily="18" charset="0"/>
                            <a:ea typeface="Cambria Math" panose="02040503050406030204" pitchFamily="18" charset="0"/>
                          </a:rPr>
                        </m:ctrlPr>
                      </m:fPr>
                      <m:num>
                        <m:r>
                          <a:rPr lang="es-ES" b="0" i="1" smtClean="0">
                            <a:solidFill>
                              <a:srgbClr val="FFFF00"/>
                            </a:solidFill>
                            <a:latin typeface="Cambria Math" panose="02040503050406030204" pitchFamily="18" charset="0"/>
                            <a:ea typeface="Cambria Math" panose="02040503050406030204" pitchFamily="18" charset="0"/>
                          </a:rPr>
                          <m:t>°</m:t>
                        </m:r>
                        <m:r>
                          <a:rPr lang="es-ES" b="0" i="1" smtClean="0">
                            <a:solidFill>
                              <a:srgbClr val="FFFF00"/>
                            </a:solidFill>
                            <a:latin typeface="Cambria Math" panose="02040503050406030204" pitchFamily="18" charset="0"/>
                            <a:ea typeface="Cambria Math" panose="02040503050406030204" pitchFamily="18" charset="0"/>
                          </a:rPr>
                          <m:t>𝐶</m:t>
                        </m:r>
                      </m:num>
                      <m:den>
                        <m:r>
                          <a:rPr lang="es-ES" b="0" i="1" smtClean="0">
                            <a:solidFill>
                              <a:srgbClr val="FFFF00"/>
                            </a:solidFill>
                            <a:latin typeface="Cambria Math" panose="02040503050406030204" pitchFamily="18" charset="0"/>
                            <a:ea typeface="Cambria Math" panose="02040503050406030204" pitchFamily="18" charset="0"/>
                          </a:rPr>
                          <m:t>𝑠</m:t>
                        </m:r>
                      </m:den>
                    </m:f>
                  </m:oMath>
                </a14:m>
                <a:endParaRPr lang="es-CL" dirty="0"/>
              </a:p>
            </p:txBody>
          </p:sp>
        </mc:Choice>
        <mc:Fallback xmlns="">
          <p:sp>
            <p:nvSpPr>
              <p:cNvPr id="3" name="Marcador de contenido 2">
                <a:extLst>
                  <a:ext uri="{FF2B5EF4-FFF2-40B4-BE49-F238E27FC236}">
                    <a16:creationId xmlns:a16="http://schemas.microsoft.com/office/drawing/2014/main" id="{26E78417-0E09-49D3-AA16-9F3E034C0A9E}"/>
                  </a:ext>
                </a:extLst>
              </p:cNvPr>
              <p:cNvSpPr>
                <a:spLocks noGrp="1" noRot="1" noChangeAspect="1" noMove="1" noResize="1" noEditPoints="1" noAdjustHandles="1" noChangeArrowheads="1" noChangeShapeType="1" noTextEdit="1"/>
              </p:cNvSpPr>
              <p:nvPr>
                <p:ph idx="1"/>
              </p:nvPr>
            </p:nvSpPr>
            <p:spPr>
              <a:xfrm>
                <a:off x="838200" y="781235"/>
                <a:ext cx="10515600" cy="5395728"/>
              </a:xfrm>
              <a:blipFill>
                <a:blip r:embed="rId2"/>
                <a:stretch>
                  <a:fillRect/>
                </a:stretch>
              </a:blipFill>
            </p:spPr>
            <p:txBody>
              <a:bodyPr/>
              <a:lstStyle/>
              <a:p>
                <a:r>
                  <a:rPr lang="es-CL">
                    <a:noFill/>
                  </a:rPr>
                  <a:t> </a:t>
                </a:r>
              </a:p>
            </p:txBody>
          </p:sp>
        </mc:Fallback>
      </mc:AlternateContent>
      <p:pic>
        <p:nvPicPr>
          <p:cNvPr id="5" name="Imagen 4">
            <a:extLst>
              <a:ext uri="{FF2B5EF4-FFF2-40B4-BE49-F238E27FC236}">
                <a16:creationId xmlns:a16="http://schemas.microsoft.com/office/drawing/2014/main" id="{2EE1C7BF-85CB-46AC-8FD5-B1520CC5CB7B}"/>
              </a:ext>
            </a:extLst>
          </p:cNvPr>
          <p:cNvPicPr>
            <a:picLocks noChangeAspect="1"/>
          </p:cNvPicPr>
          <p:nvPr/>
        </p:nvPicPr>
        <p:blipFill rotWithShape="1">
          <a:blip r:embed="rId3"/>
          <a:srcRect l="20521" t="45889" r="18821"/>
          <a:stretch/>
        </p:blipFill>
        <p:spPr>
          <a:xfrm>
            <a:off x="6221795" y="2735410"/>
            <a:ext cx="5970205" cy="4122590"/>
          </a:xfrm>
          <a:prstGeom prst="rect">
            <a:avLst/>
          </a:prstGeom>
        </p:spPr>
      </p:pic>
      <p:sp>
        <p:nvSpPr>
          <p:cNvPr id="6" name="CuadroTexto 5">
            <a:extLst>
              <a:ext uri="{FF2B5EF4-FFF2-40B4-BE49-F238E27FC236}">
                <a16:creationId xmlns:a16="http://schemas.microsoft.com/office/drawing/2014/main" id="{A63A2207-45A7-43EA-9C4C-D9D3C4B807CA}"/>
              </a:ext>
            </a:extLst>
          </p:cNvPr>
          <p:cNvSpPr txBox="1"/>
          <p:nvPr/>
        </p:nvSpPr>
        <p:spPr>
          <a:xfrm>
            <a:off x="838200" y="3479099"/>
            <a:ext cx="4248705" cy="1754326"/>
          </a:xfrm>
          <a:prstGeom prst="rect">
            <a:avLst/>
          </a:prstGeom>
          <a:noFill/>
        </p:spPr>
        <p:txBody>
          <a:bodyPr wrap="square" rtlCol="0">
            <a:spAutoFit/>
          </a:bodyPr>
          <a:lstStyle/>
          <a:p>
            <a:r>
              <a:rPr lang="es-ES" dirty="0"/>
              <a:t>Conclusiones:</a:t>
            </a:r>
          </a:p>
          <a:p>
            <a:r>
              <a:rPr lang="es-ES" dirty="0"/>
              <a:t>1- La temperatura de la pared está siempre disminuyendo en todos los puntos en la dirección x</a:t>
            </a:r>
          </a:p>
          <a:p>
            <a:r>
              <a:rPr lang="es-ES" dirty="0"/>
              <a:t>2- La ley de Fourier es válida para régimen </a:t>
            </a:r>
            <a:r>
              <a:rPr lang="es-ES" dirty="0" err="1"/>
              <a:t>transiente</a:t>
            </a:r>
            <a:r>
              <a:rPr lang="es-ES" dirty="0"/>
              <a:t> y con generación interna.</a:t>
            </a:r>
            <a:endParaRPr lang="es-CL" dirty="0"/>
          </a:p>
        </p:txBody>
      </p:sp>
      <p:cxnSp>
        <p:nvCxnSpPr>
          <p:cNvPr id="4" name="Conector recto 3">
            <a:extLst>
              <a:ext uri="{FF2B5EF4-FFF2-40B4-BE49-F238E27FC236}">
                <a16:creationId xmlns:a16="http://schemas.microsoft.com/office/drawing/2014/main" id="{D846A28B-CED3-4E7D-A420-23EA3C906ED0}"/>
              </a:ext>
            </a:extLst>
          </p:cNvPr>
          <p:cNvCxnSpPr/>
          <p:nvPr/>
        </p:nvCxnSpPr>
        <p:spPr>
          <a:xfrm>
            <a:off x="7865616" y="3701988"/>
            <a:ext cx="0" cy="1811045"/>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8" name="Conector recto 7">
            <a:extLst>
              <a:ext uri="{FF2B5EF4-FFF2-40B4-BE49-F238E27FC236}">
                <a16:creationId xmlns:a16="http://schemas.microsoft.com/office/drawing/2014/main" id="{761CAEE5-623A-428D-A785-E20B03EC9A5E}"/>
              </a:ext>
            </a:extLst>
          </p:cNvPr>
          <p:cNvCxnSpPr/>
          <p:nvPr/>
        </p:nvCxnSpPr>
        <p:spPr>
          <a:xfrm>
            <a:off x="7883371" y="5628443"/>
            <a:ext cx="2175029" cy="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0" name="Conector recto 9">
            <a:extLst>
              <a:ext uri="{FF2B5EF4-FFF2-40B4-BE49-F238E27FC236}">
                <a16:creationId xmlns:a16="http://schemas.microsoft.com/office/drawing/2014/main" id="{8D8FE68A-0C5D-4898-BBDE-9C7013184E22}"/>
              </a:ext>
            </a:extLst>
          </p:cNvPr>
          <p:cNvCxnSpPr/>
          <p:nvPr/>
        </p:nvCxnSpPr>
        <p:spPr>
          <a:xfrm>
            <a:off x="7981025" y="4003828"/>
            <a:ext cx="2077375" cy="1482571"/>
          </a:xfrm>
          <a:prstGeom prst="line">
            <a:avLst/>
          </a:prstGeom>
          <a:ln w="571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1648792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65EF173-989F-40F4-B129-B322526DD57D}"/>
              </a:ext>
            </a:extLst>
          </p:cNvPr>
          <p:cNvSpPr>
            <a:spLocks noGrp="1"/>
          </p:cNvSpPr>
          <p:nvPr>
            <p:ph type="title"/>
          </p:nvPr>
        </p:nvSpPr>
        <p:spPr/>
        <p:txBody>
          <a:bodyPr/>
          <a:lstStyle/>
          <a:p>
            <a:r>
              <a:rPr lang="es-ES" dirty="0"/>
              <a:t>Finalizando</a:t>
            </a:r>
            <a:endParaRPr lang="es-CL" dirty="0"/>
          </a:p>
        </p:txBody>
      </p:sp>
      <p:sp>
        <p:nvSpPr>
          <p:cNvPr id="3" name="Marcador de contenido 2">
            <a:extLst>
              <a:ext uri="{FF2B5EF4-FFF2-40B4-BE49-F238E27FC236}">
                <a16:creationId xmlns:a16="http://schemas.microsoft.com/office/drawing/2014/main" id="{38D5D3F5-D953-4A25-A2DE-22C38882109D}"/>
              </a:ext>
            </a:extLst>
          </p:cNvPr>
          <p:cNvSpPr>
            <a:spLocks noGrp="1"/>
          </p:cNvSpPr>
          <p:nvPr>
            <p:ph idx="1"/>
          </p:nvPr>
        </p:nvSpPr>
        <p:spPr>
          <a:xfrm>
            <a:off x="838200" y="1807870"/>
            <a:ext cx="10515600" cy="4351338"/>
          </a:xfrm>
        </p:spPr>
        <p:txBody>
          <a:bodyPr>
            <a:normAutofit lnSpcReduction="10000"/>
          </a:bodyPr>
          <a:lstStyle/>
          <a:p>
            <a:r>
              <a:rPr lang="es-ES" dirty="0"/>
              <a:t>¿Cuál era el volumen de control en el ejemplo anterior?</a:t>
            </a:r>
          </a:p>
          <a:p>
            <a:r>
              <a:rPr lang="es-ES" dirty="0"/>
              <a:t>¿A que fenómeno o aplicación práctica puede asociarse el ejemplo anterior?</a:t>
            </a:r>
          </a:p>
          <a:p>
            <a:r>
              <a:rPr lang="es-ES" dirty="0"/>
              <a:t>¿Qué sucede si el perfil de temperatura es lineal?</a:t>
            </a:r>
          </a:p>
          <a:p>
            <a:r>
              <a:rPr lang="es-ES" dirty="0"/>
              <a:t>¿Qué hubiese sucedido en un medio no isotrópico?</a:t>
            </a:r>
          </a:p>
          <a:p>
            <a:r>
              <a:rPr lang="es-ES" dirty="0"/>
              <a:t>¿Qué es una superficie isotérmica?</a:t>
            </a:r>
          </a:p>
          <a:p>
            <a:r>
              <a:rPr lang="es-ES" dirty="0"/>
              <a:t>¿Por qué la conductividad térmica de un material conductor eléctrico es más elevada que la de un aislante?</a:t>
            </a:r>
          </a:p>
          <a:p>
            <a:r>
              <a:rPr lang="es-ES" dirty="0"/>
              <a:t>¿Por qué la conductividad térmica de un gas aumenta con la temperatura?</a:t>
            </a:r>
            <a:endParaRPr lang="es-CL" dirty="0"/>
          </a:p>
        </p:txBody>
      </p:sp>
    </p:spTree>
    <p:extLst>
      <p:ext uri="{BB962C8B-B14F-4D97-AF65-F5344CB8AC3E}">
        <p14:creationId xmlns:p14="http://schemas.microsoft.com/office/powerpoint/2010/main" val="252283108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Levantar la mano | Saludconcosas">
            <a:extLst>
              <a:ext uri="{FF2B5EF4-FFF2-40B4-BE49-F238E27FC236}">
                <a16:creationId xmlns:a16="http://schemas.microsoft.com/office/drawing/2014/main" id="{1453A331-B584-4998-9F31-C34AE70D141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200"/>
          <a:stretch/>
        </p:blipFill>
        <p:spPr bwMode="auto">
          <a:xfrm>
            <a:off x="3523488" y="10"/>
            <a:ext cx="8668512"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a:extLst>
              <a:ext uri="{FF2B5EF4-FFF2-40B4-BE49-F238E27FC236}">
                <a16:creationId xmlns:a16="http://schemas.microsoft.com/office/drawing/2014/main" id="{BA002D60-5C02-4DA7-BC53-D1E030A9EBC1}"/>
              </a:ext>
            </a:extLst>
          </p:cNvPr>
          <p:cNvSpPr>
            <a:spLocks noGrp="1"/>
          </p:cNvSpPr>
          <p:nvPr>
            <p:ph type="title"/>
          </p:nvPr>
        </p:nvSpPr>
        <p:spPr>
          <a:xfrm>
            <a:off x="118385" y="1132637"/>
            <a:ext cx="4772113" cy="3204134"/>
          </a:xfrm>
        </p:spPr>
        <p:txBody>
          <a:bodyPr vert="horz" lIns="91440" tIns="45720" rIns="91440" bIns="45720" rtlCol="0" anchor="b">
            <a:normAutofit/>
          </a:bodyPr>
          <a:lstStyle/>
          <a:p>
            <a:r>
              <a:rPr lang="en-US" sz="4800" dirty="0" err="1"/>
              <a:t>Repaso</a:t>
            </a:r>
            <a:r>
              <a:rPr lang="en-US" sz="4800" dirty="0"/>
              <a:t>/</a:t>
            </a:r>
            <a:r>
              <a:rPr lang="en-US" sz="4800" dirty="0" err="1"/>
              <a:t>Dudas</a:t>
            </a:r>
            <a:r>
              <a:rPr lang="en-US" sz="4800" dirty="0"/>
              <a:t> y </a:t>
            </a:r>
            <a:r>
              <a:rPr lang="en-US" sz="4800" dirty="0" err="1"/>
              <a:t>comentarios</a:t>
            </a:r>
            <a:endParaRPr lang="en-US" sz="4800" dirty="0"/>
          </a:p>
        </p:txBody>
      </p:sp>
    </p:spTree>
    <p:extLst>
      <p:ext uri="{BB962C8B-B14F-4D97-AF65-F5344CB8AC3E}">
        <p14:creationId xmlns:p14="http://schemas.microsoft.com/office/powerpoint/2010/main" val="4061364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112F92-7BD3-462B-9F12-132416FE9897}"/>
              </a:ext>
            </a:extLst>
          </p:cNvPr>
          <p:cNvSpPr>
            <a:spLocks noGrp="1"/>
          </p:cNvSpPr>
          <p:nvPr>
            <p:ph type="title"/>
          </p:nvPr>
        </p:nvSpPr>
        <p:spPr/>
        <p:txBody>
          <a:bodyPr/>
          <a:lstStyle/>
          <a:p>
            <a:endParaRPr lang="es-CL"/>
          </a:p>
        </p:txBody>
      </p:sp>
      <p:sp>
        <p:nvSpPr>
          <p:cNvPr id="3" name="Marcador de contenido 2">
            <a:extLst>
              <a:ext uri="{FF2B5EF4-FFF2-40B4-BE49-F238E27FC236}">
                <a16:creationId xmlns:a16="http://schemas.microsoft.com/office/drawing/2014/main" id="{0F0347F2-BAFD-43D7-BF68-EF456D4FB448}"/>
              </a:ext>
            </a:extLst>
          </p:cNvPr>
          <p:cNvSpPr>
            <a:spLocks noGrp="1"/>
          </p:cNvSpPr>
          <p:nvPr>
            <p:ph idx="1"/>
          </p:nvPr>
        </p:nvSpPr>
        <p:spPr/>
        <p:txBody>
          <a:bodyPr/>
          <a:lstStyle/>
          <a:p>
            <a:endParaRPr lang="es-CL"/>
          </a:p>
        </p:txBody>
      </p:sp>
    </p:spTree>
    <p:extLst>
      <p:ext uri="{BB962C8B-B14F-4D97-AF65-F5344CB8AC3E}">
        <p14:creationId xmlns:p14="http://schemas.microsoft.com/office/powerpoint/2010/main" val="7964045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7F423C6-D038-400F-97A0-DF12D3A31C8C}"/>
              </a:ext>
            </a:extLst>
          </p:cNvPr>
          <p:cNvSpPr>
            <a:spLocks noGrp="1"/>
          </p:cNvSpPr>
          <p:nvPr>
            <p:ph type="title"/>
          </p:nvPr>
        </p:nvSpPr>
        <p:spPr/>
        <p:txBody>
          <a:bodyPr/>
          <a:lstStyle/>
          <a:p>
            <a:r>
              <a:rPr lang="es-CL" dirty="0"/>
              <a:t>Conductividad</a:t>
            </a:r>
          </a:p>
        </p:txBody>
      </p:sp>
      <mc:AlternateContent xmlns:mc="http://schemas.openxmlformats.org/markup-compatibility/2006" xmlns:a14="http://schemas.microsoft.com/office/drawing/2010/main">
        <mc:Choice Requires="a14">
          <p:sp>
            <p:nvSpPr>
              <p:cNvPr id="3" name="Marcador de contenido 2">
                <a:extLst>
                  <a:ext uri="{FF2B5EF4-FFF2-40B4-BE49-F238E27FC236}">
                    <a16:creationId xmlns:a16="http://schemas.microsoft.com/office/drawing/2014/main" id="{9081E681-C3BA-4286-9432-3C7DFDEAC053}"/>
                  </a:ext>
                </a:extLst>
              </p:cNvPr>
              <p:cNvSpPr>
                <a:spLocks noGrp="1"/>
              </p:cNvSpPr>
              <p:nvPr>
                <p:ph idx="1"/>
              </p:nvPr>
            </p:nvSpPr>
            <p:spPr>
              <a:xfrm>
                <a:off x="838201" y="1825625"/>
                <a:ext cx="5565650" cy="4351338"/>
              </a:xfrm>
            </p:spPr>
            <p:txBody>
              <a:bodyPr>
                <a:normAutofit lnSpcReduction="10000"/>
              </a:bodyPr>
              <a:lstStyle/>
              <a:p>
                <a:r>
                  <a:rPr lang="es-CL" dirty="0"/>
                  <a:t>Para un material isotrópico esta propiedad es la misma en cualquier dirección</a:t>
                </a:r>
              </a:p>
              <a:p>
                <a:r>
                  <a:rPr lang="es-CL" dirty="0"/>
                  <a:t>Depende del espacio intermolecular y de las propiedades </a:t>
                </a:r>
                <a:r>
                  <a:rPr lang="es-CL" dirty="0" err="1"/>
                  <a:t>físicoquímicas</a:t>
                </a:r>
                <a:r>
                  <a:rPr lang="es-CL" dirty="0"/>
                  <a:t> del material.</a:t>
                </a:r>
              </a:p>
              <a:p>
                <a:r>
                  <a:rPr lang="es-CL" dirty="0"/>
                  <a:t>Determinada de manera experimental:</a:t>
                </a:r>
              </a:p>
              <a:p>
                <a14:m>
                  <m:oMath xmlns:m="http://schemas.openxmlformats.org/officeDocument/2006/math">
                    <m:sSub>
                      <m:sSubPr>
                        <m:ctrlPr>
                          <a:rPr lang="es-ES" b="0" i="1" smtClean="0">
                            <a:solidFill>
                              <a:srgbClr val="FFFF00"/>
                            </a:solidFill>
                            <a:latin typeface="Cambria Math" panose="02040503050406030204" pitchFamily="18" charset="0"/>
                          </a:rPr>
                        </m:ctrlPr>
                      </m:sSubPr>
                      <m:e>
                        <m:r>
                          <a:rPr lang="es-ES" b="0" i="1" smtClean="0">
                            <a:solidFill>
                              <a:srgbClr val="FFFF00"/>
                            </a:solidFill>
                            <a:latin typeface="Cambria Math" panose="02040503050406030204" pitchFamily="18" charset="0"/>
                          </a:rPr>
                          <m:t>𝑘</m:t>
                        </m:r>
                      </m:e>
                      <m:sub>
                        <m:r>
                          <a:rPr lang="es-ES" b="0" i="1" smtClean="0">
                            <a:solidFill>
                              <a:srgbClr val="FFFF00"/>
                            </a:solidFill>
                            <a:latin typeface="Cambria Math" panose="02040503050406030204" pitchFamily="18" charset="0"/>
                          </a:rPr>
                          <m:t>𝑥</m:t>
                        </m:r>
                      </m:sub>
                    </m:sSub>
                    <m:r>
                      <a:rPr lang="es-ES" b="0" i="1" smtClean="0">
                        <a:solidFill>
                          <a:srgbClr val="FFFF00"/>
                        </a:solidFill>
                        <a:latin typeface="Cambria Math" panose="02040503050406030204" pitchFamily="18" charset="0"/>
                      </a:rPr>
                      <m:t>=</m:t>
                    </m:r>
                    <m:f>
                      <m:fPr>
                        <m:ctrlPr>
                          <a:rPr lang="es-ES" b="0" i="1" smtClean="0">
                            <a:solidFill>
                              <a:srgbClr val="FFFF00"/>
                            </a:solidFill>
                            <a:latin typeface="Cambria Math" panose="02040503050406030204" pitchFamily="18" charset="0"/>
                          </a:rPr>
                        </m:ctrlPr>
                      </m:fPr>
                      <m:num>
                        <m:sSub>
                          <m:sSubPr>
                            <m:ctrlPr>
                              <a:rPr lang="es-ES" b="0" i="1" smtClean="0">
                                <a:solidFill>
                                  <a:srgbClr val="FFFF00"/>
                                </a:solidFill>
                                <a:latin typeface="Cambria Math" panose="02040503050406030204" pitchFamily="18" charset="0"/>
                              </a:rPr>
                            </m:ctrlPr>
                          </m:sSubPr>
                          <m:e>
                            <m:sSup>
                              <m:sSupPr>
                                <m:ctrlPr>
                                  <a:rPr lang="es-ES" i="1">
                                    <a:solidFill>
                                      <a:srgbClr val="FFFF00"/>
                                    </a:solidFill>
                                    <a:latin typeface="Cambria Math" panose="02040503050406030204" pitchFamily="18" charset="0"/>
                                  </a:rPr>
                                </m:ctrlPr>
                              </m:sSupPr>
                              <m:e>
                                <m:r>
                                  <a:rPr lang="es-ES" i="1">
                                    <a:solidFill>
                                      <a:srgbClr val="FFFF00"/>
                                    </a:solidFill>
                                    <a:latin typeface="Cambria Math" panose="02040503050406030204" pitchFamily="18" charset="0"/>
                                  </a:rPr>
                                  <m:t>𝑞</m:t>
                                </m:r>
                              </m:e>
                              <m:sup>
                                <m:r>
                                  <a:rPr lang="es-ES" i="1">
                                    <a:solidFill>
                                      <a:srgbClr val="FFFF00"/>
                                    </a:solidFill>
                                    <a:latin typeface="Cambria Math" panose="02040503050406030204" pitchFamily="18" charset="0"/>
                                  </a:rPr>
                                  <m:t>′′</m:t>
                                </m:r>
                              </m:sup>
                            </m:sSup>
                          </m:e>
                          <m:sub>
                            <m:r>
                              <a:rPr lang="es-ES" b="0" i="1" smtClean="0">
                                <a:solidFill>
                                  <a:srgbClr val="FFFF00"/>
                                </a:solidFill>
                                <a:latin typeface="Cambria Math" panose="02040503050406030204" pitchFamily="18" charset="0"/>
                              </a:rPr>
                              <m:t>𝑥</m:t>
                            </m:r>
                          </m:sub>
                        </m:sSub>
                      </m:num>
                      <m:den>
                        <m:f>
                          <m:fPr>
                            <m:ctrlPr>
                              <a:rPr lang="es-ES" b="0" i="1" smtClean="0">
                                <a:solidFill>
                                  <a:srgbClr val="FFFF00"/>
                                </a:solidFill>
                                <a:latin typeface="Cambria Math" panose="02040503050406030204" pitchFamily="18" charset="0"/>
                                <a:ea typeface="Cambria Math" panose="02040503050406030204" pitchFamily="18" charset="0"/>
                              </a:rPr>
                            </m:ctrlPr>
                          </m:fPr>
                          <m:num>
                            <m:r>
                              <a:rPr lang="es-ES" b="0" i="1" smtClean="0">
                                <a:solidFill>
                                  <a:srgbClr val="FFFF00"/>
                                </a:solidFill>
                                <a:latin typeface="Cambria Math" panose="02040503050406030204" pitchFamily="18" charset="0"/>
                                <a:ea typeface="Cambria Math" panose="02040503050406030204" pitchFamily="18" charset="0"/>
                              </a:rPr>
                              <m:t>𝜕</m:t>
                            </m:r>
                            <m:r>
                              <a:rPr lang="es-ES" b="0" i="1" smtClean="0">
                                <a:solidFill>
                                  <a:srgbClr val="FFFF00"/>
                                </a:solidFill>
                                <a:latin typeface="Cambria Math" panose="02040503050406030204" pitchFamily="18" charset="0"/>
                                <a:ea typeface="Cambria Math" panose="02040503050406030204" pitchFamily="18" charset="0"/>
                              </a:rPr>
                              <m:t>𝑇</m:t>
                            </m:r>
                          </m:num>
                          <m:den>
                            <m:r>
                              <a:rPr lang="es-ES" b="0" i="1" smtClean="0">
                                <a:solidFill>
                                  <a:srgbClr val="FFFF00"/>
                                </a:solidFill>
                                <a:latin typeface="Cambria Math" panose="02040503050406030204" pitchFamily="18" charset="0"/>
                                <a:ea typeface="Cambria Math" panose="02040503050406030204" pitchFamily="18" charset="0"/>
                              </a:rPr>
                              <m:t>𝜕</m:t>
                            </m:r>
                            <m:r>
                              <a:rPr lang="es-ES" b="0" i="1" smtClean="0">
                                <a:solidFill>
                                  <a:srgbClr val="FFFF00"/>
                                </a:solidFill>
                                <a:latin typeface="Cambria Math" panose="02040503050406030204" pitchFamily="18" charset="0"/>
                                <a:ea typeface="Cambria Math" panose="02040503050406030204" pitchFamily="18" charset="0"/>
                              </a:rPr>
                              <m:t>𝑥</m:t>
                            </m:r>
                          </m:den>
                        </m:f>
                      </m:den>
                    </m:f>
                  </m:oMath>
                </a14:m>
                <a:endParaRPr lang="es-CL" dirty="0"/>
              </a:p>
              <a:p>
                <a:endParaRPr lang="es-CL" dirty="0"/>
              </a:p>
              <a:p>
                <a:endParaRPr lang="es-CL" dirty="0"/>
              </a:p>
            </p:txBody>
          </p:sp>
        </mc:Choice>
        <mc:Fallback xmlns="">
          <p:sp>
            <p:nvSpPr>
              <p:cNvPr id="3" name="Marcador de contenido 2">
                <a:extLst>
                  <a:ext uri="{FF2B5EF4-FFF2-40B4-BE49-F238E27FC236}">
                    <a16:creationId xmlns:a16="http://schemas.microsoft.com/office/drawing/2014/main" id="{9081E681-C3BA-4286-9432-3C7DFDEAC053}"/>
                  </a:ext>
                </a:extLst>
              </p:cNvPr>
              <p:cNvSpPr>
                <a:spLocks noGrp="1" noRot="1" noChangeAspect="1" noMove="1" noResize="1" noEditPoints="1" noAdjustHandles="1" noChangeArrowheads="1" noChangeShapeType="1" noTextEdit="1"/>
              </p:cNvSpPr>
              <p:nvPr>
                <p:ph idx="1"/>
              </p:nvPr>
            </p:nvSpPr>
            <p:spPr>
              <a:xfrm>
                <a:off x="838201" y="1825625"/>
                <a:ext cx="5565650" cy="4351338"/>
              </a:xfrm>
              <a:blipFill>
                <a:blip r:embed="rId2"/>
                <a:stretch>
                  <a:fillRect l="-1972" t="-3081" r="-3067"/>
                </a:stretch>
              </a:blipFill>
            </p:spPr>
            <p:txBody>
              <a:bodyPr/>
              <a:lstStyle/>
              <a:p>
                <a:r>
                  <a:rPr lang="es-CL">
                    <a:noFill/>
                  </a:rPr>
                  <a:t> </a:t>
                </a:r>
              </a:p>
            </p:txBody>
          </p:sp>
        </mc:Fallback>
      </mc:AlternateContent>
      <p:pic>
        <p:nvPicPr>
          <p:cNvPr id="7" name="Imagen 6">
            <a:extLst>
              <a:ext uri="{FF2B5EF4-FFF2-40B4-BE49-F238E27FC236}">
                <a16:creationId xmlns:a16="http://schemas.microsoft.com/office/drawing/2014/main" id="{CAF5DA29-8431-4C63-99A5-771DF3B331C3}"/>
              </a:ext>
            </a:extLst>
          </p:cNvPr>
          <p:cNvPicPr>
            <a:picLocks noChangeAspect="1"/>
          </p:cNvPicPr>
          <p:nvPr/>
        </p:nvPicPr>
        <p:blipFill>
          <a:blip r:embed="rId3"/>
          <a:stretch>
            <a:fillRect/>
          </a:stretch>
        </p:blipFill>
        <p:spPr>
          <a:xfrm>
            <a:off x="6403850" y="2669289"/>
            <a:ext cx="5946544" cy="4188711"/>
          </a:xfrm>
          <a:prstGeom prst="rect">
            <a:avLst/>
          </a:prstGeom>
        </p:spPr>
      </p:pic>
    </p:spTree>
    <p:extLst>
      <p:ext uri="{BB962C8B-B14F-4D97-AF65-F5344CB8AC3E}">
        <p14:creationId xmlns:p14="http://schemas.microsoft.com/office/powerpoint/2010/main" val="105380391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8">
            <a:extLst>
              <a:ext uri="{FF2B5EF4-FFF2-40B4-BE49-F238E27FC236}">
                <a16:creationId xmlns:a16="http://schemas.microsoft.com/office/drawing/2014/main" id="{D618A553-B5BB-412D-A774-6D67704B6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0">
            <a:extLst>
              <a:ext uri="{FF2B5EF4-FFF2-40B4-BE49-F238E27FC236}">
                <a16:creationId xmlns:a16="http://schemas.microsoft.com/office/drawing/2014/main" id="{9848F91B-FA65-4A06-A177-8CCF7EBC86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
            <a:ext cx="12178410" cy="619507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4" descr="Tren de alta velocidad con efecto desenfocado de movimiento">
            <a:extLst>
              <a:ext uri="{FF2B5EF4-FFF2-40B4-BE49-F238E27FC236}">
                <a16:creationId xmlns:a16="http://schemas.microsoft.com/office/drawing/2014/main" id="{013EBFB5-1345-4DEA-BE5F-9EEC46424226}"/>
              </a:ext>
            </a:extLst>
          </p:cNvPr>
          <p:cNvPicPr>
            <a:picLocks noChangeAspect="1"/>
          </p:cNvPicPr>
          <p:nvPr/>
        </p:nvPicPr>
        <p:blipFill rotWithShape="1">
          <a:blip r:embed="rId2">
            <a:alphaModFix amt="30000"/>
          </a:blip>
          <a:srcRect t="23709"/>
          <a:stretch/>
        </p:blipFill>
        <p:spPr>
          <a:xfrm>
            <a:off x="13373" y="10"/>
            <a:ext cx="12165257" cy="6195062"/>
          </a:xfrm>
          <a:prstGeom prst="rect">
            <a:avLst/>
          </a:prstGeom>
        </p:spPr>
      </p:pic>
      <p:sp>
        <p:nvSpPr>
          <p:cNvPr id="13" name="Graphic 14">
            <a:extLst>
              <a:ext uri="{FF2B5EF4-FFF2-40B4-BE49-F238E27FC236}">
                <a16:creationId xmlns:a16="http://schemas.microsoft.com/office/drawing/2014/main" id="{2CF7CF5F-D747-47B3-80B1-8392750446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flipV="1">
            <a:off x="0" y="-2"/>
            <a:ext cx="2743200" cy="2746621"/>
          </a:xfrm>
          <a:custGeom>
            <a:avLst/>
            <a:gdLst>
              <a:gd name="connsiteX0" fmla="*/ 2616327 w 2616326"/>
              <a:gd name="connsiteY0" fmla="*/ 634841 h 2618803"/>
              <a:gd name="connsiteX1" fmla="*/ 2616327 w 2616326"/>
              <a:gd name="connsiteY1" fmla="*/ 0 h 2618803"/>
              <a:gd name="connsiteX2" fmla="*/ 0 w 2616326"/>
              <a:gd name="connsiteY2" fmla="*/ 0 h 2618803"/>
              <a:gd name="connsiteX3" fmla="*/ 0 w 2616326"/>
              <a:gd name="connsiteY3" fmla="*/ 2618804 h 2618803"/>
              <a:gd name="connsiteX4" fmla="*/ 634270 w 2616326"/>
              <a:gd name="connsiteY4" fmla="*/ 2618804 h 2618803"/>
              <a:gd name="connsiteX5" fmla="*/ 2616327 w 2616326"/>
              <a:gd name="connsiteY5" fmla="*/ 634841 h 2618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6326" h="2618803">
                <a:moveTo>
                  <a:pt x="2616327" y="634841"/>
                </a:moveTo>
                <a:lnTo>
                  <a:pt x="2616327" y="0"/>
                </a:lnTo>
                <a:lnTo>
                  <a:pt x="0" y="0"/>
                </a:lnTo>
                <a:lnTo>
                  <a:pt x="0" y="2618804"/>
                </a:lnTo>
                <a:lnTo>
                  <a:pt x="634270" y="2618804"/>
                </a:lnTo>
                <a:cubicBezTo>
                  <a:pt x="634270" y="1523143"/>
                  <a:pt x="1521619" y="634841"/>
                  <a:pt x="2616327" y="634841"/>
                </a:cubicBezTo>
                <a:close/>
              </a:path>
            </a:pathLst>
          </a:custGeom>
          <a:solidFill>
            <a:schemeClr val="bg1">
              <a:alpha val="25000"/>
            </a:schemeClr>
          </a:solidFill>
          <a:ln w="9525" cap="flat">
            <a:noFill/>
            <a:prstDash val="solid"/>
            <a:miter/>
          </a:ln>
        </p:spPr>
        <p:txBody>
          <a:bodyPr rtlCol="0" anchor="ctr"/>
          <a:lstStyle/>
          <a:p>
            <a:endParaRPr lang="en-US"/>
          </a:p>
        </p:txBody>
      </p:sp>
      <p:sp>
        <p:nvSpPr>
          <p:cNvPr id="2" name="Título 1">
            <a:extLst>
              <a:ext uri="{FF2B5EF4-FFF2-40B4-BE49-F238E27FC236}">
                <a16:creationId xmlns:a16="http://schemas.microsoft.com/office/drawing/2014/main" id="{736914F4-0194-44F9-BFCA-661FAF9FC486}"/>
              </a:ext>
            </a:extLst>
          </p:cNvPr>
          <p:cNvSpPr>
            <a:spLocks noGrp="1"/>
          </p:cNvSpPr>
          <p:nvPr>
            <p:ph type="ctrTitle"/>
          </p:nvPr>
        </p:nvSpPr>
        <p:spPr>
          <a:xfrm>
            <a:off x="1403632" y="914399"/>
            <a:ext cx="9283781" cy="2595563"/>
          </a:xfrm>
        </p:spPr>
        <p:txBody>
          <a:bodyPr>
            <a:normAutofit/>
          </a:bodyPr>
          <a:lstStyle/>
          <a:p>
            <a:r>
              <a:rPr lang="es-ES" sz="5000">
                <a:solidFill>
                  <a:schemeClr val="bg1"/>
                </a:solidFill>
              </a:rPr>
              <a:t>Conducción unidimensional en estado estacionario</a:t>
            </a:r>
            <a:endParaRPr lang="es-CL" sz="5000">
              <a:solidFill>
                <a:schemeClr val="bg1"/>
              </a:solidFill>
            </a:endParaRPr>
          </a:p>
        </p:txBody>
      </p:sp>
      <p:sp>
        <p:nvSpPr>
          <p:cNvPr id="15" name="Graphic 14">
            <a:extLst>
              <a:ext uri="{FF2B5EF4-FFF2-40B4-BE49-F238E27FC236}">
                <a16:creationId xmlns:a16="http://schemas.microsoft.com/office/drawing/2014/main" id="{820B6604-1FF9-43F5-AC47-3D41CB2F56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9448800" y="4111379"/>
            <a:ext cx="2743200" cy="2746621"/>
          </a:xfrm>
          <a:custGeom>
            <a:avLst/>
            <a:gdLst>
              <a:gd name="connsiteX0" fmla="*/ 2616327 w 2616326"/>
              <a:gd name="connsiteY0" fmla="*/ 634841 h 2618803"/>
              <a:gd name="connsiteX1" fmla="*/ 2616327 w 2616326"/>
              <a:gd name="connsiteY1" fmla="*/ 0 h 2618803"/>
              <a:gd name="connsiteX2" fmla="*/ 0 w 2616326"/>
              <a:gd name="connsiteY2" fmla="*/ 0 h 2618803"/>
              <a:gd name="connsiteX3" fmla="*/ 0 w 2616326"/>
              <a:gd name="connsiteY3" fmla="*/ 2618804 h 2618803"/>
              <a:gd name="connsiteX4" fmla="*/ 634270 w 2616326"/>
              <a:gd name="connsiteY4" fmla="*/ 2618804 h 2618803"/>
              <a:gd name="connsiteX5" fmla="*/ 2616327 w 2616326"/>
              <a:gd name="connsiteY5" fmla="*/ 634841 h 2618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6326" h="2618803">
                <a:moveTo>
                  <a:pt x="2616327" y="634841"/>
                </a:moveTo>
                <a:lnTo>
                  <a:pt x="2616327" y="0"/>
                </a:lnTo>
                <a:lnTo>
                  <a:pt x="0" y="0"/>
                </a:lnTo>
                <a:lnTo>
                  <a:pt x="0" y="2618804"/>
                </a:lnTo>
                <a:lnTo>
                  <a:pt x="634270" y="2618804"/>
                </a:lnTo>
                <a:cubicBezTo>
                  <a:pt x="634270" y="1523143"/>
                  <a:pt x="1521619" y="634841"/>
                  <a:pt x="2616327" y="634841"/>
                </a:cubicBezTo>
                <a:close/>
              </a:path>
            </a:pathLst>
          </a:custGeom>
          <a:solidFill>
            <a:schemeClr val="bg1"/>
          </a:solidFill>
          <a:ln w="9525" cap="flat">
            <a:noFill/>
            <a:prstDash val="solid"/>
            <a:miter/>
          </a:ln>
        </p:spPr>
        <p:txBody>
          <a:bodyPr rtlCol="0" anchor="ctr"/>
          <a:lstStyle/>
          <a:p>
            <a:endParaRPr lang="en-US"/>
          </a:p>
        </p:txBody>
      </p:sp>
      <p:sp>
        <p:nvSpPr>
          <p:cNvPr id="3" name="Subtítulo 2">
            <a:extLst>
              <a:ext uri="{FF2B5EF4-FFF2-40B4-BE49-F238E27FC236}">
                <a16:creationId xmlns:a16="http://schemas.microsoft.com/office/drawing/2014/main" id="{C4AE735E-D442-48DC-85AE-D434D3F77F4E}"/>
              </a:ext>
            </a:extLst>
          </p:cNvPr>
          <p:cNvSpPr>
            <a:spLocks noGrp="1"/>
          </p:cNvSpPr>
          <p:nvPr>
            <p:ph type="subTitle" idx="1"/>
          </p:nvPr>
        </p:nvSpPr>
        <p:spPr>
          <a:xfrm>
            <a:off x="1403632" y="3602037"/>
            <a:ext cx="9283781" cy="2446338"/>
          </a:xfrm>
        </p:spPr>
        <p:txBody>
          <a:bodyPr>
            <a:normAutofit/>
          </a:bodyPr>
          <a:lstStyle/>
          <a:p>
            <a:r>
              <a:rPr lang="es-CL" sz="2200">
                <a:solidFill>
                  <a:schemeClr val="bg1"/>
                </a:solidFill>
              </a:rPr>
              <a:t>Transferencia de calor – Dr. Nicolás Araya.</a:t>
            </a:r>
          </a:p>
        </p:txBody>
      </p:sp>
      <p:sp>
        <p:nvSpPr>
          <p:cNvPr id="17" name="Rectangle 16">
            <a:extLst>
              <a:ext uri="{FF2B5EF4-FFF2-40B4-BE49-F238E27FC236}">
                <a16:creationId xmlns:a16="http://schemas.microsoft.com/office/drawing/2014/main" id="{D98779F6-5395-4B82-BDCB-4ADF6A5BB9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373" y="685797"/>
            <a:ext cx="118872" cy="155045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Graphic 14">
            <a:extLst>
              <a:ext uri="{FF2B5EF4-FFF2-40B4-BE49-F238E27FC236}">
                <a16:creationId xmlns:a16="http://schemas.microsoft.com/office/drawing/2014/main" id="{CE1108CD-786E-4304-9504-9C5AD64829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9448800" y="-1"/>
            <a:ext cx="2743200" cy="2746621"/>
          </a:xfrm>
          <a:custGeom>
            <a:avLst/>
            <a:gdLst>
              <a:gd name="connsiteX0" fmla="*/ 2616327 w 2616326"/>
              <a:gd name="connsiteY0" fmla="*/ 634841 h 2618803"/>
              <a:gd name="connsiteX1" fmla="*/ 2616327 w 2616326"/>
              <a:gd name="connsiteY1" fmla="*/ 0 h 2618803"/>
              <a:gd name="connsiteX2" fmla="*/ 0 w 2616326"/>
              <a:gd name="connsiteY2" fmla="*/ 0 h 2618803"/>
              <a:gd name="connsiteX3" fmla="*/ 0 w 2616326"/>
              <a:gd name="connsiteY3" fmla="*/ 2618804 h 2618803"/>
              <a:gd name="connsiteX4" fmla="*/ 634270 w 2616326"/>
              <a:gd name="connsiteY4" fmla="*/ 2618804 h 2618803"/>
              <a:gd name="connsiteX5" fmla="*/ 2616327 w 2616326"/>
              <a:gd name="connsiteY5" fmla="*/ 634841 h 2618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6326" h="2618803">
                <a:moveTo>
                  <a:pt x="2616327" y="634841"/>
                </a:moveTo>
                <a:lnTo>
                  <a:pt x="2616327" y="0"/>
                </a:lnTo>
                <a:lnTo>
                  <a:pt x="0" y="0"/>
                </a:lnTo>
                <a:lnTo>
                  <a:pt x="0" y="2618804"/>
                </a:lnTo>
                <a:lnTo>
                  <a:pt x="634270" y="2618804"/>
                </a:lnTo>
                <a:cubicBezTo>
                  <a:pt x="634270" y="1523143"/>
                  <a:pt x="1521619" y="634841"/>
                  <a:pt x="2616327" y="634841"/>
                </a:cubicBezTo>
                <a:close/>
              </a:path>
            </a:pathLst>
          </a:custGeom>
          <a:solidFill>
            <a:schemeClr val="bg1">
              <a:alpha val="25000"/>
            </a:schemeClr>
          </a:solidFill>
          <a:ln w="9525" cap="flat">
            <a:noFill/>
            <a:prstDash val="solid"/>
            <a:miter/>
          </a:ln>
        </p:spPr>
        <p:txBody>
          <a:bodyPr rtlCol="0" anchor="ctr"/>
          <a:lstStyle/>
          <a:p>
            <a:endParaRPr lang="en-US"/>
          </a:p>
        </p:txBody>
      </p:sp>
      <p:sp>
        <p:nvSpPr>
          <p:cNvPr id="21" name="Rectangle 20">
            <a:extLst>
              <a:ext uri="{FF2B5EF4-FFF2-40B4-BE49-F238E27FC236}">
                <a16:creationId xmlns:a16="http://schemas.microsoft.com/office/drawing/2014/main" id="{C70191CD-D48F-4F7A-8077-0380603A29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073128" y="6172201"/>
            <a:ext cx="118872" cy="685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790136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iterate>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00"/>
                                        <p:tgtEl>
                                          <p:spTgt spid="3">
                                            <p:txEl>
                                              <p:pRg st="0" end="0"/>
                                            </p:txEl>
                                          </p:spTgt>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6C62131-9013-4E3E-B5A4-0B26EC04F953}"/>
              </a:ext>
            </a:extLst>
          </p:cNvPr>
          <p:cNvSpPr>
            <a:spLocks noGrp="1"/>
          </p:cNvSpPr>
          <p:nvPr>
            <p:ph type="title"/>
          </p:nvPr>
        </p:nvSpPr>
        <p:spPr/>
        <p:txBody>
          <a:bodyPr/>
          <a:lstStyle/>
          <a:p>
            <a:r>
              <a:rPr lang="es-ES" dirty="0"/>
              <a:t>Repaso ecuación de conducción</a:t>
            </a:r>
            <a:endParaRPr lang="es-CL" dirty="0"/>
          </a:p>
        </p:txBody>
      </p:sp>
      <mc:AlternateContent xmlns:mc="http://schemas.openxmlformats.org/markup-compatibility/2006" xmlns:a14="http://schemas.microsoft.com/office/drawing/2010/main">
        <mc:Choice Requires="a14">
          <p:sp>
            <p:nvSpPr>
              <p:cNvPr id="3" name="Marcador de contenido 2">
                <a:extLst>
                  <a:ext uri="{FF2B5EF4-FFF2-40B4-BE49-F238E27FC236}">
                    <a16:creationId xmlns:a16="http://schemas.microsoft.com/office/drawing/2014/main" id="{79000233-2390-4E63-AAD5-7D9D0E5B30A0}"/>
                  </a:ext>
                </a:extLst>
              </p:cNvPr>
              <p:cNvSpPr>
                <a:spLocks noGrp="1"/>
              </p:cNvSpPr>
              <p:nvPr>
                <p:ph idx="1"/>
              </p:nvPr>
            </p:nvSpPr>
            <p:spPr>
              <a:xfrm>
                <a:off x="838200" y="1825625"/>
                <a:ext cx="11750336" cy="4351338"/>
              </a:xfrm>
            </p:spPr>
            <p:txBody>
              <a:bodyPr/>
              <a:lstStyle/>
              <a:p>
                <a14:m>
                  <m:oMath xmlns:m="http://schemas.openxmlformats.org/officeDocument/2006/math">
                    <m:sSub>
                      <m:sSubPr>
                        <m:ctrlPr>
                          <a:rPr lang="es-ES" i="1" smtClean="0">
                            <a:solidFill>
                              <a:srgbClr val="FFFF00"/>
                            </a:solidFill>
                            <a:latin typeface="Cambria Math" panose="02040503050406030204" pitchFamily="18" charset="0"/>
                          </a:rPr>
                        </m:ctrlPr>
                      </m:sSubPr>
                      <m:e>
                        <m:r>
                          <a:rPr lang="es-ES" i="1">
                            <a:solidFill>
                              <a:srgbClr val="FFFF00"/>
                            </a:solidFill>
                            <a:latin typeface="Cambria Math" panose="02040503050406030204" pitchFamily="18" charset="0"/>
                          </a:rPr>
                          <m:t>𝑞</m:t>
                        </m:r>
                      </m:e>
                      <m:sub>
                        <m:r>
                          <a:rPr lang="es-ES" i="1">
                            <a:solidFill>
                              <a:srgbClr val="FFFF00"/>
                            </a:solidFill>
                            <a:latin typeface="Cambria Math" panose="02040503050406030204" pitchFamily="18" charset="0"/>
                          </a:rPr>
                          <m:t>𝑥</m:t>
                        </m:r>
                      </m:sub>
                    </m:sSub>
                    <m:r>
                      <a:rPr lang="es-ES" i="1">
                        <a:solidFill>
                          <a:srgbClr val="FFFF00"/>
                        </a:solidFill>
                        <a:latin typeface="Cambria Math" panose="02040503050406030204" pitchFamily="18" charset="0"/>
                      </a:rPr>
                      <m:t>+</m:t>
                    </m:r>
                    <m:sSub>
                      <m:sSubPr>
                        <m:ctrlPr>
                          <a:rPr lang="es-ES" i="1">
                            <a:solidFill>
                              <a:srgbClr val="FFFF00"/>
                            </a:solidFill>
                            <a:latin typeface="Cambria Math" panose="02040503050406030204" pitchFamily="18" charset="0"/>
                          </a:rPr>
                        </m:ctrlPr>
                      </m:sSubPr>
                      <m:e>
                        <m:r>
                          <a:rPr lang="es-ES" i="1">
                            <a:solidFill>
                              <a:srgbClr val="FFFF00"/>
                            </a:solidFill>
                            <a:latin typeface="Cambria Math" panose="02040503050406030204" pitchFamily="18" charset="0"/>
                          </a:rPr>
                          <m:t>𝑞</m:t>
                        </m:r>
                      </m:e>
                      <m:sub>
                        <m:r>
                          <a:rPr lang="es-ES" b="0" i="1" smtClean="0">
                            <a:solidFill>
                              <a:srgbClr val="FFFF00"/>
                            </a:solidFill>
                            <a:latin typeface="Cambria Math" panose="02040503050406030204" pitchFamily="18" charset="0"/>
                          </a:rPr>
                          <m:t>𝑦</m:t>
                        </m:r>
                      </m:sub>
                    </m:sSub>
                    <m:r>
                      <a:rPr lang="es-ES" b="0" i="1" smtClean="0">
                        <a:solidFill>
                          <a:srgbClr val="FFFF00"/>
                        </a:solidFill>
                        <a:latin typeface="Cambria Math" panose="02040503050406030204" pitchFamily="18" charset="0"/>
                      </a:rPr>
                      <m:t>+</m:t>
                    </m:r>
                    <m:sSub>
                      <m:sSubPr>
                        <m:ctrlPr>
                          <a:rPr lang="es-ES" i="1">
                            <a:solidFill>
                              <a:srgbClr val="FFFF00"/>
                            </a:solidFill>
                            <a:latin typeface="Cambria Math" panose="02040503050406030204" pitchFamily="18" charset="0"/>
                          </a:rPr>
                        </m:ctrlPr>
                      </m:sSubPr>
                      <m:e>
                        <m:r>
                          <a:rPr lang="es-ES" i="1">
                            <a:solidFill>
                              <a:srgbClr val="FFFF00"/>
                            </a:solidFill>
                            <a:latin typeface="Cambria Math" panose="02040503050406030204" pitchFamily="18" charset="0"/>
                          </a:rPr>
                          <m:t>𝑞</m:t>
                        </m:r>
                      </m:e>
                      <m:sub>
                        <m:r>
                          <a:rPr lang="es-ES" b="0" i="1" smtClean="0">
                            <a:solidFill>
                              <a:srgbClr val="FFFF00"/>
                            </a:solidFill>
                            <a:latin typeface="Cambria Math" panose="02040503050406030204" pitchFamily="18" charset="0"/>
                          </a:rPr>
                          <m:t>𝑧</m:t>
                        </m:r>
                      </m:sub>
                    </m:sSub>
                    <m:r>
                      <a:rPr lang="es-ES" b="0" i="1" smtClean="0">
                        <a:solidFill>
                          <a:srgbClr val="FFFF00"/>
                        </a:solidFill>
                        <a:latin typeface="Cambria Math" panose="02040503050406030204" pitchFamily="18" charset="0"/>
                      </a:rPr>
                      <m:t>+</m:t>
                    </m:r>
                    <m:acc>
                      <m:accPr>
                        <m:chr m:val="̇"/>
                        <m:ctrlPr>
                          <a:rPr lang="es-ES" b="0" i="1" smtClean="0">
                            <a:solidFill>
                              <a:srgbClr val="FFFF00"/>
                            </a:solidFill>
                            <a:latin typeface="Cambria Math" panose="02040503050406030204" pitchFamily="18" charset="0"/>
                          </a:rPr>
                        </m:ctrlPr>
                      </m:accPr>
                      <m:e>
                        <m:r>
                          <a:rPr lang="es-ES" b="0" i="1" smtClean="0">
                            <a:solidFill>
                              <a:srgbClr val="FFFF00"/>
                            </a:solidFill>
                            <a:latin typeface="Cambria Math" panose="02040503050406030204" pitchFamily="18" charset="0"/>
                          </a:rPr>
                          <m:t>𝑞</m:t>
                        </m:r>
                      </m:e>
                    </m:acc>
                    <m:r>
                      <a:rPr lang="es-ES" b="0" i="1" smtClean="0">
                        <a:solidFill>
                          <a:srgbClr val="FFFF00"/>
                        </a:solidFill>
                        <a:latin typeface="Cambria Math" panose="02040503050406030204" pitchFamily="18" charset="0"/>
                      </a:rPr>
                      <m:t>𝑑𝑥𝑑𝑦𝑑𝑧</m:t>
                    </m:r>
                    <m:r>
                      <a:rPr lang="es-ES" b="0" i="1" smtClean="0">
                        <a:solidFill>
                          <a:srgbClr val="FFFF00"/>
                        </a:solidFill>
                        <a:latin typeface="Cambria Math" panose="02040503050406030204" pitchFamily="18" charset="0"/>
                      </a:rPr>
                      <m:t>−</m:t>
                    </m:r>
                    <m:sSub>
                      <m:sSubPr>
                        <m:ctrlPr>
                          <a:rPr lang="es-ES" i="1">
                            <a:solidFill>
                              <a:srgbClr val="FFFF00"/>
                            </a:solidFill>
                            <a:latin typeface="Cambria Math" panose="02040503050406030204" pitchFamily="18" charset="0"/>
                          </a:rPr>
                        </m:ctrlPr>
                      </m:sSubPr>
                      <m:e>
                        <m:r>
                          <a:rPr lang="es-ES" i="1">
                            <a:solidFill>
                              <a:srgbClr val="FFFF00"/>
                            </a:solidFill>
                            <a:latin typeface="Cambria Math" panose="02040503050406030204" pitchFamily="18" charset="0"/>
                          </a:rPr>
                          <m:t>𝑞</m:t>
                        </m:r>
                      </m:e>
                      <m:sub>
                        <m:r>
                          <a:rPr lang="es-ES" i="1">
                            <a:solidFill>
                              <a:srgbClr val="FFFF00"/>
                            </a:solidFill>
                            <a:latin typeface="Cambria Math" panose="02040503050406030204" pitchFamily="18" charset="0"/>
                          </a:rPr>
                          <m:t>𝑥</m:t>
                        </m:r>
                        <m:r>
                          <a:rPr lang="es-ES" i="1">
                            <a:solidFill>
                              <a:srgbClr val="FFFF00"/>
                            </a:solidFill>
                            <a:latin typeface="Cambria Math" panose="02040503050406030204" pitchFamily="18" charset="0"/>
                          </a:rPr>
                          <m:t>+</m:t>
                        </m:r>
                        <m:r>
                          <a:rPr lang="es-ES" i="1">
                            <a:solidFill>
                              <a:srgbClr val="FFFF00"/>
                            </a:solidFill>
                            <a:latin typeface="Cambria Math" panose="02040503050406030204" pitchFamily="18" charset="0"/>
                          </a:rPr>
                          <m:t>𝑑𝑥</m:t>
                        </m:r>
                      </m:sub>
                    </m:sSub>
                    <m:r>
                      <a:rPr lang="es-ES" b="0" i="1" smtClean="0">
                        <a:solidFill>
                          <a:srgbClr val="FFFF00"/>
                        </a:solidFill>
                        <a:latin typeface="Cambria Math" panose="02040503050406030204" pitchFamily="18" charset="0"/>
                      </a:rPr>
                      <m:t> −</m:t>
                    </m:r>
                    <m:sSub>
                      <m:sSubPr>
                        <m:ctrlPr>
                          <a:rPr lang="es-ES" i="1">
                            <a:solidFill>
                              <a:srgbClr val="FFFF00"/>
                            </a:solidFill>
                            <a:latin typeface="Cambria Math" panose="02040503050406030204" pitchFamily="18" charset="0"/>
                          </a:rPr>
                        </m:ctrlPr>
                      </m:sSubPr>
                      <m:e>
                        <m:r>
                          <a:rPr lang="es-ES" i="1">
                            <a:solidFill>
                              <a:srgbClr val="FFFF00"/>
                            </a:solidFill>
                            <a:latin typeface="Cambria Math" panose="02040503050406030204" pitchFamily="18" charset="0"/>
                          </a:rPr>
                          <m:t>𝑞</m:t>
                        </m:r>
                      </m:e>
                      <m:sub>
                        <m:r>
                          <a:rPr lang="es-ES" b="0" i="1" smtClean="0">
                            <a:solidFill>
                              <a:srgbClr val="FFFF00"/>
                            </a:solidFill>
                            <a:latin typeface="Cambria Math" panose="02040503050406030204" pitchFamily="18" charset="0"/>
                          </a:rPr>
                          <m:t>𝑦</m:t>
                        </m:r>
                        <m:r>
                          <a:rPr lang="es-ES" i="1">
                            <a:solidFill>
                              <a:srgbClr val="FFFF00"/>
                            </a:solidFill>
                            <a:latin typeface="Cambria Math" panose="02040503050406030204" pitchFamily="18" charset="0"/>
                          </a:rPr>
                          <m:t>+</m:t>
                        </m:r>
                        <m:r>
                          <a:rPr lang="es-ES" i="1">
                            <a:solidFill>
                              <a:srgbClr val="FFFF00"/>
                            </a:solidFill>
                            <a:latin typeface="Cambria Math" panose="02040503050406030204" pitchFamily="18" charset="0"/>
                          </a:rPr>
                          <m:t>𝑑𝑦</m:t>
                        </m:r>
                      </m:sub>
                    </m:sSub>
                    <m:r>
                      <a:rPr lang="es-ES" b="0" i="1" smtClean="0">
                        <a:solidFill>
                          <a:srgbClr val="FFFF00"/>
                        </a:solidFill>
                        <a:latin typeface="Cambria Math" panose="02040503050406030204" pitchFamily="18" charset="0"/>
                      </a:rPr>
                      <m:t>−</m:t>
                    </m:r>
                    <m:sSub>
                      <m:sSubPr>
                        <m:ctrlPr>
                          <a:rPr lang="es-ES" i="1">
                            <a:solidFill>
                              <a:srgbClr val="FFFF00"/>
                            </a:solidFill>
                            <a:latin typeface="Cambria Math" panose="02040503050406030204" pitchFamily="18" charset="0"/>
                          </a:rPr>
                        </m:ctrlPr>
                      </m:sSubPr>
                      <m:e>
                        <m:r>
                          <a:rPr lang="es-ES" i="1">
                            <a:solidFill>
                              <a:srgbClr val="FFFF00"/>
                            </a:solidFill>
                            <a:latin typeface="Cambria Math" panose="02040503050406030204" pitchFamily="18" charset="0"/>
                          </a:rPr>
                          <m:t>𝑞</m:t>
                        </m:r>
                      </m:e>
                      <m:sub>
                        <m:r>
                          <a:rPr lang="es-ES" b="0" i="1" smtClean="0">
                            <a:solidFill>
                              <a:srgbClr val="FFFF00"/>
                            </a:solidFill>
                            <a:latin typeface="Cambria Math" panose="02040503050406030204" pitchFamily="18" charset="0"/>
                          </a:rPr>
                          <m:t>𝑧</m:t>
                        </m:r>
                        <m:r>
                          <a:rPr lang="es-ES" i="1">
                            <a:solidFill>
                              <a:srgbClr val="FFFF00"/>
                            </a:solidFill>
                            <a:latin typeface="Cambria Math" panose="02040503050406030204" pitchFamily="18" charset="0"/>
                          </a:rPr>
                          <m:t>+</m:t>
                        </m:r>
                        <m:r>
                          <a:rPr lang="es-ES" i="1">
                            <a:solidFill>
                              <a:srgbClr val="FFFF00"/>
                            </a:solidFill>
                            <a:latin typeface="Cambria Math" panose="02040503050406030204" pitchFamily="18" charset="0"/>
                          </a:rPr>
                          <m:t>𝑑𝑧</m:t>
                        </m:r>
                      </m:sub>
                    </m:sSub>
                    <m:r>
                      <a:rPr lang="es-ES" b="0" i="1" smtClean="0">
                        <a:solidFill>
                          <a:srgbClr val="FFFF00"/>
                        </a:solidFill>
                        <a:latin typeface="Cambria Math" panose="02040503050406030204" pitchFamily="18" charset="0"/>
                      </a:rPr>
                      <m:t>=</m:t>
                    </m:r>
                    <m:r>
                      <a:rPr lang="es-ES" i="1" smtClean="0">
                        <a:solidFill>
                          <a:srgbClr val="FFFF00"/>
                        </a:solidFill>
                        <a:latin typeface="Cambria Math" panose="02040503050406030204" pitchFamily="18" charset="0"/>
                        <a:ea typeface="Cambria Math" panose="02040503050406030204" pitchFamily="18" charset="0"/>
                      </a:rPr>
                      <m:t>𝜌</m:t>
                    </m:r>
                    <m:r>
                      <a:rPr lang="es-ES" i="1">
                        <a:solidFill>
                          <a:srgbClr val="FFFF00"/>
                        </a:solidFill>
                        <a:latin typeface="Cambria Math" panose="02040503050406030204" pitchFamily="18" charset="0"/>
                        <a:ea typeface="Cambria Math" panose="02040503050406030204" pitchFamily="18" charset="0"/>
                      </a:rPr>
                      <m:t>𝐶𝑝</m:t>
                    </m:r>
                    <m:f>
                      <m:fPr>
                        <m:ctrlPr>
                          <a:rPr lang="es-ES" i="1">
                            <a:solidFill>
                              <a:srgbClr val="FFFF00"/>
                            </a:solidFill>
                            <a:latin typeface="Cambria Math" panose="02040503050406030204" pitchFamily="18" charset="0"/>
                            <a:ea typeface="Cambria Math" panose="02040503050406030204" pitchFamily="18" charset="0"/>
                          </a:rPr>
                        </m:ctrlPr>
                      </m:fPr>
                      <m:num>
                        <m:r>
                          <a:rPr lang="es-ES" i="1">
                            <a:solidFill>
                              <a:srgbClr val="FFFF00"/>
                            </a:solidFill>
                            <a:latin typeface="Cambria Math" panose="02040503050406030204" pitchFamily="18" charset="0"/>
                            <a:ea typeface="Cambria Math" panose="02040503050406030204" pitchFamily="18" charset="0"/>
                          </a:rPr>
                          <m:t>𝜕</m:t>
                        </m:r>
                        <m:r>
                          <a:rPr lang="es-ES" i="1">
                            <a:solidFill>
                              <a:srgbClr val="FFFF00"/>
                            </a:solidFill>
                            <a:latin typeface="Cambria Math" panose="02040503050406030204" pitchFamily="18" charset="0"/>
                            <a:ea typeface="Cambria Math" panose="02040503050406030204" pitchFamily="18" charset="0"/>
                          </a:rPr>
                          <m:t>𝑇</m:t>
                        </m:r>
                      </m:num>
                      <m:den>
                        <m:r>
                          <a:rPr lang="es-ES" i="1">
                            <a:solidFill>
                              <a:srgbClr val="FFFF00"/>
                            </a:solidFill>
                            <a:latin typeface="Cambria Math" panose="02040503050406030204" pitchFamily="18" charset="0"/>
                            <a:ea typeface="Cambria Math" panose="02040503050406030204" pitchFamily="18" charset="0"/>
                          </a:rPr>
                          <m:t>𝜕</m:t>
                        </m:r>
                        <m:r>
                          <a:rPr lang="es-ES" i="1">
                            <a:solidFill>
                              <a:srgbClr val="FFFF00"/>
                            </a:solidFill>
                            <a:latin typeface="Cambria Math" panose="02040503050406030204" pitchFamily="18" charset="0"/>
                            <a:ea typeface="Cambria Math" panose="02040503050406030204" pitchFamily="18" charset="0"/>
                          </a:rPr>
                          <m:t>𝑡</m:t>
                        </m:r>
                      </m:den>
                    </m:f>
                    <m:r>
                      <a:rPr lang="es-ES" i="1">
                        <a:solidFill>
                          <a:srgbClr val="FFFF00"/>
                        </a:solidFill>
                        <a:latin typeface="Cambria Math" panose="02040503050406030204" pitchFamily="18" charset="0"/>
                        <a:ea typeface="Cambria Math" panose="02040503050406030204" pitchFamily="18" charset="0"/>
                      </a:rPr>
                      <m:t>𝑑𝑥𝑑𝑦𝑑𝑧</m:t>
                    </m:r>
                  </m:oMath>
                </a14:m>
                <a:endParaRPr lang="es-CL" dirty="0"/>
              </a:p>
              <a:p>
                <a:pPr marL="0" indent="0">
                  <a:buNone/>
                </a:pPr>
                <a14:m>
                  <m:oMathPara xmlns:m="http://schemas.openxmlformats.org/officeDocument/2006/math">
                    <m:oMathParaPr>
                      <m:jc m:val="centerGroup"/>
                    </m:oMathParaPr>
                    <m:oMath xmlns:m="http://schemas.openxmlformats.org/officeDocument/2006/math">
                      <m:sSub>
                        <m:sSubPr>
                          <m:ctrlPr>
                            <a:rPr lang="es-ES" b="0" i="1" smtClean="0">
                              <a:solidFill>
                                <a:srgbClr val="FFFF00"/>
                              </a:solidFill>
                              <a:latin typeface="Cambria Math" panose="02040503050406030204" pitchFamily="18" charset="0"/>
                            </a:rPr>
                          </m:ctrlPr>
                        </m:sSubPr>
                        <m:e>
                          <m:r>
                            <a:rPr lang="es-ES" b="0" i="1" smtClean="0">
                              <a:solidFill>
                                <a:srgbClr val="FFFF00"/>
                              </a:solidFill>
                              <a:latin typeface="Cambria Math" panose="02040503050406030204" pitchFamily="18" charset="0"/>
                            </a:rPr>
                            <m:t>𝑞</m:t>
                          </m:r>
                        </m:e>
                        <m:sub>
                          <m:r>
                            <a:rPr lang="es-ES" b="0" i="1" smtClean="0">
                              <a:solidFill>
                                <a:srgbClr val="FFFF00"/>
                              </a:solidFill>
                              <a:latin typeface="Cambria Math" panose="02040503050406030204" pitchFamily="18" charset="0"/>
                            </a:rPr>
                            <m:t>𝑥</m:t>
                          </m:r>
                          <m:r>
                            <a:rPr lang="es-ES" b="0" i="1" smtClean="0">
                              <a:solidFill>
                                <a:srgbClr val="FFFF00"/>
                              </a:solidFill>
                              <a:latin typeface="Cambria Math" panose="02040503050406030204" pitchFamily="18" charset="0"/>
                            </a:rPr>
                            <m:t>+</m:t>
                          </m:r>
                          <m:r>
                            <a:rPr lang="es-ES" b="0" i="1" smtClean="0">
                              <a:solidFill>
                                <a:srgbClr val="FFFF00"/>
                              </a:solidFill>
                              <a:latin typeface="Cambria Math" panose="02040503050406030204" pitchFamily="18" charset="0"/>
                            </a:rPr>
                            <m:t>𝑑𝑥</m:t>
                          </m:r>
                        </m:sub>
                      </m:sSub>
                      <m:r>
                        <a:rPr lang="es-ES" b="0" i="1" smtClean="0">
                          <a:solidFill>
                            <a:srgbClr val="FFFF00"/>
                          </a:solidFill>
                          <a:latin typeface="Cambria Math" panose="02040503050406030204" pitchFamily="18" charset="0"/>
                        </a:rPr>
                        <m:t>=</m:t>
                      </m:r>
                      <m:sSub>
                        <m:sSubPr>
                          <m:ctrlPr>
                            <a:rPr lang="es-ES" i="1">
                              <a:solidFill>
                                <a:srgbClr val="FFFF00"/>
                              </a:solidFill>
                              <a:latin typeface="Cambria Math" panose="02040503050406030204" pitchFamily="18" charset="0"/>
                            </a:rPr>
                          </m:ctrlPr>
                        </m:sSubPr>
                        <m:e>
                          <m:r>
                            <a:rPr lang="es-ES" i="1">
                              <a:solidFill>
                                <a:srgbClr val="FFFF00"/>
                              </a:solidFill>
                              <a:latin typeface="Cambria Math" panose="02040503050406030204" pitchFamily="18" charset="0"/>
                            </a:rPr>
                            <m:t>𝑞</m:t>
                          </m:r>
                        </m:e>
                        <m:sub>
                          <m:r>
                            <a:rPr lang="es-ES" i="1">
                              <a:solidFill>
                                <a:srgbClr val="FFFF00"/>
                              </a:solidFill>
                              <a:latin typeface="Cambria Math" panose="02040503050406030204" pitchFamily="18" charset="0"/>
                            </a:rPr>
                            <m:t>𝑥</m:t>
                          </m:r>
                        </m:sub>
                      </m:sSub>
                      <m:r>
                        <a:rPr lang="es-ES" b="0" i="1" smtClean="0">
                          <a:solidFill>
                            <a:srgbClr val="FFFF00"/>
                          </a:solidFill>
                          <a:latin typeface="Cambria Math" panose="02040503050406030204" pitchFamily="18" charset="0"/>
                        </a:rPr>
                        <m:t>+</m:t>
                      </m:r>
                      <m:f>
                        <m:fPr>
                          <m:ctrlPr>
                            <a:rPr lang="es-ES" b="0" i="1" smtClean="0">
                              <a:solidFill>
                                <a:srgbClr val="FFFF00"/>
                              </a:solidFill>
                              <a:latin typeface="Cambria Math" panose="02040503050406030204" pitchFamily="18" charset="0"/>
                              <a:ea typeface="Cambria Math" panose="02040503050406030204" pitchFamily="18" charset="0"/>
                            </a:rPr>
                          </m:ctrlPr>
                        </m:fPr>
                        <m:num>
                          <m:r>
                            <a:rPr lang="es-ES" b="0" i="1" smtClean="0">
                              <a:solidFill>
                                <a:srgbClr val="FFFF00"/>
                              </a:solidFill>
                              <a:latin typeface="Cambria Math" panose="02040503050406030204" pitchFamily="18" charset="0"/>
                              <a:ea typeface="Cambria Math" panose="02040503050406030204" pitchFamily="18" charset="0"/>
                            </a:rPr>
                            <m:t>𝜕</m:t>
                          </m:r>
                          <m:sSub>
                            <m:sSubPr>
                              <m:ctrlPr>
                                <a:rPr lang="es-ES" i="1">
                                  <a:solidFill>
                                    <a:srgbClr val="FFFF00"/>
                                  </a:solidFill>
                                  <a:latin typeface="Cambria Math" panose="02040503050406030204" pitchFamily="18" charset="0"/>
                                </a:rPr>
                              </m:ctrlPr>
                            </m:sSubPr>
                            <m:e>
                              <m:r>
                                <a:rPr lang="es-ES" i="1">
                                  <a:solidFill>
                                    <a:srgbClr val="FFFF00"/>
                                  </a:solidFill>
                                  <a:latin typeface="Cambria Math" panose="02040503050406030204" pitchFamily="18" charset="0"/>
                                </a:rPr>
                                <m:t>𝑞</m:t>
                              </m:r>
                            </m:e>
                            <m:sub>
                              <m:r>
                                <a:rPr lang="es-ES" i="1">
                                  <a:solidFill>
                                    <a:srgbClr val="FFFF00"/>
                                  </a:solidFill>
                                  <a:latin typeface="Cambria Math" panose="02040503050406030204" pitchFamily="18" charset="0"/>
                                </a:rPr>
                                <m:t>𝑥</m:t>
                              </m:r>
                            </m:sub>
                          </m:sSub>
                        </m:num>
                        <m:den>
                          <m:r>
                            <a:rPr lang="es-ES" b="0" i="1" smtClean="0">
                              <a:solidFill>
                                <a:srgbClr val="FFFF00"/>
                              </a:solidFill>
                              <a:latin typeface="Cambria Math" panose="02040503050406030204" pitchFamily="18" charset="0"/>
                              <a:ea typeface="Cambria Math" panose="02040503050406030204" pitchFamily="18" charset="0"/>
                            </a:rPr>
                            <m:t>𝜕</m:t>
                          </m:r>
                          <m:r>
                            <a:rPr lang="es-ES" b="0" i="1" smtClean="0">
                              <a:solidFill>
                                <a:srgbClr val="FFFF00"/>
                              </a:solidFill>
                              <a:latin typeface="Cambria Math" panose="02040503050406030204" pitchFamily="18" charset="0"/>
                              <a:ea typeface="Cambria Math" panose="02040503050406030204" pitchFamily="18" charset="0"/>
                            </a:rPr>
                            <m:t>𝑥</m:t>
                          </m:r>
                        </m:den>
                      </m:f>
                      <m:r>
                        <a:rPr lang="es-ES" b="0" i="1" smtClean="0">
                          <a:solidFill>
                            <a:srgbClr val="FFFF00"/>
                          </a:solidFill>
                          <a:latin typeface="Cambria Math" panose="02040503050406030204" pitchFamily="18" charset="0"/>
                          <a:ea typeface="Cambria Math" panose="02040503050406030204" pitchFamily="18" charset="0"/>
                        </a:rPr>
                        <m:t>𝑑𝑥</m:t>
                      </m:r>
                    </m:oMath>
                  </m:oMathPara>
                </a14:m>
                <a:endParaRPr lang="es-CL" dirty="0"/>
              </a:p>
              <a:p>
                <a14:m>
                  <m:oMath xmlns:m="http://schemas.openxmlformats.org/officeDocument/2006/math">
                    <m:r>
                      <a:rPr lang="es-ES" b="0" i="1" smtClean="0">
                        <a:solidFill>
                          <a:srgbClr val="FFFF00"/>
                        </a:solidFill>
                        <a:latin typeface="Cambria Math" panose="02040503050406030204" pitchFamily="18" charset="0"/>
                        <a:ea typeface="Cambria Math" panose="02040503050406030204" pitchFamily="18" charset="0"/>
                      </a:rPr>
                      <m:t>−</m:t>
                    </m:r>
                    <m:f>
                      <m:fPr>
                        <m:ctrlPr>
                          <a:rPr lang="es-ES" i="1">
                            <a:solidFill>
                              <a:srgbClr val="FFFF00"/>
                            </a:solidFill>
                            <a:latin typeface="Cambria Math" panose="02040503050406030204" pitchFamily="18" charset="0"/>
                            <a:ea typeface="Cambria Math" panose="02040503050406030204" pitchFamily="18" charset="0"/>
                          </a:rPr>
                        </m:ctrlPr>
                      </m:fPr>
                      <m:num>
                        <m:r>
                          <a:rPr lang="es-ES" i="1">
                            <a:solidFill>
                              <a:srgbClr val="FFFF00"/>
                            </a:solidFill>
                            <a:latin typeface="Cambria Math" panose="02040503050406030204" pitchFamily="18" charset="0"/>
                            <a:ea typeface="Cambria Math" panose="02040503050406030204" pitchFamily="18" charset="0"/>
                          </a:rPr>
                          <m:t>𝜕</m:t>
                        </m:r>
                        <m:sSub>
                          <m:sSubPr>
                            <m:ctrlPr>
                              <a:rPr lang="es-ES" i="1">
                                <a:solidFill>
                                  <a:srgbClr val="FFFF00"/>
                                </a:solidFill>
                                <a:latin typeface="Cambria Math" panose="02040503050406030204" pitchFamily="18" charset="0"/>
                              </a:rPr>
                            </m:ctrlPr>
                          </m:sSubPr>
                          <m:e>
                            <m:r>
                              <a:rPr lang="es-ES" i="1">
                                <a:solidFill>
                                  <a:srgbClr val="FFFF00"/>
                                </a:solidFill>
                                <a:latin typeface="Cambria Math" panose="02040503050406030204" pitchFamily="18" charset="0"/>
                              </a:rPr>
                              <m:t>𝑞</m:t>
                            </m:r>
                          </m:e>
                          <m:sub>
                            <m:r>
                              <a:rPr lang="es-ES" i="1">
                                <a:solidFill>
                                  <a:srgbClr val="FFFF00"/>
                                </a:solidFill>
                                <a:latin typeface="Cambria Math" panose="02040503050406030204" pitchFamily="18" charset="0"/>
                              </a:rPr>
                              <m:t>𝑥</m:t>
                            </m:r>
                          </m:sub>
                        </m:sSub>
                      </m:num>
                      <m:den>
                        <m:r>
                          <a:rPr lang="es-ES" i="1">
                            <a:solidFill>
                              <a:srgbClr val="FFFF00"/>
                            </a:solidFill>
                            <a:latin typeface="Cambria Math" panose="02040503050406030204" pitchFamily="18" charset="0"/>
                            <a:ea typeface="Cambria Math" panose="02040503050406030204" pitchFamily="18" charset="0"/>
                          </a:rPr>
                          <m:t>𝜕</m:t>
                        </m:r>
                        <m:r>
                          <a:rPr lang="es-ES" i="1">
                            <a:solidFill>
                              <a:srgbClr val="FFFF00"/>
                            </a:solidFill>
                            <a:latin typeface="Cambria Math" panose="02040503050406030204" pitchFamily="18" charset="0"/>
                            <a:ea typeface="Cambria Math" panose="02040503050406030204" pitchFamily="18" charset="0"/>
                          </a:rPr>
                          <m:t>𝑥</m:t>
                        </m:r>
                      </m:den>
                    </m:f>
                    <m:r>
                      <a:rPr lang="es-ES" i="1">
                        <a:solidFill>
                          <a:srgbClr val="FFFF00"/>
                        </a:solidFill>
                        <a:latin typeface="Cambria Math" panose="02040503050406030204" pitchFamily="18" charset="0"/>
                        <a:ea typeface="Cambria Math" panose="02040503050406030204" pitchFamily="18" charset="0"/>
                      </a:rPr>
                      <m:t>𝑑𝑥</m:t>
                    </m:r>
                    <m:r>
                      <a:rPr lang="es-ES" b="0" i="1" smtClean="0">
                        <a:solidFill>
                          <a:srgbClr val="FFFF00"/>
                        </a:solidFill>
                        <a:latin typeface="Cambria Math" panose="02040503050406030204" pitchFamily="18" charset="0"/>
                        <a:ea typeface="Cambria Math" panose="02040503050406030204" pitchFamily="18" charset="0"/>
                      </a:rPr>
                      <m:t>−</m:t>
                    </m:r>
                    <m:f>
                      <m:fPr>
                        <m:ctrlPr>
                          <a:rPr lang="es-ES" i="1">
                            <a:solidFill>
                              <a:srgbClr val="FFFF00"/>
                            </a:solidFill>
                            <a:latin typeface="Cambria Math" panose="02040503050406030204" pitchFamily="18" charset="0"/>
                            <a:ea typeface="Cambria Math" panose="02040503050406030204" pitchFamily="18" charset="0"/>
                          </a:rPr>
                        </m:ctrlPr>
                      </m:fPr>
                      <m:num>
                        <m:r>
                          <a:rPr lang="es-ES" i="1">
                            <a:solidFill>
                              <a:srgbClr val="FFFF00"/>
                            </a:solidFill>
                            <a:latin typeface="Cambria Math" panose="02040503050406030204" pitchFamily="18" charset="0"/>
                            <a:ea typeface="Cambria Math" panose="02040503050406030204" pitchFamily="18" charset="0"/>
                          </a:rPr>
                          <m:t>𝜕</m:t>
                        </m:r>
                        <m:r>
                          <a:rPr lang="es-ES" b="0" i="1" smtClean="0">
                            <a:solidFill>
                              <a:srgbClr val="FFFF00"/>
                            </a:solidFill>
                            <a:latin typeface="Cambria Math" panose="02040503050406030204" pitchFamily="18" charset="0"/>
                            <a:ea typeface="Cambria Math" panose="02040503050406030204" pitchFamily="18" charset="0"/>
                          </a:rPr>
                          <m:t>𝑞</m:t>
                        </m:r>
                        <m:r>
                          <a:rPr lang="es-ES" b="0" i="1" smtClean="0">
                            <a:solidFill>
                              <a:srgbClr val="FFFF00"/>
                            </a:solidFill>
                            <a:latin typeface="Cambria Math" panose="02040503050406030204" pitchFamily="18" charset="0"/>
                          </a:rPr>
                          <m:t>𝑦</m:t>
                        </m:r>
                      </m:num>
                      <m:den>
                        <m:r>
                          <a:rPr lang="es-ES" i="1">
                            <a:solidFill>
                              <a:srgbClr val="FFFF00"/>
                            </a:solidFill>
                            <a:latin typeface="Cambria Math" panose="02040503050406030204" pitchFamily="18" charset="0"/>
                            <a:ea typeface="Cambria Math" panose="02040503050406030204" pitchFamily="18" charset="0"/>
                          </a:rPr>
                          <m:t>𝜕</m:t>
                        </m:r>
                        <m:r>
                          <a:rPr lang="es-ES" b="0" i="1" smtClean="0">
                            <a:solidFill>
                              <a:srgbClr val="FFFF00"/>
                            </a:solidFill>
                            <a:latin typeface="Cambria Math" panose="02040503050406030204" pitchFamily="18" charset="0"/>
                            <a:ea typeface="Cambria Math" panose="02040503050406030204" pitchFamily="18" charset="0"/>
                          </a:rPr>
                          <m:t>𝑦</m:t>
                        </m:r>
                      </m:den>
                    </m:f>
                    <m:r>
                      <a:rPr lang="es-ES" i="1">
                        <a:solidFill>
                          <a:srgbClr val="FFFF00"/>
                        </a:solidFill>
                        <a:latin typeface="Cambria Math" panose="02040503050406030204" pitchFamily="18" charset="0"/>
                        <a:ea typeface="Cambria Math" panose="02040503050406030204" pitchFamily="18" charset="0"/>
                      </a:rPr>
                      <m:t>𝑑</m:t>
                    </m:r>
                    <m:r>
                      <a:rPr lang="es-ES" b="0" i="1" smtClean="0">
                        <a:solidFill>
                          <a:srgbClr val="FFFF00"/>
                        </a:solidFill>
                        <a:latin typeface="Cambria Math" panose="02040503050406030204" pitchFamily="18" charset="0"/>
                        <a:ea typeface="Cambria Math" panose="02040503050406030204" pitchFamily="18" charset="0"/>
                      </a:rPr>
                      <m:t>𝑦</m:t>
                    </m:r>
                    <m:r>
                      <a:rPr lang="es-ES" b="0" i="1" smtClean="0">
                        <a:solidFill>
                          <a:srgbClr val="FFFF00"/>
                        </a:solidFill>
                        <a:latin typeface="Cambria Math" panose="02040503050406030204" pitchFamily="18" charset="0"/>
                        <a:ea typeface="Cambria Math" panose="02040503050406030204" pitchFamily="18" charset="0"/>
                      </a:rPr>
                      <m:t>−</m:t>
                    </m:r>
                    <m:f>
                      <m:fPr>
                        <m:ctrlPr>
                          <a:rPr lang="es-ES" i="1">
                            <a:solidFill>
                              <a:srgbClr val="FFFF00"/>
                            </a:solidFill>
                            <a:latin typeface="Cambria Math" panose="02040503050406030204" pitchFamily="18" charset="0"/>
                            <a:ea typeface="Cambria Math" panose="02040503050406030204" pitchFamily="18" charset="0"/>
                          </a:rPr>
                        </m:ctrlPr>
                      </m:fPr>
                      <m:num>
                        <m:r>
                          <a:rPr lang="es-ES" i="1">
                            <a:solidFill>
                              <a:srgbClr val="FFFF00"/>
                            </a:solidFill>
                            <a:latin typeface="Cambria Math" panose="02040503050406030204" pitchFamily="18" charset="0"/>
                            <a:ea typeface="Cambria Math" panose="02040503050406030204" pitchFamily="18" charset="0"/>
                          </a:rPr>
                          <m:t>𝜕</m:t>
                        </m:r>
                        <m:sSub>
                          <m:sSubPr>
                            <m:ctrlPr>
                              <a:rPr lang="es-ES" i="1" smtClean="0">
                                <a:solidFill>
                                  <a:srgbClr val="FFFF00"/>
                                </a:solidFill>
                                <a:latin typeface="Cambria Math" panose="02040503050406030204" pitchFamily="18" charset="0"/>
                              </a:rPr>
                            </m:ctrlPr>
                          </m:sSubPr>
                          <m:e>
                            <m:r>
                              <a:rPr lang="es-ES" i="1">
                                <a:solidFill>
                                  <a:srgbClr val="FFFF00"/>
                                </a:solidFill>
                                <a:latin typeface="Cambria Math" panose="02040503050406030204" pitchFamily="18" charset="0"/>
                              </a:rPr>
                              <m:t>𝑞</m:t>
                            </m:r>
                          </m:e>
                          <m:sub>
                            <m:r>
                              <a:rPr lang="es-ES" b="0" i="1" smtClean="0">
                                <a:solidFill>
                                  <a:srgbClr val="FFFF00"/>
                                </a:solidFill>
                                <a:latin typeface="Cambria Math" panose="02040503050406030204" pitchFamily="18" charset="0"/>
                              </a:rPr>
                              <m:t>𝑧</m:t>
                            </m:r>
                          </m:sub>
                        </m:sSub>
                      </m:num>
                      <m:den>
                        <m:r>
                          <a:rPr lang="es-ES" i="1">
                            <a:solidFill>
                              <a:srgbClr val="FFFF00"/>
                            </a:solidFill>
                            <a:latin typeface="Cambria Math" panose="02040503050406030204" pitchFamily="18" charset="0"/>
                            <a:ea typeface="Cambria Math" panose="02040503050406030204" pitchFamily="18" charset="0"/>
                          </a:rPr>
                          <m:t>𝜕</m:t>
                        </m:r>
                        <m:r>
                          <a:rPr lang="es-ES" b="0" i="1" smtClean="0">
                            <a:solidFill>
                              <a:srgbClr val="FFFF00"/>
                            </a:solidFill>
                            <a:latin typeface="Cambria Math" panose="02040503050406030204" pitchFamily="18" charset="0"/>
                            <a:ea typeface="Cambria Math" panose="02040503050406030204" pitchFamily="18" charset="0"/>
                          </a:rPr>
                          <m:t>𝑧</m:t>
                        </m:r>
                      </m:den>
                    </m:f>
                    <m:r>
                      <a:rPr lang="es-ES" i="1">
                        <a:solidFill>
                          <a:srgbClr val="FFFF00"/>
                        </a:solidFill>
                        <a:latin typeface="Cambria Math" panose="02040503050406030204" pitchFamily="18" charset="0"/>
                        <a:ea typeface="Cambria Math" panose="02040503050406030204" pitchFamily="18" charset="0"/>
                      </a:rPr>
                      <m:t>𝑑</m:t>
                    </m:r>
                    <m:r>
                      <a:rPr lang="es-ES" b="0" i="1" smtClean="0">
                        <a:solidFill>
                          <a:srgbClr val="FFFF00"/>
                        </a:solidFill>
                        <a:latin typeface="Cambria Math" panose="02040503050406030204" pitchFamily="18" charset="0"/>
                        <a:ea typeface="Cambria Math" panose="02040503050406030204" pitchFamily="18" charset="0"/>
                      </a:rPr>
                      <m:t>𝑧</m:t>
                    </m:r>
                    <m:r>
                      <a:rPr lang="es-ES" b="0" i="1" smtClean="0">
                        <a:solidFill>
                          <a:srgbClr val="FFFF00"/>
                        </a:solidFill>
                        <a:latin typeface="Cambria Math" panose="02040503050406030204" pitchFamily="18" charset="0"/>
                        <a:ea typeface="Cambria Math" panose="02040503050406030204" pitchFamily="18" charset="0"/>
                      </a:rPr>
                      <m:t>+</m:t>
                    </m:r>
                    <m:acc>
                      <m:accPr>
                        <m:chr m:val="̇"/>
                        <m:ctrlPr>
                          <a:rPr lang="es-ES" b="0" i="1" smtClean="0">
                            <a:solidFill>
                              <a:srgbClr val="FFFF00"/>
                            </a:solidFill>
                            <a:latin typeface="Cambria Math" panose="02040503050406030204" pitchFamily="18" charset="0"/>
                          </a:rPr>
                        </m:ctrlPr>
                      </m:accPr>
                      <m:e>
                        <m:r>
                          <a:rPr lang="es-ES" b="0" i="1" smtClean="0">
                            <a:solidFill>
                              <a:srgbClr val="FFFF00"/>
                            </a:solidFill>
                            <a:latin typeface="Cambria Math" panose="02040503050406030204" pitchFamily="18" charset="0"/>
                          </a:rPr>
                          <m:t>𝑞</m:t>
                        </m:r>
                      </m:e>
                    </m:acc>
                    <m:r>
                      <a:rPr lang="es-ES" b="0" i="1" smtClean="0">
                        <a:solidFill>
                          <a:srgbClr val="FFFF00"/>
                        </a:solidFill>
                        <a:latin typeface="Cambria Math" panose="02040503050406030204" pitchFamily="18" charset="0"/>
                      </a:rPr>
                      <m:t>𝑑𝑥𝑑𝑦𝑑𝑧</m:t>
                    </m:r>
                    <m:r>
                      <a:rPr lang="es-ES" b="0" i="1" smtClean="0">
                        <a:solidFill>
                          <a:srgbClr val="FFFF00"/>
                        </a:solidFill>
                        <a:latin typeface="Cambria Math" panose="02040503050406030204" pitchFamily="18" charset="0"/>
                      </a:rPr>
                      <m:t>=</m:t>
                    </m:r>
                    <m:r>
                      <a:rPr lang="es-ES" i="1" smtClean="0">
                        <a:solidFill>
                          <a:srgbClr val="FFFF00"/>
                        </a:solidFill>
                        <a:latin typeface="Cambria Math" panose="02040503050406030204" pitchFamily="18" charset="0"/>
                        <a:ea typeface="Cambria Math" panose="02040503050406030204" pitchFamily="18" charset="0"/>
                      </a:rPr>
                      <m:t>𝜌</m:t>
                    </m:r>
                    <m:r>
                      <a:rPr lang="es-ES" i="1">
                        <a:solidFill>
                          <a:srgbClr val="FFFF00"/>
                        </a:solidFill>
                        <a:latin typeface="Cambria Math" panose="02040503050406030204" pitchFamily="18" charset="0"/>
                        <a:ea typeface="Cambria Math" panose="02040503050406030204" pitchFamily="18" charset="0"/>
                      </a:rPr>
                      <m:t>𝐶𝑝</m:t>
                    </m:r>
                    <m:f>
                      <m:fPr>
                        <m:ctrlPr>
                          <a:rPr lang="es-ES" i="1">
                            <a:solidFill>
                              <a:srgbClr val="FFFF00"/>
                            </a:solidFill>
                            <a:latin typeface="Cambria Math" panose="02040503050406030204" pitchFamily="18" charset="0"/>
                            <a:ea typeface="Cambria Math" panose="02040503050406030204" pitchFamily="18" charset="0"/>
                          </a:rPr>
                        </m:ctrlPr>
                      </m:fPr>
                      <m:num>
                        <m:r>
                          <a:rPr lang="es-ES" i="1">
                            <a:solidFill>
                              <a:srgbClr val="FFFF00"/>
                            </a:solidFill>
                            <a:latin typeface="Cambria Math" panose="02040503050406030204" pitchFamily="18" charset="0"/>
                            <a:ea typeface="Cambria Math" panose="02040503050406030204" pitchFamily="18" charset="0"/>
                          </a:rPr>
                          <m:t>𝜕</m:t>
                        </m:r>
                        <m:r>
                          <a:rPr lang="es-ES" i="1">
                            <a:solidFill>
                              <a:srgbClr val="FFFF00"/>
                            </a:solidFill>
                            <a:latin typeface="Cambria Math" panose="02040503050406030204" pitchFamily="18" charset="0"/>
                            <a:ea typeface="Cambria Math" panose="02040503050406030204" pitchFamily="18" charset="0"/>
                          </a:rPr>
                          <m:t>𝑇</m:t>
                        </m:r>
                      </m:num>
                      <m:den>
                        <m:r>
                          <a:rPr lang="es-ES" i="1">
                            <a:solidFill>
                              <a:srgbClr val="FFFF00"/>
                            </a:solidFill>
                            <a:latin typeface="Cambria Math" panose="02040503050406030204" pitchFamily="18" charset="0"/>
                            <a:ea typeface="Cambria Math" panose="02040503050406030204" pitchFamily="18" charset="0"/>
                          </a:rPr>
                          <m:t>𝜕</m:t>
                        </m:r>
                        <m:r>
                          <a:rPr lang="es-ES" i="1">
                            <a:solidFill>
                              <a:srgbClr val="FFFF00"/>
                            </a:solidFill>
                            <a:latin typeface="Cambria Math" panose="02040503050406030204" pitchFamily="18" charset="0"/>
                            <a:ea typeface="Cambria Math" panose="02040503050406030204" pitchFamily="18" charset="0"/>
                          </a:rPr>
                          <m:t>𝑡</m:t>
                        </m:r>
                      </m:den>
                    </m:f>
                    <m:r>
                      <a:rPr lang="es-ES" i="1">
                        <a:solidFill>
                          <a:srgbClr val="FFFF00"/>
                        </a:solidFill>
                        <a:latin typeface="Cambria Math" panose="02040503050406030204" pitchFamily="18" charset="0"/>
                        <a:ea typeface="Cambria Math" panose="02040503050406030204" pitchFamily="18" charset="0"/>
                      </a:rPr>
                      <m:t>𝑑𝑥𝑑𝑦𝑑𝑧</m:t>
                    </m:r>
                  </m:oMath>
                </a14:m>
                <a:endParaRPr lang="es-CL" dirty="0"/>
              </a:p>
              <a:p>
                <a:endParaRPr lang="es-CL" dirty="0"/>
              </a:p>
              <a:p>
                <a14:m>
                  <m:oMath xmlns:m="http://schemas.openxmlformats.org/officeDocument/2006/math">
                    <m:f>
                      <m:fPr>
                        <m:ctrlPr>
                          <a:rPr lang="es-ES" i="1" smtClean="0">
                            <a:solidFill>
                              <a:srgbClr val="FFFF00"/>
                            </a:solidFill>
                            <a:latin typeface="Cambria Math" panose="02040503050406030204" pitchFamily="18" charset="0"/>
                            <a:ea typeface="Cambria Math" panose="02040503050406030204" pitchFamily="18" charset="0"/>
                          </a:rPr>
                        </m:ctrlPr>
                      </m:fPr>
                      <m:num>
                        <m:r>
                          <a:rPr lang="es-ES" i="1">
                            <a:solidFill>
                              <a:srgbClr val="FFFF00"/>
                            </a:solidFill>
                            <a:latin typeface="Cambria Math" panose="02040503050406030204" pitchFamily="18" charset="0"/>
                            <a:ea typeface="Cambria Math" panose="02040503050406030204" pitchFamily="18" charset="0"/>
                          </a:rPr>
                          <m:t>𝜕</m:t>
                        </m:r>
                      </m:num>
                      <m:den>
                        <m:r>
                          <a:rPr lang="es-ES" i="1">
                            <a:solidFill>
                              <a:srgbClr val="FFFF00"/>
                            </a:solidFill>
                            <a:latin typeface="Cambria Math" panose="02040503050406030204" pitchFamily="18" charset="0"/>
                            <a:ea typeface="Cambria Math" panose="02040503050406030204" pitchFamily="18" charset="0"/>
                          </a:rPr>
                          <m:t>𝜕</m:t>
                        </m:r>
                        <m:r>
                          <a:rPr lang="es-ES" b="0" i="1" smtClean="0">
                            <a:solidFill>
                              <a:srgbClr val="FFFF00"/>
                            </a:solidFill>
                            <a:latin typeface="Cambria Math" panose="02040503050406030204" pitchFamily="18" charset="0"/>
                            <a:ea typeface="Cambria Math" panose="02040503050406030204" pitchFamily="18" charset="0"/>
                          </a:rPr>
                          <m:t>𝑥</m:t>
                        </m:r>
                      </m:den>
                    </m:f>
                    <m:d>
                      <m:dPr>
                        <m:ctrlPr>
                          <a:rPr lang="es-ES" b="0" i="1" smtClean="0">
                            <a:solidFill>
                              <a:srgbClr val="FFFF00"/>
                            </a:solidFill>
                            <a:latin typeface="Cambria Math" panose="02040503050406030204" pitchFamily="18" charset="0"/>
                            <a:ea typeface="Cambria Math" panose="02040503050406030204" pitchFamily="18" charset="0"/>
                          </a:rPr>
                        </m:ctrlPr>
                      </m:dPr>
                      <m:e>
                        <m:r>
                          <a:rPr lang="es-ES" b="0" i="1" smtClean="0">
                            <a:solidFill>
                              <a:srgbClr val="FFFF00"/>
                            </a:solidFill>
                            <a:latin typeface="Cambria Math" panose="02040503050406030204" pitchFamily="18" charset="0"/>
                            <a:ea typeface="Cambria Math" panose="02040503050406030204" pitchFamily="18" charset="0"/>
                          </a:rPr>
                          <m:t>𝑘</m:t>
                        </m:r>
                        <m:f>
                          <m:fPr>
                            <m:ctrlPr>
                              <a:rPr lang="es-ES" i="1">
                                <a:solidFill>
                                  <a:srgbClr val="FFFF00"/>
                                </a:solidFill>
                                <a:latin typeface="Cambria Math" panose="02040503050406030204" pitchFamily="18" charset="0"/>
                                <a:ea typeface="Cambria Math" panose="02040503050406030204" pitchFamily="18" charset="0"/>
                              </a:rPr>
                            </m:ctrlPr>
                          </m:fPr>
                          <m:num>
                            <m:r>
                              <a:rPr lang="es-ES" i="1">
                                <a:solidFill>
                                  <a:srgbClr val="FFFF00"/>
                                </a:solidFill>
                                <a:latin typeface="Cambria Math" panose="02040503050406030204" pitchFamily="18" charset="0"/>
                                <a:ea typeface="Cambria Math" panose="02040503050406030204" pitchFamily="18" charset="0"/>
                              </a:rPr>
                              <m:t>𝜕</m:t>
                            </m:r>
                            <m:r>
                              <a:rPr lang="es-ES" i="1">
                                <a:solidFill>
                                  <a:srgbClr val="FFFF00"/>
                                </a:solidFill>
                                <a:latin typeface="Cambria Math" panose="02040503050406030204" pitchFamily="18" charset="0"/>
                                <a:ea typeface="Cambria Math" panose="02040503050406030204" pitchFamily="18" charset="0"/>
                              </a:rPr>
                              <m:t>𝑇</m:t>
                            </m:r>
                          </m:num>
                          <m:den>
                            <m:r>
                              <a:rPr lang="es-ES" i="1">
                                <a:solidFill>
                                  <a:srgbClr val="FFFF00"/>
                                </a:solidFill>
                                <a:latin typeface="Cambria Math" panose="02040503050406030204" pitchFamily="18" charset="0"/>
                                <a:ea typeface="Cambria Math" panose="02040503050406030204" pitchFamily="18" charset="0"/>
                              </a:rPr>
                              <m:t>𝜕</m:t>
                            </m:r>
                            <m:r>
                              <a:rPr lang="es-ES" b="0" i="1" smtClean="0">
                                <a:solidFill>
                                  <a:srgbClr val="FFFF00"/>
                                </a:solidFill>
                                <a:latin typeface="Cambria Math" panose="02040503050406030204" pitchFamily="18" charset="0"/>
                                <a:ea typeface="Cambria Math" panose="02040503050406030204" pitchFamily="18" charset="0"/>
                              </a:rPr>
                              <m:t>𝑥</m:t>
                            </m:r>
                          </m:den>
                        </m:f>
                      </m:e>
                    </m:d>
                    <m:r>
                      <a:rPr lang="es-ES" b="0" i="1" smtClean="0">
                        <a:solidFill>
                          <a:srgbClr val="FFFF00"/>
                        </a:solidFill>
                        <a:latin typeface="Cambria Math" panose="02040503050406030204" pitchFamily="18" charset="0"/>
                        <a:ea typeface="Cambria Math" panose="02040503050406030204" pitchFamily="18" charset="0"/>
                      </a:rPr>
                      <m:t>+</m:t>
                    </m:r>
                    <m:f>
                      <m:fPr>
                        <m:ctrlPr>
                          <a:rPr lang="es-ES" i="1">
                            <a:solidFill>
                              <a:srgbClr val="FFFF00"/>
                            </a:solidFill>
                            <a:latin typeface="Cambria Math" panose="02040503050406030204" pitchFamily="18" charset="0"/>
                            <a:ea typeface="Cambria Math" panose="02040503050406030204" pitchFamily="18" charset="0"/>
                          </a:rPr>
                        </m:ctrlPr>
                      </m:fPr>
                      <m:num>
                        <m:r>
                          <a:rPr lang="es-ES" i="1">
                            <a:solidFill>
                              <a:srgbClr val="FFFF00"/>
                            </a:solidFill>
                            <a:latin typeface="Cambria Math" panose="02040503050406030204" pitchFamily="18" charset="0"/>
                            <a:ea typeface="Cambria Math" panose="02040503050406030204" pitchFamily="18" charset="0"/>
                          </a:rPr>
                          <m:t>𝜕</m:t>
                        </m:r>
                      </m:num>
                      <m:den>
                        <m:r>
                          <a:rPr lang="es-ES" i="1">
                            <a:solidFill>
                              <a:srgbClr val="FFFF00"/>
                            </a:solidFill>
                            <a:latin typeface="Cambria Math" panose="02040503050406030204" pitchFamily="18" charset="0"/>
                            <a:ea typeface="Cambria Math" panose="02040503050406030204" pitchFamily="18" charset="0"/>
                          </a:rPr>
                          <m:t>𝜕</m:t>
                        </m:r>
                        <m:r>
                          <a:rPr lang="es-ES" b="0" i="1" smtClean="0">
                            <a:solidFill>
                              <a:srgbClr val="FFFF00"/>
                            </a:solidFill>
                            <a:latin typeface="Cambria Math" panose="02040503050406030204" pitchFamily="18" charset="0"/>
                            <a:ea typeface="Cambria Math" panose="02040503050406030204" pitchFamily="18" charset="0"/>
                          </a:rPr>
                          <m:t>𝑦</m:t>
                        </m:r>
                      </m:den>
                    </m:f>
                    <m:d>
                      <m:dPr>
                        <m:ctrlPr>
                          <a:rPr lang="es-ES" i="1">
                            <a:solidFill>
                              <a:srgbClr val="FFFF00"/>
                            </a:solidFill>
                            <a:latin typeface="Cambria Math" panose="02040503050406030204" pitchFamily="18" charset="0"/>
                            <a:ea typeface="Cambria Math" panose="02040503050406030204" pitchFamily="18" charset="0"/>
                          </a:rPr>
                        </m:ctrlPr>
                      </m:dPr>
                      <m:e>
                        <m:r>
                          <a:rPr lang="es-ES" i="1">
                            <a:solidFill>
                              <a:srgbClr val="FFFF00"/>
                            </a:solidFill>
                            <a:latin typeface="Cambria Math" panose="02040503050406030204" pitchFamily="18" charset="0"/>
                            <a:ea typeface="Cambria Math" panose="02040503050406030204" pitchFamily="18" charset="0"/>
                          </a:rPr>
                          <m:t>𝑘</m:t>
                        </m:r>
                        <m:f>
                          <m:fPr>
                            <m:ctrlPr>
                              <a:rPr lang="es-ES" i="1">
                                <a:solidFill>
                                  <a:srgbClr val="FFFF00"/>
                                </a:solidFill>
                                <a:latin typeface="Cambria Math" panose="02040503050406030204" pitchFamily="18" charset="0"/>
                                <a:ea typeface="Cambria Math" panose="02040503050406030204" pitchFamily="18" charset="0"/>
                              </a:rPr>
                            </m:ctrlPr>
                          </m:fPr>
                          <m:num>
                            <m:r>
                              <a:rPr lang="es-ES" i="1">
                                <a:solidFill>
                                  <a:srgbClr val="FFFF00"/>
                                </a:solidFill>
                                <a:latin typeface="Cambria Math" panose="02040503050406030204" pitchFamily="18" charset="0"/>
                                <a:ea typeface="Cambria Math" panose="02040503050406030204" pitchFamily="18" charset="0"/>
                              </a:rPr>
                              <m:t>𝜕</m:t>
                            </m:r>
                            <m:r>
                              <a:rPr lang="es-ES" i="1">
                                <a:solidFill>
                                  <a:srgbClr val="FFFF00"/>
                                </a:solidFill>
                                <a:latin typeface="Cambria Math" panose="02040503050406030204" pitchFamily="18" charset="0"/>
                                <a:ea typeface="Cambria Math" panose="02040503050406030204" pitchFamily="18" charset="0"/>
                              </a:rPr>
                              <m:t>𝑇</m:t>
                            </m:r>
                          </m:num>
                          <m:den>
                            <m:r>
                              <a:rPr lang="es-ES" i="1">
                                <a:solidFill>
                                  <a:srgbClr val="FFFF00"/>
                                </a:solidFill>
                                <a:latin typeface="Cambria Math" panose="02040503050406030204" pitchFamily="18" charset="0"/>
                                <a:ea typeface="Cambria Math" panose="02040503050406030204" pitchFamily="18" charset="0"/>
                              </a:rPr>
                              <m:t>𝜕</m:t>
                            </m:r>
                            <m:r>
                              <a:rPr lang="es-ES" b="0" i="1" smtClean="0">
                                <a:solidFill>
                                  <a:srgbClr val="FFFF00"/>
                                </a:solidFill>
                                <a:latin typeface="Cambria Math" panose="02040503050406030204" pitchFamily="18" charset="0"/>
                                <a:ea typeface="Cambria Math" panose="02040503050406030204" pitchFamily="18" charset="0"/>
                              </a:rPr>
                              <m:t>𝑦</m:t>
                            </m:r>
                          </m:den>
                        </m:f>
                      </m:e>
                    </m:d>
                    <m:r>
                      <a:rPr lang="es-ES" b="0" i="1" smtClean="0">
                        <a:solidFill>
                          <a:srgbClr val="FFFF00"/>
                        </a:solidFill>
                        <a:latin typeface="Cambria Math" panose="02040503050406030204" pitchFamily="18" charset="0"/>
                        <a:ea typeface="Cambria Math" panose="02040503050406030204" pitchFamily="18" charset="0"/>
                      </a:rPr>
                      <m:t>+</m:t>
                    </m:r>
                    <m:f>
                      <m:fPr>
                        <m:ctrlPr>
                          <a:rPr lang="es-ES" i="1">
                            <a:solidFill>
                              <a:srgbClr val="FFFF00"/>
                            </a:solidFill>
                            <a:latin typeface="Cambria Math" panose="02040503050406030204" pitchFamily="18" charset="0"/>
                            <a:ea typeface="Cambria Math" panose="02040503050406030204" pitchFamily="18" charset="0"/>
                          </a:rPr>
                        </m:ctrlPr>
                      </m:fPr>
                      <m:num>
                        <m:r>
                          <a:rPr lang="es-ES" i="1">
                            <a:solidFill>
                              <a:srgbClr val="FFFF00"/>
                            </a:solidFill>
                            <a:latin typeface="Cambria Math" panose="02040503050406030204" pitchFamily="18" charset="0"/>
                            <a:ea typeface="Cambria Math" panose="02040503050406030204" pitchFamily="18" charset="0"/>
                          </a:rPr>
                          <m:t>𝜕</m:t>
                        </m:r>
                      </m:num>
                      <m:den>
                        <m:r>
                          <a:rPr lang="es-ES" i="1">
                            <a:solidFill>
                              <a:srgbClr val="FFFF00"/>
                            </a:solidFill>
                            <a:latin typeface="Cambria Math" panose="02040503050406030204" pitchFamily="18" charset="0"/>
                            <a:ea typeface="Cambria Math" panose="02040503050406030204" pitchFamily="18" charset="0"/>
                          </a:rPr>
                          <m:t>𝜕</m:t>
                        </m:r>
                        <m:r>
                          <a:rPr lang="es-ES" b="0" i="1" smtClean="0">
                            <a:solidFill>
                              <a:srgbClr val="FFFF00"/>
                            </a:solidFill>
                            <a:latin typeface="Cambria Math" panose="02040503050406030204" pitchFamily="18" charset="0"/>
                            <a:ea typeface="Cambria Math" panose="02040503050406030204" pitchFamily="18" charset="0"/>
                          </a:rPr>
                          <m:t>𝑧</m:t>
                        </m:r>
                      </m:den>
                    </m:f>
                    <m:d>
                      <m:dPr>
                        <m:ctrlPr>
                          <a:rPr lang="es-ES" i="1">
                            <a:solidFill>
                              <a:srgbClr val="FFFF00"/>
                            </a:solidFill>
                            <a:latin typeface="Cambria Math" panose="02040503050406030204" pitchFamily="18" charset="0"/>
                            <a:ea typeface="Cambria Math" panose="02040503050406030204" pitchFamily="18" charset="0"/>
                          </a:rPr>
                        </m:ctrlPr>
                      </m:dPr>
                      <m:e>
                        <m:r>
                          <a:rPr lang="es-ES" i="1">
                            <a:solidFill>
                              <a:srgbClr val="FFFF00"/>
                            </a:solidFill>
                            <a:latin typeface="Cambria Math" panose="02040503050406030204" pitchFamily="18" charset="0"/>
                            <a:ea typeface="Cambria Math" panose="02040503050406030204" pitchFamily="18" charset="0"/>
                          </a:rPr>
                          <m:t>𝑘</m:t>
                        </m:r>
                        <m:f>
                          <m:fPr>
                            <m:ctrlPr>
                              <a:rPr lang="es-ES" i="1">
                                <a:solidFill>
                                  <a:srgbClr val="FFFF00"/>
                                </a:solidFill>
                                <a:latin typeface="Cambria Math" panose="02040503050406030204" pitchFamily="18" charset="0"/>
                                <a:ea typeface="Cambria Math" panose="02040503050406030204" pitchFamily="18" charset="0"/>
                              </a:rPr>
                            </m:ctrlPr>
                          </m:fPr>
                          <m:num>
                            <m:r>
                              <a:rPr lang="es-ES" i="1">
                                <a:solidFill>
                                  <a:srgbClr val="FFFF00"/>
                                </a:solidFill>
                                <a:latin typeface="Cambria Math" panose="02040503050406030204" pitchFamily="18" charset="0"/>
                                <a:ea typeface="Cambria Math" panose="02040503050406030204" pitchFamily="18" charset="0"/>
                              </a:rPr>
                              <m:t>𝜕</m:t>
                            </m:r>
                            <m:r>
                              <a:rPr lang="es-ES" i="1">
                                <a:solidFill>
                                  <a:srgbClr val="FFFF00"/>
                                </a:solidFill>
                                <a:latin typeface="Cambria Math" panose="02040503050406030204" pitchFamily="18" charset="0"/>
                                <a:ea typeface="Cambria Math" panose="02040503050406030204" pitchFamily="18" charset="0"/>
                              </a:rPr>
                              <m:t>𝑇</m:t>
                            </m:r>
                          </m:num>
                          <m:den>
                            <m:r>
                              <a:rPr lang="es-ES" i="1">
                                <a:solidFill>
                                  <a:srgbClr val="FFFF00"/>
                                </a:solidFill>
                                <a:latin typeface="Cambria Math" panose="02040503050406030204" pitchFamily="18" charset="0"/>
                                <a:ea typeface="Cambria Math" panose="02040503050406030204" pitchFamily="18" charset="0"/>
                              </a:rPr>
                              <m:t>𝜕</m:t>
                            </m:r>
                            <m:r>
                              <a:rPr lang="es-ES" b="0" i="1" smtClean="0">
                                <a:solidFill>
                                  <a:srgbClr val="FFFF00"/>
                                </a:solidFill>
                                <a:latin typeface="Cambria Math" panose="02040503050406030204" pitchFamily="18" charset="0"/>
                                <a:ea typeface="Cambria Math" panose="02040503050406030204" pitchFamily="18" charset="0"/>
                              </a:rPr>
                              <m:t>𝑧</m:t>
                            </m:r>
                          </m:den>
                        </m:f>
                      </m:e>
                    </m:d>
                    <m:r>
                      <a:rPr lang="es-ES" b="0" i="1" smtClean="0">
                        <a:solidFill>
                          <a:srgbClr val="FFFF00"/>
                        </a:solidFill>
                        <a:latin typeface="Cambria Math" panose="02040503050406030204" pitchFamily="18" charset="0"/>
                        <a:ea typeface="Cambria Math" panose="02040503050406030204" pitchFamily="18" charset="0"/>
                      </a:rPr>
                      <m:t>+</m:t>
                    </m:r>
                    <m:acc>
                      <m:accPr>
                        <m:chr m:val="̇"/>
                        <m:ctrlPr>
                          <a:rPr lang="es-ES" i="1">
                            <a:solidFill>
                              <a:srgbClr val="FFFF00"/>
                            </a:solidFill>
                            <a:latin typeface="Cambria Math" panose="02040503050406030204" pitchFamily="18" charset="0"/>
                          </a:rPr>
                        </m:ctrlPr>
                      </m:accPr>
                      <m:e>
                        <m:r>
                          <a:rPr lang="es-ES" i="1">
                            <a:solidFill>
                              <a:srgbClr val="FFFF00"/>
                            </a:solidFill>
                            <a:latin typeface="Cambria Math" panose="02040503050406030204" pitchFamily="18" charset="0"/>
                          </a:rPr>
                          <m:t>𝑞</m:t>
                        </m:r>
                      </m:e>
                    </m:acc>
                    <m:r>
                      <a:rPr lang="es-ES" b="0" i="1" smtClean="0">
                        <a:solidFill>
                          <a:srgbClr val="FFFF00"/>
                        </a:solidFill>
                        <a:latin typeface="Cambria Math" panose="02040503050406030204" pitchFamily="18" charset="0"/>
                        <a:ea typeface="Cambria Math" panose="02040503050406030204" pitchFamily="18" charset="0"/>
                      </a:rPr>
                      <m:t>=</m:t>
                    </m:r>
                    <m:r>
                      <a:rPr lang="es-ES" i="1">
                        <a:solidFill>
                          <a:srgbClr val="FFFF00"/>
                        </a:solidFill>
                        <a:latin typeface="Cambria Math" panose="02040503050406030204" pitchFamily="18" charset="0"/>
                        <a:ea typeface="Cambria Math" panose="02040503050406030204" pitchFamily="18" charset="0"/>
                      </a:rPr>
                      <m:t>𝜌</m:t>
                    </m:r>
                    <m:r>
                      <a:rPr lang="es-ES" i="1">
                        <a:solidFill>
                          <a:srgbClr val="FFFF00"/>
                        </a:solidFill>
                        <a:latin typeface="Cambria Math" panose="02040503050406030204" pitchFamily="18" charset="0"/>
                        <a:ea typeface="Cambria Math" panose="02040503050406030204" pitchFamily="18" charset="0"/>
                      </a:rPr>
                      <m:t>𝐶𝑝</m:t>
                    </m:r>
                    <m:f>
                      <m:fPr>
                        <m:ctrlPr>
                          <a:rPr lang="es-ES" i="1">
                            <a:solidFill>
                              <a:srgbClr val="FFFF00"/>
                            </a:solidFill>
                            <a:latin typeface="Cambria Math" panose="02040503050406030204" pitchFamily="18" charset="0"/>
                            <a:ea typeface="Cambria Math" panose="02040503050406030204" pitchFamily="18" charset="0"/>
                          </a:rPr>
                        </m:ctrlPr>
                      </m:fPr>
                      <m:num>
                        <m:r>
                          <a:rPr lang="es-ES" i="1">
                            <a:solidFill>
                              <a:srgbClr val="FFFF00"/>
                            </a:solidFill>
                            <a:latin typeface="Cambria Math" panose="02040503050406030204" pitchFamily="18" charset="0"/>
                            <a:ea typeface="Cambria Math" panose="02040503050406030204" pitchFamily="18" charset="0"/>
                          </a:rPr>
                          <m:t>𝜕</m:t>
                        </m:r>
                        <m:r>
                          <a:rPr lang="es-ES" i="1">
                            <a:solidFill>
                              <a:srgbClr val="FFFF00"/>
                            </a:solidFill>
                            <a:latin typeface="Cambria Math" panose="02040503050406030204" pitchFamily="18" charset="0"/>
                            <a:ea typeface="Cambria Math" panose="02040503050406030204" pitchFamily="18" charset="0"/>
                          </a:rPr>
                          <m:t>𝑇</m:t>
                        </m:r>
                      </m:num>
                      <m:den>
                        <m:r>
                          <a:rPr lang="es-ES" i="1">
                            <a:solidFill>
                              <a:srgbClr val="FFFF00"/>
                            </a:solidFill>
                            <a:latin typeface="Cambria Math" panose="02040503050406030204" pitchFamily="18" charset="0"/>
                            <a:ea typeface="Cambria Math" panose="02040503050406030204" pitchFamily="18" charset="0"/>
                          </a:rPr>
                          <m:t>𝜕</m:t>
                        </m:r>
                        <m:r>
                          <a:rPr lang="es-ES" i="1">
                            <a:solidFill>
                              <a:srgbClr val="FFFF00"/>
                            </a:solidFill>
                            <a:latin typeface="Cambria Math" panose="02040503050406030204" pitchFamily="18" charset="0"/>
                            <a:ea typeface="Cambria Math" panose="02040503050406030204" pitchFamily="18" charset="0"/>
                          </a:rPr>
                          <m:t>𝑡</m:t>
                        </m:r>
                      </m:den>
                    </m:f>
                  </m:oMath>
                </a14:m>
                <a:endParaRPr lang="es-CL" dirty="0"/>
              </a:p>
              <a:p>
                <a:endParaRPr lang="es-CL" dirty="0"/>
              </a:p>
              <a:p>
                <a:endParaRPr lang="es-CL" dirty="0"/>
              </a:p>
              <a:p>
                <a:endParaRPr lang="es-CL" dirty="0"/>
              </a:p>
            </p:txBody>
          </p:sp>
        </mc:Choice>
        <mc:Fallback xmlns="">
          <p:sp>
            <p:nvSpPr>
              <p:cNvPr id="3" name="Marcador de contenido 2">
                <a:extLst>
                  <a:ext uri="{FF2B5EF4-FFF2-40B4-BE49-F238E27FC236}">
                    <a16:creationId xmlns:a16="http://schemas.microsoft.com/office/drawing/2014/main" id="{79000233-2390-4E63-AAD5-7D9D0E5B30A0}"/>
                  </a:ext>
                </a:extLst>
              </p:cNvPr>
              <p:cNvSpPr>
                <a:spLocks noGrp="1" noRot="1" noChangeAspect="1" noMove="1" noResize="1" noEditPoints="1" noAdjustHandles="1" noChangeArrowheads="1" noChangeShapeType="1" noTextEdit="1"/>
              </p:cNvSpPr>
              <p:nvPr>
                <p:ph idx="1"/>
              </p:nvPr>
            </p:nvSpPr>
            <p:spPr>
              <a:xfrm>
                <a:off x="838200" y="1825625"/>
                <a:ext cx="11750336" cy="4351338"/>
              </a:xfrm>
              <a:blipFill>
                <a:blip r:embed="rId2"/>
                <a:stretch>
                  <a:fillRect/>
                </a:stretch>
              </a:blipFill>
            </p:spPr>
            <p:txBody>
              <a:bodyPr/>
              <a:lstStyle/>
              <a:p>
                <a:r>
                  <a:rPr lang="es-CL">
                    <a:noFill/>
                  </a:rPr>
                  <a:t> </a:t>
                </a:r>
              </a:p>
            </p:txBody>
          </p:sp>
        </mc:Fallback>
      </mc:AlternateContent>
      <p:pic>
        <p:nvPicPr>
          <p:cNvPr id="4" name="Imagen 3">
            <a:extLst>
              <a:ext uri="{FF2B5EF4-FFF2-40B4-BE49-F238E27FC236}">
                <a16:creationId xmlns:a16="http://schemas.microsoft.com/office/drawing/2014/main" id="{CF364FC7-AEB7-48BE-B9DD-5D3D65130CB4}"/>
              </a:ext>
            </a:extLst>
          </p:cNvPr>
          <p:cNvPicPr>
            <a:picLocks noChangeAspect="1"/>
          </p:cNvPicPr>
          <p:nvPr/>
        </p:nvPicPr>
        <p:blipFill rotWithShape="1">
          <a:blip r:embed="rId3"/>
          <a:srcRect l="3482" t="6323" r="6348" b="5301"/>
          <a:stretch/>
        </p:blipFill>
        <p:spPr>
          <a:xfrm>
            <a:off x="8336132" y="4732211"/>
            <a:ext cx="3855868" cy="2125789"/>
          </a:xfrm>
          <a:prstGeom prst="rect">
            <a:avLst/>
          </a:prstGeom>
        </p:spPr>
      </p:pic>
      <mc:AlternateContent xmlns:mc="http://schemas.openxmlformats.org/markup-compatibility/2006" xmlns:a14="http://schemas.microsoft.com/office/drawing/2010/main">
        <mc:Choice Requires="a14">
          <p:sp>
            <p:nvSpPr>
              <p:cNvPr id="6" name="CuadroTexto 5">
                <a:extLst>
                  <a:ext uri="{FF2B5EF4-FFF2-40B4-BE49-F238E27FC236}">
                    <a16:creationId xmlns:a16="http://schemas.microsoft.com/office/drawing/2014/main" id="{8B8C952A-D2BB-445B-8167-67D433E7971F}"/>
                  </a:ext>
                </a:extLst>
              </p:cNvPr>
              <p:cNvSpPr txBox="1"/>
              <p:nvPr/>
            </p:nvSpPr>
            <p:spPr>
              <a:xfrm>
                <a:off x="8027634" y="6274371"/>
                <a:ext cx="2492406" cy="61901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s-ES" sz="1800" i="1" smtClean="0">
                              <a:solidFill>
                                <a:srgbClr val="FF0000"/>
                              </a:solidFill>
                              <a:latin typeface="Cambria Math" panose="02040503050406030204" pitchFamily="18" charset="0"/>
                            </a:rPr>
                          </m:ctrlPr>
                        </m:sSubPr>
                        <m:e>
                          <m:r>
                            <a:rPr lang="es-ES" sz="1800" i="1">
                              <a:solidFill>
                                <a:srgbClr val="FF0000"/>
                              </a:solidFill>
                              <a:latin typeface="Cambria Math" panose="02040503050406030204" pitchFamily="18" charset="0"/>
                            </a:rPr>
                            <m:t>𝑞</m:t>
                          </m:r>
                        </m:e>
                        <m:sub>
                          <m:r>
                            <a:rPr lang="es-ES" sz="1800" i="1">
                              <a:solidFill>
                                <a:srgbClr val="FF0000"/>
                              </a:solidFill>
                              <a:latin typeface="Cambria Math" panose="02040503050406030204" pitchFamily="18" charset="0"/>
                            </a:rPr>
                            <m:t>𝑥</m:t>
                          </m:r>
                        </m:sub>
                      </m:sSub>
                      <m:r>
                        <a:rPr lang="es-ES" sz="1800" b="0" i="1" smtClean="0">
                          <a:solidFill>
                            <a:srgbClr val="FF0000"/>
                          </a:solidFill>
                          <a:latin typeface="Cambria Math" panose="02040503050406030204" pitchFamily="18" charset="0"/>
                        </a:rPr>
                        <m:t>=−</m:t>
                      </m:r>
                      <m:r>
                        <a:rPr lang="es-ES" sz="1800" b="0" i="1" smtClean="0">
                          <a:solidFill>
                            <a:srgbClr val="FF0000"/>
                          </a:solidFill>
                          <a:latin typeface="Cambria Math" panose="02040503050406030204" pitchFamily="18" charset="0"/>
                        </a:rPr>
                        <m:t>𝑘</m:t>
                      </m:r>
                      <m:r>
                        <a:rPr lang="es-ES" sz="1800" b="0" i="1" smtClean="0">
                          <a:solidFill>
                            <a:srgbClr val="FF0000"/>
                          </a:solidFill>
                          <a:latin typeface="Cambria Math" panose="02040503050406030204" pitchFamily="18" charset="0"/>
                        </a:rPr>
                        <m:t> </m:t>
                      </m:r>
                      <m:r>
                        <a:rPr lang="es-ES" sz="1800" b="0" i="1" smtClean="0">
                          <a:solidFill>
                            <a:srgbClr val="FF0000"/>
                          </a:solidFill>
                          <a:latin typeface="Cambria Math" panose="02040503050406030204" pitchFamily="18" charset="0"/>
                        </a:rPr>
                        <m:t>𝑑𝑦𝑑𝑧</m:t>
                      </m:r>
                      <m:f>
                        <m:fPr>
                          <m:ctrlPr>
                            <a:rPr lang="es-ES" sz="1800" i="1">
                              <a:solidFill>
                                <a:srgbClr val="FF0000"/>
                              </a:solidFill>
                              <a:latin typeface="Cambria Math" panose="02040503050406030204" pitchFamily="18" charset="0"/>
                              <a:ea typeface="Cambria Math" panose="02040503050406030204" pitchFamily="18" charset="0"/>
                            </a:rPr>
                          </m:ctrlPr>
                        </m:fPr>
                        <m:num>
                          <m:r>
                            <a:rPr lang="es-ES" sz="1800" i="1">
                              <a:solidFill>
                                <a:srgbClr val="FF0000"/>
                              </a:solidFill>
                              <a:latin typeface="Cambria Math" panose="02040503050406030204" pitchFamily="18" charset="0"/>
                              <a:ea typeface="Cambria Math" panose="02040503050406030204" pitchFamily="18" charset="0"/>
                            </a:rPr>
                            <m:t>𝜕</m:t>
                          </m:r>
                          <m:r>
                            <a:rPr lang="es-ES" sz="1800" b="0" i="1" smtClean="0">
                              <a:solidFill>
                                <a:srgbClr val="FF0000"/>
                              </a:solidFill>
                              <a:latin typeface="Cambria Math" panose="02040503050406030204" pitchFamily="18" charset="0"/>
                              <a:ea typeface="Cambria Math" panose="02040503050406030204" pitchFamily="18" charset="0"/>
                            </a:rPr>
                            <m:t>𝑇</m:t>
                          </m:r>
                        </m:num>
                        <m:den>
                          <m:r>
                            <a:rPr lang="es-ES" sz="1800" i="1">
                              <a:solidFill>
                                <a:srgbClr val="FF0000"/>
                              </a:solidFill>
                              <a:latin typeface="Cambria Math" panose="02040503050406030204" pitchFamily="18" charset="0"/>
                              <a:ea typeface="Cambria Math" panose="02040503050406030204" pitchFamily="18" charset="0"/>
                            </a:rPr>
                            <m:t>𝜕</m:t>
                          </m:r>
                          <m:r>
                            <a:rPr lang="es-ES" sz="1800" i="1">
                              <a:solidFill>
                                <a:srgbClr val="FF0000"/>
                              </a:solidFill>
                              <a:latin typeface="Cambria Math" panose="02040503050406030204" pitchFamily="18" charset="0"/>
                              <a:ea typeface="Cambria Math" panose="02040503050406030204" pitchFamily="18" charset="0"/>
                            </a:rPr>
                            <m:t>𝑥</m:t>
                          </m:r>
                        </m:den>
                      </m:f>
                    </m:oMath>
                  </m:oMathPara>
                </a14:m>
                <a:endParaRPr lang="es-CL" dirty="0">
                  <a:solidFill>
                    <a:srgbClr val="FF0000"/>
                  </a:solidFill>
                </a:endParaRPr>
              </a:p>
            </p:txBody>
          </p:sp>
        </mc:Choice>
        <mc:Fallback xmlns="">
          <p:sp>
            <p:nvSpPr>
              <p:cNvPr id="6" name="CuadroTexto 5">
                <a:extLst>
                  <a:ext uri="{FF2B5EF4-FFF2-40B4-BE49-F238E27FC236}">
                    <a16:creationId xmlns:a16="http://schemas.microsoft.com/office/drawing/2014/main" id="{8B8C952A-D2BB-445B-8167-67D433E7971F}"/>
                  </a:ext>
                </a:extLst>
              </p:cNvPr>
              <p:cNvSpPr txBox="1">
                <a:spLocks noRot="1" noChangeAspect="1" noMove="1" noResize="1" noEditPoints="1" noAdjustHandles="1" noChangeArrowheads="1" noChangeShapeType="1" noTextEdit="1"/>
              </p:cNvSpPr>
              <p:nvPr/>
            </p:nvSpPr>
            <p:spPr>
              <a:xfrm>
                <a:off x="8027634" y="6274371"/>
                <a:ext cx="2492406" cy="619016"/>
              </a:xfrm>
              <a:prstGeom prst="rect">
                <a:avLst/>
              </a:prstGeom>
              <a:blipFill>
                <a:blip r:embed="rId4"/>
                <a:stretch>
                  <a:fillRect/>
                </a:stretch>
              </a:blipFill>
            </p:spPr>
            <p:txBody>
              <a:bodyPr/>
              <a:lstStyle/>
              <a:p>
                <a:r>
                  <a:rPr lang="es-CL">
                    <a:noFill/>
                  </a:rPr>
                  <a:t> </a:t>
                </a:r>
              </a:p>
            </p:txBody>
          </p:sp>
        </mc:Fallback>
      </mc:AlternateContent>
    </p:spTree>
    <p:extLst>
      <p:ext uri="{BB962C8B-B14F-4D97-AF65-F5344CB8AC3E}">
        <p14:creationId xmlns:p14="http://schemas.microsoft.com/office/powerpoint/2010/main" val="374044841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Marcador de contenido 2">
                <a:extLst>
                  <a:ext uri="{FF2B5EF4-FFF2-40B4-BE49-F238E27FC236}">
                    <a16:creationId xmlns:a16="http://schemas.microsoft.com/office/drawing/2014/main" id="{30C75372-1B95-4F4C-A930-40AF7D521CC7}"/>
                  </a:ext>
                </a:extLst>
              </p:cNvPr>
              <p:cNvSpPr>
                <a:spLocks noGrp="1"/>
              </p:cNvSpPr>
              <p:nvPr>
                <p:ph idx="1"/>
              </p:nvPr>
            </p:nvSpPr>
            <p:spPr>
              <a:xfrm>
                <a:off x="838200" y="452761"/>
                <a:ext cx="10515600" cy="5724202"/>
              </a:xfrm>
            </p:spPr>
            <p:txBody>
              <a:bodyPr/>
              <a:lstStyle/>
              <a:p>
                <a:r>
                  <a:rPr lang="es-ES" dirty="0"/>
                  <a:t>Simplificaciones:</a:t>
                </a:r>
              </a:p>
              <a:p>
                <a:r>
                  <a:rPr lang="es-ES" dirty="0"/>
                  <a:t>Si la conductividad térmica es constante:</a:t>
                </a:r>
              </a:p>
              <a:p>
                <a14:m>
                  <m:oMath xmlns:m="http://schemas.openxmlformats.org/officeDocument/2006/math">
                    <m:f>
                      <m:fPr>
                        <m:ctrlPr>
                          <a:rPr lang="es-ES" i="1" smtClean="0">
                            <a:solidFill>
                              <a:srgbClr val="FFFF00"/>
                            </a:solidFill>
                            <a:latin typeface="Cambria Math" panose="02040503050406030204" pitchFamily="18" charset="0"/>
                            <a:ea typeface="Cambria Math" panose="02040503050406030204" pitchFamily="18" charset="0"/>
                          </a:rPr>
                        </m:ctrlPr>
                      </m:fPr>
                      <m:num>
                        <m:sSup>
                          <m:sSupPr>
                            <m:ctrlPr>
                              <a:rPr lang="es-ES" i="1" smtClean="0">
                                <a:solidFill>
                                  <a:srgbClr val="FFFF00"/>
                                </a:solidFill>
                                <a:latin typeface="Cambria Math" panose="02040503050406030204" pitchFamily="18" charset="0"/>
                                <a:ea typeface="Cambria Math" panose="02040503050406030204" pitchFamily="18" charset="0"/>
                              </a:rPr>
                            </m:ctrlPr>
                          </m:sSupPr>
                          <m:e>
                            <m:r>
                              <a:rPr lang="es-ES" i="1">
                                <a:solidFill>
                                  <a:srgbClr val="FFFF00"/>
                                </a:solidFill>
                                <a:latin typeface="Cambria Math" panose="02040503050406030204" pitchFamily="18" charset="0"/>
                                <a:ea typeface="Cambria Math" panose="02040503050406030204" pitchFamily="18" charset="0"/>
                              </a:rPr>
                              <m:t>𝜕</m:t>
                            </m:r>
                          </m:e>
                          <m:sup>
                            <m:r>
                              <a:rPr lang="es-ES" b="0" i="1" smtClean="0">
                                <a:solidFill>
                                  <a:srgbClr val="FFFF00"/>
                                </a:solidFill>
                                <a:latin typeface="Cambria Math" panose="02040503050406030204" pitchFamily="18" charset="0"/>
                                <a:ea typeface="Cambria Math" panose="02040503050406030204" pitchFamily="18" charset="0"/>
                              </a:rPr>
                              <m:t>2</m:t>
                            </m:r>
                          </m:sup>
                        </m:sSup>
                        <m:r>
                          <a:rPr lang="es-ES" b="0" i="1" smtClean="0">
                            <a:solidFill>
                              <a:srgbClr val="FFFF00"/>
                            </a:solidFill>
                            <a:latin typeface="Cambria Math" panose="02040503050406030204" pitchFamily="18" charset="0"/>
                            <a:ea typeface="Cambria Math" panose="02040503050406030204" pitchFamily="18" charset="0"/>
                          </a:rPr>
                          <m:t>𝑇</m:t>
                        </m:r>
                      </m:num>
                      <m:den>
                        <m:r>
                          <a:rPr lang="es-ES" i="1">
                            <a:solidFill>
                              <a:srgbClr val="FFFF00"/>
                            </a:solidFill>
                            <a:latin typeface="Cambria Math" panose="02040503050406030204" pitchFamily="18" charset="0"/>
                            <a:ea typeface="Cambria Math" panose="02040503050406030204" pitchFamily="18" charset="0"/>
                          </a:rPr>
                          <m:t>𝜕</m:t>
                        </m:r>
                        <m:sSup>
                          <m:sSupPr>
                            <m:ctrlPr>
                              <a:rPr lang="es-ES" i="1" smtClean="0">
                                <a:solidFill>
                                  <a:srgbClr val="FFFF00"/>
                                </a:solidFill>
                                <a:latin typeface="Cambria Math" panose="02040503050406030204" pitchFamily="18" charset="0"/>
                                <a:ea typeface="Cambria Math" panose="02040503050406030204" pitchFamily="18" charset="0"/>
                              </a:rPr>
                            </m:ctrlPr>
                          </m:sSupPr>
                          <m:e>
                            <m:r>
                              <a:rPr lang="es-ES" b="0" i="1" smtClean="0">
                                <a:solidFill>
                                  <a:srgbClr val="FFFF00"/>
                                </a:solidFill>
                                <a:latin typeface="Cambria Math" panose="02040503050406030204" pitchFamily="18" charset="0"/>
                                <a:ea typeface="Cambria Math" panose="02040503050406030204" pitchFamily="18" charset="0"/>
                              </a:rPr>
                              <m:t>𝑥</m:t>
                            </m:r>
                          </m:e>
                          <m:sup>
                            <m:r>
                              <a:rPr lang="es-ES" b="0" i="1" smtClean="0">
                                <a:solidFill>
                                  <a:srgbClr val="FFFF00"/>
                                </a:solidFill>
                                <a:latin typeface="Cambria Math" panose="02040503050406030204" pitchFamily="18" charset="0"/>
                                <a:ea typeface="Cambria Math" panose="02040503050406030204" pitchFamily="18" charset="0"/>
                              </a:rPr>
                              <m:t>2</m:t>
                            </m:r>
                          </m:sup>
                        </m:sSup>
                      </m:den>
                    </m:f>
                    <m:r>
                      <a:rPr lang="es-ES" b="0" i="1" smtClean="0">
                        <a:solidFill>
                          <a:srgbClr val="FFFF00"/>
                        </a:solidFill>
                        <a:latin typeface="Cambria Math" panose="02040503050406030204" pitchFamily="18" charset="0"/>
                        <a:ea typeface="Cambria Math" panose="02040503050406030204" pitchFamily="18" charset="0"/>
                      </a:rPr>
                      <m:t>+</m:t>
                    </m:r>
                    <m:f>
                      <m:fPr>
                        <m:ctrlPr>
                          <a:rPr lang="es-ES" i="1">
                            <a:solidFill>
                              <a:srgbClr val="FFFF00"/>
                            </a:solidFill>
                            <a:latin typeface="Cambria Math" panose="02040503050406030204" pitchFamily="18" charset="0"/>
                            <a:ea typeface="Cambria Math" panose="02040503050406030204" pitchFamily="18" charset="0"/>
                          </a:rPr>
                        </m:ctrlPr>
                      </m:fPr>
                      <m:num>
                        <m:sSup>
                          <m:sSupPr>
                            <m:ctrlPr>
                              <a:rPr lang="es-ES" i="1">
                                <a:solidFill>
                                  <a:srgbClr val="FFFF00"/>
                                </a:solidFill>
                                <a:latin typeface="Cambria Math" panose="02040503050406030204" pitchFamily="18" charset="0"/>
                                <a:ea typeface="Cambria Math" panose="02040503050406030204" pitchFamily="18" charset="0"/>
                              </a:rPr>
                            </m:ctrlPr>
                          </m:sSupPr>
                          <m:e>
                            <m:r>
                              <a:rPr lang="es-ES" i="1">
                                <a:solidFill>
                                  <a:srgbClr val="FFFF00"/>
                                </a:solidFill>
                                <a:latin typeface="Cambria Math" panose="02040503050406030204" pitchFamily="18" charset="0"/>
                                <a:ea typeface="Cambria Math" panose="02040503050406030204" pitchFamily="18" charset="0"/>
                              </a:rPr>
                              <m:t>𝜕</m:t>
                            </m:r>
                          </m:e>
                          <m:sup>
                            <m:r>
                              <a:rPr lang="es-ES" i="1">
                                <a:solidFill>
                                  <a:srgbClr val="FFFF00"/>
                                </a:solidFill>
                                <a:latin typeface="Cambria Math" panose="02040503050406030204" pitchFamily="18" charset="0"/>
                                <a:ea typeface="Cambria Math" panose="02040503050406030204" pitchFamily="18" charset="0"/>
                              </a:rPr>
                              <m:t>2</m:t>
                            </m:r>
                          </m:sup>
                        </m:sSup>
                        <m:r>
                          <a:rPr lang="es-ES" i="1">
                            <a:solidFill>
                              <a:srgbClr val="FFFF00"/>
                            </a:solidFill>
                            <a:latin typeface="Cambria Math" panose="02040503050406030204" pitchFamily="18" charset="0"/>
                            <a:ea typeface="Cambria Math" panose="02040503050406030204" pitchFamily="18" charset="0"/>
                          </a:rPr>
                          <m:t>𝑇</m:t>
                        </m:r>
                      </m:num>
                      <m:den>
                        <m:r>
                          <a:rPr lang="es-ES" i="1">
                            <a:solidFill>
                              <a:srgbClr val="FFFF00"/>
                            </a:solidFill>
                            <a:latin typeface="Cambria Math" panose="02040503050406030204" pitchFamily="18" charset="0"/>
                            <a:ea typeface="Cambria Math" panose="02040503050406030204" pitchFamily="18" charset="0"/>
                          </a:rPr>
                          <m:t>𝜕</m:t>
                        </m:r>
                        <m:sSup>
                          <m:sSupPr>
                            <m:ctrlPr>
                              <a:rPr lang="es-ES" i="1">
                                <a:solidFill>
                                  <a:srgbClr val="FFFF00"/>
                                </a:solidFill>
                                <a:latin typeface="Cambria Math" panose="02040503050406030204" pitchFamily="18" charset="0"/>
                                <a:ea typeface="Cambria Math" panose="02040503050406030204" pitchFamily="18" charset="0"/>
                              </a:rPr>
                            </m:ctrlPr>
                          </m:sSupPr>
                          <m:e>
                            <m:r>
                              <a:rPr lang="es-ES" b="0" i="1" smtClean="0">
                                <a:solidFill>
                                  <a:srgbClr val="FFFF00"/>
                                </a:solidFill>
                                <a:latin typeface="Cambria Math" panose="02040503050406030204" pitchFamily="18" charset="0"/>
                                <a:ea typeface="Cambria Math" panose="02040503050406030204" pitchFamily="18" charset="0"/>
                              </a:rPr>
                              <m:t>𝑦</m:t>
                            </m:r>
                          </m:e>
                          <m:sup>
                            <m:r>
                              <a:rPr lang="es-ES" i="1">
                                <a:solidFill>
                                  <a:srgbClr val="FFFF00"/>
                                </a:solidFill>
                                <a:latin typeface="Cambria Math" panose="02040503050406030204" pitchFamily="18" charset="0"/>
                                <a:ea typeface="Cambria Math" panose="02040503050406030204" pitchFamily="18" charset="0"/>
                              </a:rPr>
                              <m:t>2</m:t>
                            </m:r>
                          </m:sup>
                        </m:sSup>
                      </m:den>
                    </m:f>
                    <m:r>
                      <a:rPr lang="es-ES" b="0" i="1" smtClean="0">
                        <a:solidFill>
                          <a:srgbClr val="FFFF00"/>
                        </a:solidFill>
                        <a:latin typeface="Cambria Math" panose="02040503050406030204" pitchFamily="18" charset="0"/>
                        <a:ea typeface="Cambria Math" panose="02040503050406030204" pitchFamily="18" charset="0"/>
                      </a:rPr>
                      <m:t>+</m:t>
                    </m:r>
                    <m:f>
                      <m:fPr>
                        <m:ctrlPr>
                          <a:rPr lang="es-ES" i="1">
                            <a:solidFill>
                              <a:srgbClr val="FFFF00"/>
                            </a:solidFill>
                            <a:latin typeface="Cambria Math" panose="02040503050406030204" pitchFamily="18" charset="0"/>
                            <a:ea typeface="Cambria Math" panose="02040503050406030204" pitchFamily="18" charset="0"/>
                          </a:rPr>
                        </m:ctrlPr>
                      </m:fPr>
                      <m:num>
                        <m:sSup>
                          <m:sSupPr>
                            <m:ctrlPr>
                              <a:rPr lang="es-ES" i="1">
                                <a:solidFill>
                                  <a:srgbClr val="FFFF00"/>
                                </a:solidFill>
                                <a:latin typeface="Cambria Math" panose="02040503050406030204" pitchFamily="18" charset="0"/>
                                <a:ea typeface="Cambria Math" panose="02040503050406030204" pitchFamily="18" charset="0"/>
                              </a:rPr>
                            </m:ctrlPr>
                          </m:sSupPr>
                          <m:e>
                            <m:r>
                              <a:rPr lang="es-ES" i="1">
                                <a:solidFill>
                                  <a:srgbClr val="FFFF00"/>
                                </a:solidFill>
                                <a:latin typeface="Cambria Math" panose="02040503050406030204" pitchFamily="18" charset="0"/>
                                <a:ea typeface="Cambria Math" panose="02040503050406030204" pitchFamily="18" charset="0"/>
                              </a:rPr>
                              <m:t>𝜕</m:t>
                            </m:r>
                          </m:e>
                          <m:sup>
                            <m:r>
                              <a:rPr lang="es-ES" i="1">
                                <a:solidFill>
                                  <a:srgbClr val="FFFF00"/>
                                </a:solidFill>
                                <a:latin typeface="Cambria Math" panose="02040503050406030204" pitchFamily="18" charset="0"/>
                                <a:ea typeface="Cambria Math" panose="02040503050406030204" pitchFamily="18" charset="0"/>
                              </a:rPr>
                              <m:t>2</m:t>
                            </m:r>
                          </m:sup>
                        </m:sSup>
                        <m:r>
                          <a:rPr lang="es-ES" i="1">
                            <a:solidFill>
                              <a:srgbClr val="FFFF00"/>
                            </a:solidFill>
                            <a:latin typeface="Cambria Math" panose="02040503050406030204" pitchFamily="18" charset="0"/>
                            <a:ea typeface="Cambria Math" panose="02040503050406030204" pitchFamily="18" charset="0"/>
                          </a:rPr>
                          <m:t>𝑇</m:t>
                        </m:r>
                      </m:num>
                      <m:den>
                        <m:r>
                          <a:rPr lang="es-ES" i="1">
                            <a:solidFill>
                              <a:srgbClr val="FFFF00"/>
                            </a:solidFill>
                            <a:latin typeface="Cambria Math" panose="02040503050406030204" pitchFamily="18" charset="0"/>
                            <a:ea typeface="Cambria Math" panose="02040503050406030204" pitchFamily="18" charset="0"/>
                          </a:rPr>
                          <m:t>𝜕</m:t>
                        </m:r>
                        <m:sSup>
                          <m:sSupPr>
                            <m:ctrlPr>
                              <a:rPr lang="es-ES" i="1">
                                <a:solidFill>
                                  <a:srgbClr val="FFFF00"/>
                                </a:solidFill>
                                <a:latin typeface="Cambria Math" panose="02040503050406030204" pitchFamily="18" charset="0"/>
                                <a:ea typeface="Cambria Math" panose="02040503050406030204" pitchFamily="18" charset="0"/>
                              </a:rPr>
                            </m:ctrlPr>
                          </m:sSupPr>
                          <m:e>
                            <m:r>
                              <a:rPr lang="es-ES" b="0" i="1" smtClean="0">
                                <a:solidFill>
                                  <a:srgbClr val="FFFF00"/>
                                </a:solidFill>
                                <a:latin typeface="Cambria Math" panose="02040503050406030204" pitchFamily="18" charset="0"/>
                                <a:ea typeface="Cambria Math" panose="02040503050406030204" pitchFamily="18" charset="0"/>
                              </a:rPr>
                              <m:t>𝑧</m:t>
                            </m:r>
                          </m:e>
                          <m:sup>
                            <m:r>
                              <a:rPr lang="es-ES" i="1">
                                <a:solidFill>
                                  <a:srgbClr val="FFFF00"/>
                                </a:solidFill>
                                <a:latin typeface="Cambria Math" panose="02040503050406030204" pitchFamily="18" charset="0"/>
                                <a:ea typeface="Cambria Math" panose="02040503050406030204" pitchFamily="18" charset="0"/>
                              </a:rPr>
                              <m:t>2</m:t>
                            </m:r>
                          </m:sup>
                        </m:sSup>
                      </m:den>
                    </m:f>
                    <m:r>
                      <a:rPr lang="es-ES" b="0" i="1" smtClean="0">
                        <a:solidFill>
                          <a:srgbClr val="FFFF00"/>
                        </a:solidFill>
                        <a:latin typeface="Cambria Math" panose="02040503050406030204" pitchFamily="18" charset="0"/>
                        <a:ea typeface="Cambria Math" panose="02040503050406030204" pitchFamily="18" charset="0"/>
                      </a:rPr>
                      <m:t>+</m:t>
                    </m:r>
                    <m:acc>
                      <m:accPr>
                        <m:chr m:val="̇"/>
                        <m:ctrlPr>
                          <a:rPr lang="es-ES" i="1">
                            <a:solidFill>
                              <a:srgbClr val="FFFF00"/>
                            </a:solidFill>
                            <a:latin typeface="Cambria Math" panose="02040503050406030204" pitchFamily="18" charset="0"/>
                          </a:rPr>
                        </m:ctrlPr>
                      </m:accPr>
                      <m:e>
                        <m:f>
                          <m:fPr>
                            <m:ctrlPr>
                              <a:rPr lang="es-ES" b="0" i="1" smtClean="0">
                                <a:solidFill>
                                  <a:srgbClr val="FFFF00"/>
                                </a:solidFill>
                                <a:latin typeface="Cambria Math" panose="02040503050406030204" pitchFamily="18" charset="0"/>
                              </a:rPr>
                            </m:ctrlPr>
                          </m:fPr>
                          <m:num>
                            <m:r>
                              <a:rPr lang="es-ES" i="1">
                                <a:solidFill>
                                  <a:srgbClr val="FFFF00"/>
                                </a:solidFill>
                                <a:latin typeface="Cambria Math" panose="02040503050406030204" pitchFamily="18" charset="0"/>
                              </a:rPr>
                              <m:t>𝑞</m:t>
                            </m:r>
                          </m:num>
                          <m:den>
                            <m:r>
                              <a:rPr lang="es-ES" b="0" i="1" smtClean="0">
                                <a:solidFill>
                                  <a:srgbClr val="FFFF00"/>
                                </a:solidFill>
                                <a:latin typeface="Cambria Math" panose="02040503050406030204" pitchFamily="18" charset="0"/>
                              </a:rPr>
                              <m:t>𝑘</m:t>
                            </m:r>
                          </m:den>
                        </m:f>
                      </m:e>
                    </m:acc>
                    <m:r>
                      <a:rPr lang="es-ES" b="0" i="1" smtClean="0">
                        <a:solidFill>
                          <a:srgbClr val="FFFF00"/>
                        </a:solidFill>
                        <a:latin typeface="Cambria Math" panose="02040503050406030204" pitchFamily="18" charset="0"/>
                        <a:ea typeface="Cambria Math" panose="02040503050406030204" pitchFamily="18" charset="0"/>
                      </a:rPr>
                      <m:t>=</m:t>
                    </m:r>
                    <m:f>
                      <m:fPr>
                        <m:ctrlPr>
                          <a:rPr lang="es-ES" b="0" i="1" smtClean="0">
                            <a:solidFill>
                              <a:srgbClr val="FFFF00"/>
                            </a:solidFill>
                            <a:latin typeface="Cambria Math" panose="02040503050406030204" pitchFamily="18" charset="0"/>
                            <a:ea typeface="Cambria Math" panose="02040503050406030204" pitchFamily="18" charset="0"/>
                          </a:rPr>
                        </m:ctrlPr>
                      </m:fPr>
                      <m:num>
                        <m:r>
                          <a:rPr lang="es-ES" b="0" i="1" smtClean="0">
                            <a:solidFill>
                              <a:srgbClr val="FFFF00"/>
                            </a:solidFill>
                            <a:latin typeface="Cambria Math" panose="02040503050406030204" pitchFamily="18" charset="0"/>
                            <a:ea typeface="Cambria Math" panose="02040503050406030204" pitchFamily="18" charset="0"/>
                          </a:rPr>
                          <m:t>1</m:t>
                        </m:r>
                      </m:num>
                      <m:den>
                        <m:r>
                          <a:rPr lang="es-ES" b="0" i="1" smtClean="0">
                            <a:solidFill>
                              <a:srgbClr val="FFFF00"/>
                            </a:solidFill>
                            <a:latin typeface="Cambria Math" panose="02040503050406030204" pitchFamily="18" charset="0"/>
                            <a:ea typeface="Cambria Math" panose="02040503050406030204" pitchFamily="18" charset="0"/>
                          </a:rPr>
                          <m:t>𝛼</m:t>
                        </m:r>
                      </m:den>
                    </m:f>
                  </m:oMath>
                </a14:m>
                <a:r>
                  <a:rPr lang="es-ES" dirty="0">
                    <a:solidFill>
                      <a:srgbClr val="FFFF00"/>
                    </a:solidFill>
                    <a:ea typeface="Cambria Math" panose="02040503050406030204" pitchFamily="18" charset="0"/>
                  </a:rPr>
                  <a:t> </a:t>
                </a:r>
                <a14:m>
                  <m:oMath xmlns:m="http://schemas.openxmlformats.org/officeDocument/2006/math">
                    <m:f>
                      <m:fPr>
                        <m:ctrlPr>
                          <a:rPr lang="es-ES" i="1">
                            <a:solidFill>
                              <a:srgbClr val="FFFF00"/>
                            </a:solidFill>
                            <a:latin typeface="Cambria Math" panose="02040503050406030204" pitchFamily="18" charset="0"/>
                            <a:ea typeface="Cambria Math" panose="02040503050406030204" pitchFamily="18" charset="0"/>
                          </a:rPr>
                        </m:ctrlPr>
                      </m:fPr>
                      <m:num>
                        <m:r>
                          <a:rPr lang="es-ES" i="1">
                            <a:solidFill>
                              <a:srgbClr val="FFFF00"/>
                            </a:solidFill>
                            <a:latin typeface="Cambria Math" panose="02040503050406030204" pitchFamily="18" charset="0"/>
                            <a:ea typeface="Cambria Math" panose="02040503050406030204" pitchFamily="18" charset="0"/>
                          </a:rPr>
                          <m:t>𝜕</m:t>
                        </m:r>
                        <m:r>
                          <a:rPr lang="es-ES" i="1">
                            <a:solidFill>
                              <a:srgbClr val="FFFF00"/>
                            </a:solidFill>
                            <a:latin typeface="Cambria Math" panose="02040503050406030204" pitchFamily="18" charset="0"/>
                            <a:ea typeface="Cambria Math" panose="02040503050406030204" pitchFamily="18" charset="0"/>
                          </a:rPr>
                          <m:t>𝑇</m:t>
                        </m:r>
                      </m:num>
                      <m:den>
                        <m:r>
                          <a:rPr lang="es-ES" i="1">
                            <a:solidFill>
                              <a:srgbClr val="FFFF00"/>
                            </a:solidFill>
                            <a:latin typeface="Cambria Math" panose="02040503050406030204" pitchFamily="18" charset="0"/>
                            <a:ea typeface="Cambria Math" panose="02040503050406030204" pitchFamily="18" charset="0"/>
                          </a:rPr>
                          <m:t>𝜕</m:t>
                        </m:r>
                        <m:r>
                          <a:rPr lang="es-ES" b="0" i="1" smtClean="0">
                            <a:solidFill>
                              <a:srgbClr val="FFFF00"/>
                            </a:solidFill>
                            <a:latin typeface="Cambria Math" panose="02040503050406030204" pitchFamily="18" charset="0"/>
                            <a:ea typeface="Cambria Math" panose="02040503050406030204" pitchFamily="18" charset="0"/>
                          </a:rPr>
                          <m:t>𝑡</m:t>
                        </m:r>
                      </m:den>
                    </m:f>
                  </m:oMath>
                </a14:m>
                <a:endParaRPr lang="es-CL" dirty="0"/>
              </a:p>
              <a:p>
                <a:r>
                  <a:rPr lang="es-CL" dirty="0"/>
                  <a:t>Donde </a:t>
                </a:r>
                <a:r>
                  <a:rPr lang="es-CL" dirty="0">
                    <a:latin typeface="Symbol" panose="05050102010706020507" pitchFamily="18" charset="2"/>
                  </a:rPr>
                  <a:t>a</a:t>
                </a:r>
                <a:r>
                  <a:rPr lang="es-CL" dirty="0"/>
                  <a:t> = k/</a:t>
                </a:r>
                <a:r>
                  <a:rPr lang="es-CL" dirty="0" err="1">
                    <a:latin typeface="Symbol" panose="05050102010706020507" pitchFamily="18" charset="2"/>
                  </a:rPr>
                  <a:t>r</a:t>
                </a:r>
                <a:r>
                  <a:rPr lang="es-CL" dirty="0" err="1"/>
                  <a:t>Cp</a:t>
                </a:r>
                <a:r>
                  <a:rPr lang="es-CL" dirty="0"/>
                  <a:t> es la difusividad térmica.</a:t>
                </a:r>
              </a:p>
              <a:p>
                <a:r>
                  <a:rPr lang="es-CL" dirty="0"/>
                  <a:t>En estado estacionario:</a:t>
                </a:r>
              </a:p>
              <a:p>
                <a14:m>
                  <m:oMath xmlns:m="http://schemas.openxmlformats.org/officeDocument/2006/math">
                    <m:f>
                      <m:fPr>
                        <m:ctrlPr>
                          <a:rPr lang="es-ES" i="1" smtClean="0">
                            <a:solidFill>
                              <a:srgbClr val="FFFF00"/>
                            </a:solidFill>
                            <a:latin typeface="Cambria Math" panose="02040503050406030204" pitchFamily="18" charset="0"/>
                            <a:ea typeface="Cambria Math" panose="02040503050406030204" pitchFamily="18" charset="0"/>
                          </a:rPr>
                        </m:ctrlPr>
                      </m:fPr>
                      <m:num>
                        <m:sSup>
                          <m:sSupPr>
                            <m:ctrlPr>
                              <a:rPr lang="es-ES" i="1" smtClean="0">
                                <a:solidFill>
                                  <a:srgbClr val="FFFF00"/>
                                </a:solidFill>
                                <a:latin typeface="Cambria Math" panose="02040503050406030204" pitchFamily="18" charset="0"/>
                                <a:ea typeface="Cambria Math" panose="02040503050406030204" pitchFamily="18" charset="0"/>
                              </a:rPr>
                            </m:ctrlPr>
                          </m:sSupPr>
                          <m:e>
                            <m:r>
                              <a:rPr lang="es-ES" i="1">
                                <a:solidFill>
                                  <a:srgbClr val="FFFF00"/>
                                </a:solidFill>
                                <a:latin typeface="Cambria Math" panose="02040503050406030204" pitchFamily="18" charset="0"/>
                                <a:ea typeface="Cambria Math" panose="02040503050406030204" pitchFamily="18" charset="0"/>
                              </a:rPr>
                              <m:t>𝜕</m:t>
                            </m:r>
                          </m:e>
                          <m:sup>
                            <m:r>
                              <a:rPr lang="es-ES" b="0" i="1" smtClean="0">
                                <a:solidFill>
                                  <a:srgbClr val="FFFF00"/>
                                </a:solidFill>
                                <a:latin typeface="Cambria Math" panose="02040503050406030204" pitchFamily="18" charset="0"/>
                                <a:ea typeface="Cambria Math" panose="02040503050406030204" pitchFamily="18" charset="0"/>
                              </a:rPr>
                              <m:t>2</m:t>
                            </m:r>
                          </m:sup>
                        </m:sSup>
                        <m:r>
                          <a:rPr lang="es-ES" b="0" i="1" smtClean="0">
                            <a:solidFill>
                              <a:srgbClr val="FFFF00"/>
                            </a:solidFill>
                            <a:latin typeface="Cambria Math" panose="02040503050406030204" pitchFamily="18" charset="0"/>
                            <a:ea typeface="Cambria Math" panose="02040503050406030204" pitchFamily="18" charset="0"/>
                          </a:rPr>
                          <m:t>𝑇</m:t>
                        </m:r>
                      </m:num>
                      <m:den>
                        <m:r>
                          <a:rPr lang="es-ES" i="1">
                            <a:solidFill>
                              <a:srgbClr val="FFFF00"/>
                            </a:solidFill>
                            <a:latin typeface="Cambria Math" panose="02040503050406030204" pitchFamily="18" charset="0"/>
                            <a:ea typeface="Cambria Math" panose="02040503050406030204" pitchFamily="18" charset="0"/>
                          </a:rPr>
                          <m:t>𝜕</m:t>
                        </m:r>
                        <m:sSup>
                          <m:sSupPr>
                            <m:ctrlPr>
                              <a:rPr lang="es-ES" i="1" smtClean="0">
                                <a:solidFill>
                                  <a:srgbClr val="FFFF00"/>
                                </a:solidFill>
                                <a:latin typeface="Cambria Math" panose="02040503050406030204" pitchFamily="18" charset="0"/>
                                <a:ea typeface="Cambria Math" panose="02040503050406030204" pitchFamily="18" charset="0"/>
                              </a:rPr>
                            </m:ctrlPr>
                          </m:sSupPr>
                          <m:e>
                            <m:r>
                              <a:rPr lang="es-ES" b="0" i="1" smtClean="0">
                                <a:solidFill>
                                  <a:srgbClr val="FFFF00"/>
                                </a:solidFill>
                                <a:latin typeface="Cambria Math" panose="02040503050406030204" pitchFamily="18" charset="0"/>
                                <a:ea typeface="Cambria Math" panose="02040503050406030204" pitchFamily="18" charset="0"/>
                              </a:rPr>
                              <m:t>𝑥</m:t>
                            </m:r>
                          </m:e>
                          <m:sup>
                            <m:r>
                              <a:rPr lang="es-ES" b="0" i="1" smtClean="0">
                                <a:solidFill>
                                  <a:srgbClr val="FFFF00"/>
                                </a:solidFill>
                                <a:latin typeface="Cambria Math" panose="02040503050406030204" pitchFamily="18" charset="0"/>
                                <a:ea typeface="Cambria Math" panose="02040503050406030204" pitchFamily="18" charset="0"/>
                              </a:rPr>
                              <m:t>2</m:t>
                            </m:r>
                          </m:sup>
                        </m:sSup>
                      </m:den>
                    </m:f>
                    <m:r>
                      <a:rPr lang="es-ES" b="0" i="1" smtClean="0">
                        <a:solidFill>
                          <a:srgbClr val="FFFF00"/>
                        </a:solidFill>
                        <a:latin typeface="Cambria Math" panose="02040503050406030204" pitchFamily="18" charset="0"/>
                        <a:ea typeface="Cambria Math" panose="02040503050406030204" pitchFamily="18" charset="0"/>
                      </a:rPr>
                      <m:t>+</m:t>
                    </m:r>
                    <m:f>
                      <m:fPr>
                        <m:ctrlPr>
                          <a:rPr lang="es-ES" i="1">
                            <a:solidFill>
                              <a:srgbClr val="FFFF00"/>
                            </a:solidFill>
                            <a:latin typeface="Cambria Math" panose="02040503050406030204" pitchFamily="18" charset="0"/>
                            <a:ea typeface="Cambria Math" panose="02040503050406030204" pitchFamily="18" charset="0"/>
                          </a:rPr>
                        </m:ctrlPr>
                      </m:fPr>
                      <m:num>
                        <m:sSup>
                          <m:sSupPr>
                            <m:ctrlPr>
                              <a:rPr lang="es-ES" i="1">
                                <a:solidFill>
                                  <a:srgbClr val="FFFF00"/>
                                </a:solidFill>
                                <a:latin typeface="Cambria Math" panose="02040503050406030204" pitchFamily="18" charset="0"/>
                                <a:ea typeface="Cambria Math" panose="02040503050406030204" pitchFamily="18" charset="0"/>
                              </a:rPr>
                            </m:ctrlPr>
                          </m:sSupPr>
                          <m:e>
                            <m:r>
                              <a:rPr lang="es-ES" i="1">
                                <a:solidFill>
                                  <a:srgbClr val="FFFF00"/>
                                </a:solidFill>
                                <a:latin typeface="Cambria Math" panose="02040503050406030204" pitchFamily="18" charset="0"/>
                                <a:ea typeface="Cambria Math" panose="02040503050406030204" pitchFamily="18" charset="0"/>
                              </a:rPr>
                              <m:t>𝜕</m:t>
                            </m:r>
                          </m:e>
                          <m:sup>
                            <m:r>
                              <a:rPr lang="es-ES" i="1">
                                <a:solidFill>
                                  <a:srgbClr val="FFFF00"/>
                                </a:solidFill>
                                <a:latin typeface="Cambria Math" panose="02040503050406030204" pitchFamily="18" charset="0"/>
                                <a:ea typeface="Cambria Math" panose="02040503050406030204" pitchFamily="18" charset="0"/>
                              </a:rPr>
                              <m:t>2</m:t>
                            </m:r>
                          </m:sup>
                        </m:sSup>
                        <m:r>
                          <a:rPr lang="es-ES" i="1">
                            <a:solidFill>
                              <a:srgbClr val="FFFF00"/>
                            </a:solidFill>
                            <a:latin typeface="Cambria Math" panose="02040503050406030204" pitchFamily="18" charset="0"/>
                            <a:ea typeface="Cambria Math" panose="02040503050406030204" pitchFamily="18" charset="0"/>
                          </a:rPr>
                          <m:t>𝑇</m:t>
                        </m:r>
                      </m:num>
                      <m:den>
                        <m:r>
                          <a:rPr lang="es-ES" i="1">
                            <a:solidFill>
                              <a:srgbClr val="FFFF00"/>
                            </a:solidFill>
                            <a:latin typeface="Cambria Math" panose="02040503050406030204" pitchFamily="18" charset="0"/>
                            <a:ea typeface="Cambria Math" panose="02040503050406030204" pitchFamily="18" charset="0"/>
                          </a:rPr>
                          <m:t>𝜕</m:t>
                        </m:r>
                        <m:sSup>
                          <m:sSupPr>
                            <m:ctrlPr>
                              <a:rPr lang="es-ES" i="1">
                                <a:solidFill>
                                  <a:srgbClr val="FFFF00"/>
                                </a:solidFill>
                                <a:latin typeface="Cambria Math" panose="02040503050406030204" pitchFamily="18" charset="0"/>
                                <a:ea typeface="Cambria Math" panose="02040503050406030204" pitchFamily="18" charset="0"/>
                              </a:rPr>
                            </m:ctrlPr>
                          </m:sSupPr>
                          <m:e>
                            <m:r>
                              <a:rPr lang="es-ES" b="0" i="1" smtClean="0">
                                <a:solidFill>
                                  <a:srgbClr val="FFFF00"/>
                                </a:solidFill>
                                <a:latin typeface="Cambria Math" panose="02040503050406030204" pitchFamily="18" charset="0"/>
                                <a:ea typeface="Cambria Math" panose="02040503050406030204" pitchFamily="18" charset="0"/>
                              </a:rPr>
                              <m:t>𝑦</m:t>
                            </m:r>
                          </m:e>
                          <m:sup>
                            <m:r>
                              <a:rPr lang="es-ES" i="1">
                                <a:solidFill>
                                  <a:srgbClr val="FFFF00"/>
                                </a:solidFill>
                                <a:latin typeface="Cambria Math" panose="02040503050406030204" pitchFamily="18" charset="0"/>
                                <a:ea typeface="Cambria Math" panose="02040503050406030204" pitchFamily="18" charset="0"/>
                              </a:rPr>
                              <m:t>2</m:t>
                            </m:r>
                          </m:sup>
                        </m:sSup>
                      </m:den>
                    </m:f>
                    <m:r>
                      <a:rPr lang="es-ES" b="0" i="1" smtClean="0">
                        <a:solidFill>
                          <a:srgbClr val="FFFF00"/>
                        </a:solidFill>
                        <a:latin typeface="Cambria Math" panose="02040503050406030204" pitchFamily="18" charset="0"/>
                        <a:ea typeface="Cambria Math" panose="02040503050406030204" pitchFamily="18" charset="0"/>
                      </a:rPr>
                      <m:t>+</m:t>
                    </m:r>
                    <m:f>
                      <m:fPr>
                        <m:ctrlPr>
                          <a:rPr lang="es-ES" i="1">
                            <a:solidFill>
                              <a:srgbClr val="FFFF00"/>
                            </a:solidFill>
                            <a:latin typeface="Cambria Math" panose="02040503050406030204" pitchFamily="18" charset="0"/>
                            <a:ea typeface="Cambria Math" panose="02040503050406030204" pitchFamily="18" charset="0"/>
                          </a:rPr>
                        </m:ctrlPr>
                      </m:fPr>
                      <m:num>
                        <m:sSup>
                          <m:sSupPr>
                            <m:ctrlPr>
                              <a:rPr lang="es-ES" i="1">
                                <a:solidFill>
                                  <a:srgbClr val="FFFF00"/>
                                </a:solidFill>
                                <a:latin typeface="Cambria Math" panose="02040503050406030204" pitchFamily="18" charset="0"/>
                                <a:ea typeface="Cambria Math" panose="02040503050406030204" pitchFamily="18" charset="0"/>
                              </a:rPr>
                            </m:ctrlPr>
                          </m:sSupPr>
                          <m:e>
                            <m:r>
                              <a:rPr lang="es-ES" i="1">
                                <a:solidFill>
                                  <a:srgbClr val="FFFF00"/>
                                </a:solidFill>
                                <a:latin typeface="Cambria Math" panose="02040503050406030204" pitchFamily="18" charset="0"/>
                                <a:ea typeface="Cambria Math" panose="02040503050406030204" pitchFamily="18" charset="0"/>
                              </a:rPr>
                              <m:t>𝜕</m:t>
                            </m:r>
                          </m:e>
                          <m:sup>
                            <m:r>
                              <a:rPr lang="es-ES" i="1">
                                <a:solidFill>
                                  <a:srgbClr val="FFFF00"/>
                                </a:solidFill>
                                <a:latin typeface="Cambria Math" panose="02040503050406030204" pitchFamily="18" charset="0"/>
                                <a:ea typeface="Cambria Math" panose="02040503050406030204" pitchFamily="18" charset="0"/>
                              </a:rPr>
                              <m:t>2</m:t>
                            </m:r>
                          </m:sup>
                        </m:sSup>
                        <m:r>
                          <a:rPr lang="es-ES" i="1">
                            <a:solidFill>
                              <a:srgbClr val="FFFF00"/>
                            </a:solidFill>
                            <a:latin typeface="Cambria Math" panose="02040503050406030204" pitchFamily="18" charset="0"/>
                            <a:ea typeface="Cambria Math" panose="02040503050406030204" pitchFamily="18" charset="0"/>
                          </a:rPr>
                          <m:t>𝑇</m:t>
                        </m:r>
                      </m:num>
                      <m:den>
                        <m:r>
                          <a:rPr lang="es-ES" i="1">
                            <a:solidFill>
                              <a:srgbClr val="FFFF00"/>
                            </a:solidFill>
                            <a:latin typeface="Cambria Math" panose="02040503050406030204" pitchFamily="18" charset="0"/>
                            <a:ea typeface="Cambria Math" panose="02040503050406030204" pitchFamily="18" charset="0"/>
                          </a:rPr>
                          <m:t>𝜕</m:t>
                        </m:r>
                        <m:sSup>
                          <m:sSupPr>
                            <m:ctrlPr>
                              <a:rPr lang="es-ES" i="1">
                                <a:solidFill>
                                  <a:srgbClr val="FFFF00"/>
                                </a:solidFill>
                                <a:latin typeface="Cambria Math" panose="02040503050406030204" pitchFamily="18" charset="0"/>
                                <a:ea typeface="Cambria Math" panose="02040503050406030204" pitchFamily="18" charset="0"/>
                              </a:rPr>
                            </m:ctrlPr>
                          </m:sSupPr>
                          <m:e>
                            <m:r>
                              <a:rPr lang="es-ES" b="0" i="1" smtClean="0">
                                <a:solidFill>
                                  <a:srgbClr val="FFFF00"/>
                                </a:solidFill>
                                <a:latin typeface="Cambria Math" panose="02040503050406030204" pitchFamily="18" charset="0"/>
                                <a:ea typeface="Cambria Math" panose="02040503050406030204" pitchFamily="18" charset="0"/>
                              </a:rPr>
                              <m:t>𝑧</m:t>
                            </m:r>
                          </m:e>
                          <m:sup>
                            <m:r>
                              <a:rPr lang="es-ES" i="1">
                                <a:solidFill>
                                  <a:srgbClr val="FFFF00"/>
                                </a:solidFill>
                                <a:latin typeface="Cambria Math" panose="02040503050406030204" pitchFamily="18" charset="0"/>
                                <a:ea typeface="Cambria Math" panose="02040503050406030204" pitchFamily="18" charset="0"/>
                              </a:rPr>
                              <m:t>2</m:t>
                            </m:r>
                          </m:sup>
                        </m:sSup>
                      </m:den>
                    </m:f>
                    <m:r>
                      <a:rPr lang="es-ES" b="0" i="1" smtClean="0">
                        <a:solidFill>
                          <a:srgbClr val="FFFF00"/>
                        </a:solidFill>
                        <a:latin typeface="Cambria Math" panose="02040503050406030204" pitchFamily="18" charset="0"/>
                        <a:ea typeface="Cambria Math" panose="02040503050406030204" pitchFamily="18" charset="0"/>
                      </a:rPr>
                      <m:t>+</m:t>
                    </m:r>
                    <m:acc>
                      <m:accPr>
                        <m:chr m:val="̇"/>
                        <m:ctrlPr>
                          <a:rPr lang="es-ES" i="1">
                            <a:solidFill>
                              <a:srgbClr val="FFFF00"/>
                            </a:solidFill>
                            <a:latin typeface="Cambria Math" panose="02040503050406030204" pitchFamily="18" charset="0"/>
                          </a:rPr>
                        </m:ctrlPr>
                      </m:accPr>
                      <m:e>
                        <m:f>
                          <m:fPr>
                            <m:ctrlPr>
                              <a:rPr lang="es-ES" b="0" i="1" smtClean="0">
                                <a:solidFill>
                                  <a:srgbClr val="FFFF00"/>
                                </a:solidFill>
                                <a:latin typeface="Cambria Math" panose="02040503050406030204" pitchFamily="18" charset="0"/>
                              </a:rPr>
                            </m:ctrlPr>
                          </m:fPr>
                          <m:num>
                            <m:r>
                              <a:rPr lang="es-ES" i="1">
                                <a:solidFill>
                                  <a:srgbClr val="FFFF00"/>
                                </a:solidFill>
                                <a:latin typeface="Cambria Math" panose="02040503050406030204" pitchFamily="18" charset="0"/>
                              </a:rPr>
                              <m:t>𝑞</m:t>
                            </m:r>
                          </m:num>
                          <m:den>
                            <m:r>
                              <a:rPr lang="es-ES" b="0" i="1" smtClean="0">
                                <a:solidFill>
                                  <a:srgbClr val="FFFF00"/>
                                </a:solidFill>
                                <a:latin typeface="Cambria Math" panose="02040503050406030204" pitchFamily="18" charset="0"/>
                              </a:rPr>
                              <m:t>𝑘</m:t>
                            </m:r>
                          </m:den>
                        </m:f>
                      </m:e>
                    </m:acc>
                    <m:r>
                      <a:rPr lang="es-ES" b="0" i="1" smtClean="0">
                        <a:solidFill>
                          <a:srgbClr val="FFFF00"/>
                        </a:solidFill>
                        <a:latin typeface="Cambria Math" panose="02040503050406030204" pitchFamily="18" charset="0"/>
                        <a:ea typeface="Cambria Math" panose="02040503050406030204" pitchFamily="18" charset="0"/>
                      </a:rPr>
                      <m:t>=0</m:t>
                    </m:r>
                  </m:oMath>
                </a14:m>
                <a:r>
                  <a:rPr lang="es-CL" dirty="0"/>
                  <a:t> ¿por qué?</a:t>
                </a:r>
              </a:p>
              <a:p>
                <a:r>
                  <a:rPr lang="es-CL" dirty="0"/>
                  <a:t>Unidimensional:</a:t>
                </a:r>
              </a:p>
              <a:p>
                <a14:m>
                  <m:oMath xmlns:m="http://schemas.openxmlformats.org/officeDocument/2006/math">
                    <m:f>
                      <m:fPr>
                        <m:ctrlPr>
                          <a:rPr lang="es-ES" i="1" smtClean="0">
                            <a:solidFill>
                              <a:srgbClr val="FFFF00"/>
                            </a:solidFill>
                            <a:latin typeface="Cambria Math" panose="02040503050406030204" pitchFamily="18" charset="0"/>
                            <a:ea typeface="Cambria Math" panose="02040503050406030204" pitchFamily="18" charset="0"/>
                          </a:rPr>
                        </m:ctrlPr>
                      </m:fPr>
                      <m:num>
                        <m:r>
                          <a:rPr lang="es-ES" b="0" i="1" smtClean="0">
                            <a:solidFill>
                              <a:srgbClr val="FFFF00"/>
                            </a:solidFill>
                            <a:latin typeface="Cambria Math" panose="02040503050406030204" pitchFamily="18" charset="0"/>
                            <a:ea typeface="Cambria Math" panose="02040503050406030204" pitchFamily="18" charset="0"/>
                          </a:rPr>
                          <m:t>𝑑</m:t>
                        </m:r>
                      </m:num>
                      <m:den>
                        <m:r>
                          <a:rPr lang="es-ES" b="0" i="1" smtClean="0">
                            <a:solidFill>
                              <a:srgbClr val="FFFF00"/>
                            </a:solidFill>
                            <a:latin typeface="Cambria Math" panose="02040503050406030204" pitchFamily="18" charset="0"/>
                            <a:ea typeface="Cambria Math" panose="02040503050406030204" pitchFamily="18" charset="0"/>
                          </a:rPr>
                          <m:t>𝑑𝑥</m:t>
                        </m:r>
                      </m:den>
                    </m:f>
                    <m:d>
                      <m:dPr>
                        <m:ctrlPr>
                          <a:rPr lang="es-ES" b="0" i="1" smtClean="0">
                            <a:solidFill>
                              <a:srgbClr val="FFFF00"/>
                            </a:solidFill>
                            <a:latin typeface="Cambria Math" panose="02040503050406030204" pitchFamily="18" charset="0"/>
                            <a:ea typeface="Cambria Math" panose="02040503050406030204" pitchFamily="18" charset="0"/>
                          </a:rPr>
                        </m:ctrlPr>
                      </m:dPr>
                      <m:e>
                        <m:r>
                          <a:rPr lang="es-ES" b="0" i="1" smtClean="0">
                            <a:solidFill>
                              <a:srgbClr val="FFFF00"/>
                            </a:solidFill>
                            <a:latin typeface="Cambria Math" panose="02040503050406030204" pitchFamily="18" charset="0"/>
                            <a:ea typeface="Cambria Math" panose="02040503050406030204" pitchFamily="18" charset="0"/>
                          </a:rPr>
                          <m:t>𝑘</m:t>
                        </m:r>
                        <m:f>
                          <m:fPr>
                            <m:ctrlPr>
                              <a:rPr lang="es-ES" i="1">
                                <a:solidFill>
                                  <a:srgbClr val="FFFF00"/>
                                </a:solidFill>
                                <a:latin typeface="Cambria Math" panose="02040503050406030204" pitchFamily="18" charset="0"/>
                                <a:ea typeface="Cambria Math" panose="02040503050406030204" pitchFamily="18" charset="0"/>
                              </a:rPr>
                            </m:ctrlPr>
                          </m:fPr>
                          <m:num>
                            <m:r>
                              <a:rPr lang="es-ES" b="0" i="1" smtClean="0">
                                <a:solidFill>
                                  <a:srgbClr val="FFFF00"/>
                                </a:solidFill>
                                <a:latin typeface="Cambria Math" panose="02040503050406030204" pitchFamily="18" charset="0"/>
                                <a:ea typeface="Cambria Math" panose="02040503050406030204" pitchFamily="18" charset="0"/>
                              </a:rPr>
                              <m:t>𝑑</m:t>
                            </m:r>
                            <m:r>
                              <a:rPr lang="es-ES" i="1">
                                <a:solidFill>
                                  <a:srgbClr val="FFFF00"/>
                                </a:solidFill>
                                <a:latin typeface="Cambria Math" panose="02040503050406030204" pitchFamily="18" charset="0"/>
                                <a:ea typeface="Cambria Math" panose="02040503050406030204" pitchFamily="18" charset="0"/>
                              </a:rPr>
                              <m:t>𝑇</m:t>
                            </m:r>
                          </m:num>
                          <m:den>
                            <m:r>
                              <a:rPr lang="es-ES" b="0" i="1" smtClean="0">
                                <a:solidFill>
                                  <a:srgbClr val="FFFF00"/>
                                </a:solidFill>
                                <a:latin typeface="Cambria Math" panose="02040503050406030204" pitchFamily="18" charset="0"/>
                                <a:ea typeface="Cambria Math" panose="02040503050406030204" pitchFamily="18" charset="0"/>
                              </a:rPr>
                              <m:t>𝑑𝑥</m:t>
                            </m:r>
                          </m:den>
                        </m:f>
                      </m:e>
                    </m:d>
                    <m:r>
                      <a:rPr lang="es-ES" b="0" i="1" smtClean="0">
                        <a:solidFill>
                          <a:srgbClr val="FFFF00"/>
                        </a:solidFill>
                        <a:latin typeface="Cambria Math" panose="02040503050406030204" pitchFamily="18" charset="0"/>
                        <a:ea typeface="Cambria Math" panose="02040503050406030204" pitchFamily="18" charset="0"/>
                      </a:rPr>
                      <m:t>=0</m:t>
                    </m:r>
                  </m:oMath>
                </a14:m>
                <a:r>
                  <a:rPr lang="es-CL" dirty="0"/>
                  <a:t> ¿Qué quiere decir esto?</a:t>
                </a:r>
              </a:p>
            </p:txBody>
          </p:sp>
        </mc:Choice>
        <mc:Fallback xmlns="">
          <p:sp>
            <p:nvSpPr>
              <p:cNvPr id="3" name="Marcador de contenido 2">
                <a:extLst>
                  <a:ext uri="{FF2B5EF4-FFF2-40B4-BE49-F238E27FC236}">
                    <a16:creationId xmlns:a16="http://schemas.microsoft.com/office/drawing/2014/main" id="{30C75372-1B95-4F4C-A930-40AF7D521CC7}"/>
                  </a:ext>
                </a:extLst>
              </p:cNvPr>
              <p:cNvSpPr>
                <a:spLocks noGrp="1" noRot="1" noChangeAspect="1" noMove="1" noResize="1" noEditPoints="1" noAdjustHandles="1" noChangeArrowheads="1" noChangeShapeType="1" noTextEdit="1"/>
              </p:cNvSpPr>
              <p:nvPr>
                <p:ph idx="1"/>
              </p:nvPr>
            </p:nvSpPr>
            <p:spPr>
              <a:xfrm>
                <a:off x="838200" y="452761"/>
                <a:ext cx="10515600" cy="5724202"/>
              </a:xfrm>
              <a:blipFill>
                <a:blip r:embed="rId2"/>
                <a:stretch>
                  <a:fillRect l="-1043" t="-1704"/>
                </a:stretch>
              </a:blipFill>
            </p:spPr>
            <p:txBody>
              <a:bodyPr/>
              <a:lstStyle/>
              <a:p>
                <a:r>
                  <a:rPr lang="es-CL">
                    <a:noFill/>
                  </a:rPr>
                  <a:t> </a:t>
                </a:r>
              </a:p>
            </p:txBody>
          </p:sp>
        </mc:Fallback>
      </mc:AlternateContent>
    </p:spTree>
    <p:extLst>
      <p:ext uri="{BB962C8B-B14F-4D97-AF65-F5344CB8AC3E}">
        <p14:creationId xmlns:p14="http://schemas.microsoft.com/office/powerpoint/2010/main" val="383213486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76F4297-8042-42EE-8202-CC533D7931BE}"/>
              </a:ext>
            </a:extLst>
          </p:cNvPr>
          <p:cNvSpPr>
            <a:spLocks noGrp="1"/>
          </p:cNvSpPr>
          <p:nvPr>
            <p:ph type="title"/>
          </p:nvPr>
        </p:nvSpPr>
        <p:spPr/>
        <p:txBody>
          <a:bodyPr/>
          <a:lstStyle/>
          <a:p>
            <a:r>
              <a:rPr lang="es-ES" dirty="0"/>
              <a:t>Volúmenes de control para geometrías cilíndricas y esféricas</a:t>
            </a:r>
            <a:endParaRPr lang="es-CL" dirty="0"/>
          </a:p>
        </p:txBody>
      </p:sp>
      <p:pic>
        <p:nvPicPr>
          <p:cNvPr id="5" name="Imagen 4">
            <a:extLst>
              <a:ext uri="{FF2B5EF4-FFF2-40B4-BE49-F238E27FC236}">
                <a16:creationId xmlns:a16="http://schemas.microsoft.com/office/drawing/2014/main" id="{BE386C4B-F2A7-4449-9C00-469E0FCE9388}"/>
              </a:ext>
            </a:extLst>
          </p:cNvPr>
          <p:cNvPicPr>
            <a:picLocks noChangeAspect="1"/>
          </p:cNvPicPr>
          <p:nvPr/>
        </p:nvPicPr>
        <p:blipFill rotWithShape="1">
          <a:blip r:embed="rId2"/>
          <a:srcRect b="14976"/>
          <a:stretch/>
        </p:blipFill>
        <p:spPr>
          <a:xfrm>
            <a:off x="6520279" y="2232226"/>
            <a:ext cx="5600700" cy="3547137"/>
          </a:xfrm>
          <a:prstGeom prst="rect">
            <a:avLst/>
          </a:prstGeom>
        </p:spPr>
      </p:pic>
      <p:pic>
        <p:nvPicPr>
          <p:cNvPr id="6" name="Imagen 5">
            <a:extLst>
              <a:ext uri="{FF2B5EF4-FFF2-40B4-BE49-F238E27FC236}">
                <a16:creationId xmlns:a16="http://schemas.microsoft.com/office/drawing/2014/main" id="{F2E5C3A6-40B5-44A9-BE0C-2DC38C38C337}"/>
              </a:ext>
            </a:extLst>
          </p:cNvPr>
          <p:cNvPicPr>
            <a:picLocks noChangeAspect="1"/>
          </p:cNvPicPr>
          <p:nvPr/>
        </p:nvPicPr>
        <p:blipFill rotWithShape="1">
          <a:blip r:embed="rId3"/>
          <a:srcRect l="4796" t="50585" r="11298" b="7553"/>
          <a:stretch/>
        </p:blipFill>
        <p:spPr>
          <a:xfrm>
            <a:off x="71021" y="2594244"/>
            <a:ext cx="6569476" cy="2823099"/>
          </a:xfrm>
          <a:prstGeom prst="rect">
            <a:avLst/>
          </a:prstGeom>
        </p:spPr>
      </p:pic>
      <p:sp>
        <p:nvSpPr>
          <p:cNvPr id="4" name="CuadroTexto 3">
            <a:extLst>
              <a:ext uri="{FF2B5EF4-FFF2-40B4-BE49-F238E27FC236}">
                <a16:creationId xmlns:a16="http://schemas.microsoft.com/office/drawing/2014/main" id="{1D7E9A67-914D-4728-AFCF-7641128F614D}"/>
              </a:ext>
            </a:extLst>
          </p:cNvPr>
          <p:cNvSpPr txBox="1"/>
          <p:nvPr/>
        </p:nvSpPr>
        <p:spPr>
          <a:xfrm>
            <a:off x="559293" y="6267635"/>
            <a:ext cx="8017708" cy="369332"/>
          </a:xfrm>
          <a:prstGeom prst="rect">
            <a:avLst/>
          </a:prstGeom>
          <a:noFill/>
        </p:spPr>
        <p:txBody>
          <a:bodyPr wrap="none" rtlCol="0">
            <a:spAutoFit/>
          </a:bodyPr>
          <a:lstStyle/>
          <a:p>
            <a:r>
              <a:rPr lang="es-ES" dirty="0">
                <a:solidFill>
                  <a:srgbClr val="FFFF00"/>
                </a:solidFill>
              </a:rPr>
              <a:t>Para la casa: Estudiar ecuación de conducción en coordenadas cilíndricas y esféricas</a:t>
            </a:r>
            <a:endParaRPr lang="es-CL" dirty="0">
              <a:solidFill>
                <a:srgbClr val="FFFF00"/>
              </a:solidFill>
            </a:endParaRPr>
          </a:p>
        </p:txBody>
      </p:sp>
    </p:spTree>
    <p:extLst>
      <p:ext uri="{BB962C8B-B14F-4D97-AF65-F5344CB8AC3E}">
        <p14:creationId xmlns:p14="http://schemas.microsoft.com/office/powerpoint/2010/main" val="95362309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971614C-31FE-4645-BEF2-8E07C0B19F6B}"/>
              </a:ext>
            </a:extLst>
          </p:cNvPr>
          <p:cNvSpPr>
            <a:spLocks noGrp="1"/>
          </p:cNvSpPr>
          <p:nvPr>
            <p:ph type="title"/>
          </p:nvPr>
        </p:nvSpPr>
        <p:spPr/>
        <p:txBody>
          <a:bodyPr/>
          <a:lstStyle/>
          <a:p>
            <a:r>
              <a:rPr lang="es-ES" dirty="0"/>
              <a:t>Problema para la casa</a:t>
            </a:r>
            <a:endParaRPr lang="es-CL" dirty="0"/>
          </a:p>
        </p:txBody>
      </p:sp>
      <p:sp>
        <p:nvSpPr>
          <p:cNvPr id="3" name="Marcador de contenido 2">
            <a:extLst>
              <a:ext uri="{FF2B5EF4-FFF2-40B4-BE49-F238E27FC236}">
                <a16:creationId xmlns:a16="http://schemas.microsoft.com/office/drawing/2014/main" id="{072803DD-B877-465F-A6F3-E2A1B5DAD387}"/>
              </a:ext>
            </a:extLst>
          </p:cNvPr>
          <p:cNvSpPr>
            <a:spLocks noGrp="1"/>
          </p:cNvSpPr>
          <p:nvPr>
            <p:ph idx="1"/>
          </p:nvPr>
        </p:nvSpPr>
        <p:spPr>
          <a:xfrm>
            <a:off x="838200" y="1825625"/>
            <a:ext cx="10898080" cy="4351338"/>
          </a:xfrm>
        </p:spPr>
        <p:txBody>
          <a:bodyPr>
            <a:normAutofit/>
          </a:bodyPr>
          <a:lstStyle/>
          <a:p>
            <a:r>
              <a:rPr lang="es-ES" dirty="0"/>
              <a:t>El sistema cilíndrico de la figura tiene una variación de temperatura despreciable en las direcciones r y z. Asuma que </a:t>
            </a:r>
            <a:r>
              <a:rPr lang="es-ES" dirty="0" err="1">
                <a:latin typeface="Symbol" panose="05050102010706020507" pitchFamily="18" charset="2"/>
              </a:rPr>
              <a:t>D</a:t>
            </a:r>
            <a:r>
              <a:rPr lang="es-ES" dirty="0" err="1"/>
              <a:t>r</a:t>
            </a:r>
            <a:r>
              <a:rPr lang="es-ES" dirty="0"/>
              <a:t> = r</a:t>
            </a:r>
            <a:r>
              <a:rPr lang="es-ES" baseline="-25000" dirty="0"/>
              <a:t>0</a:t>
            </a:r>
            <a:r>
              <a:rPr lang="es-ES" dirty="0"/>
              <a:t>-r</a:t>
            </a:r>
            <a:r>
              <a:rPr lang="es-ES" baseline="-25000" dirty="0"/>
              <a:t>i</a:t>
            </a:r>
            <a:r>
              <a:rPr lang="es-ES" dirty="0"/>
              <a:t> es pequeña comparada con </a:t>
            </a:r>
            <a:r>
              <a:rPr lang="es-ES" dirty="0" err="1"/>
              <a:t>r</a:t>
            </a:r>
            <a:r>
              <a:rPr lang="es-ES" baseline="-25000" dirty="0" err="1"/>
              <a:t>i</a:t>
            </a:r>
            <a:r>
              <a:rPr lang="es-ES" dirty="0"/>
              <a:t> y que el largo en la dirección Z normal a la página es L.</a:t>
            </a:r>
          </a:p>
          <a:p>
            <a:r>
              <a:rPr lang="es-ES" dirty="0"/>
              <a:t>a. Estableciendo un volumen de control adecuado y considerando la conservación de la energía, derive la ecuación diferencial que describe la variación de temperatura en la coordenada </a:t>
            </a:r>
            <a:r>
              <a:rPr lang="es-ES" dirty="0">
                <a:latin typeface="Symbol" panose="05050102010706020507" pitchFamily="18" charset="2"/>
              </a:rPr>
              <a:t>j</a:t>
            </a:r>
            <a:r>
              <a:rPr lang="es-ES" dirty="0"/>
              <a:t>.</a:t>
            </a:r>
          </a:p>
        </p:txBody>
      </p:sp>
      <p:pic>
        <p:nvPicPr>
          <p:cNvPr id="5" name="Imagen 4">
            <a:extLst>
              <a:ext uri="{FF2B5EF4-FFF2-40B4-BE49-F238E27FC236}">
                <a16:creationId xmlns:a16="http://schemas.microsoft.com/office/drawing/2014/main" id="{6185EEE1-7FD0-4EBB-9E35-AC09DDCB1F2A}"/>
              </a:ext>
            </a:extLst>
          </p:cNvPr>
          <p:cNvPicPr>
            <a:picLocks noChangeAspect="1"/>
          </p:cNvPicPr>
          <p:nvPr/>
        </p:nvPicPr>
        <p:blipFill rotWithShape="1">
          <a:blip r:embed="rId2"/>
          <a:srcRect l="21640" t="19443" r="14162" b="49804"/>
          <a:stretch/>
        </p:blipFill>
        <p:spPr>
          <a:xfrm>
            <a:off x="7831377" y="4296792"/>
            <a:ext cx="4360623" cy="2561208"/>
          </a:xfrm>
          <a:prstGeom prst="rect">
            <a:avLst/>
          </a:prstGeom>
        </p:spPr>
      </p:pic>
    </p:spTree>
    <p:extLst>
      <p:ext uri="{BB962C8B-B14F-4D97-AF65-F5344CB8AC3E}">
        <p14:creationId xmlns:p14="http://schemas.microsoft.com/office/powerpoint/2010/main" val="386012283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05BBEFA5-E971-47DC-A69E-750581F1428D}"/>
              </a:ext>
            </a:extLst>
          </p:cNvPr>
          <p:cNvSpPr>
            <a:spLocks noGrp="1"/>
          </p:cNvSpPr>
          <p:nvPr>
            <p:ph idx="1"/>
          </p:nvPr>
        </p:nvSpPr>
        <p:spPr>
          <a:xfrm>
            <a:off x="838200" y="1825625"/>
            <a:ext cx="5811175" cy="4351338"/>
          </a:xfrm>
        </p:spPr>
        <p:txBody>
          <a:bodyPr/>
          <a:lstStyle/>
          <a:p>
            <a:r>
              <a:rPr lang="es-ES" dirty="0"/>
              <a:t>b. Para el estado estacionario sin generación de energía y con propiedades constantes, determine la distribución de temperatura T(</a:t>
            </a:r>
            <a:r>
              <a:rPr lang="es-ES" dirty="0">
                <a:latin typeface="Symbol" panose="05050102010706020507" pitchFamily="18" charset="2"/>
              </a:rPr>
              <a:t>j</a:t>
            </a:r>
            <a:r>
              <a:rPr lang="es-ES" dirty="0"/>
              <a:t>) en términos de las constantes T</a:t>
            </a:r>
            <a:r>
              <a:rPr lang="es-ES" baseline="-25000" dirty="0"/>
              <a:t>1</a:t>
            </a:r>
            <a:r>
              <a:rPr lang="es-ES" dirty="0"/>
              <a:t>, T</a:t>
            </a:r>
            <a:r>
              <a:rPr lang="es-ES" baseline="-25000" dirty="0"/>
              <a:t>2</a:t>
            </a:r>
            <a:r>
              <a:rPr lang="es-ES" dirty="0"/>
              <a:t> y </a:t>
            </a:r>
            <a:r>
              <a:rPr lang="es-ES" dirty="0" err="1"/>
              <a:t>r</a:t>
            </a:r>
            <a:r>
              <a:rPr lang="es-ES" baseline="-25000" dirty="0" err="1"/>
              <a:t>i</a:t>
            </a:r>
            <a:r>
              <a:rPr lang="es-ES" dirty="0"/>
              <a:t>. ¿Es esa distribución lineal en </a:t>
            </a:r>
            <a:r>
              <a:rPr lang="es-ES" dirty="0">
                <a:latin typeface="Symbol" panose="05050102010706020507" pitchFamily="18" charset="2"/>
              </a:rPr>
              <a:t>j</a:t>
            </a:r>
            <a:r>
              <a:rPr lang="es-ES" dirty="0"/>
              <a:t>?</a:t>
            </a:r>
            <a:endParaRPr lang="es-CL" dirty="0"/>
          </a:p>
          <a:p>
            <a:r>
              <a:rPr lang="es-CL" dirty="0"/>
              <a:t>c. Para las condiciones anteriores escriba la expresión para la tasa de transferencia de calor q</a:t>
            </a:r>
            <a:r>
              <a:rPr lang="es-ES" baseline="-25000" dirty="0">
                <a:latin typeface="Symbol" panose="05050102010706020507" pitchFamily="18" charset="2"/>
              </a:rPr>
              <a:t>j</a:t>
            </a:r>
            <a:endParaRPr lang="es-CL" baseline="-25000" dirty="0"/>
          </a:p>
        </p:txBody>
      </p:sp>
      <p:pic>
        <p:nvPicPr>
          <p:cNvPr id="5" name="Imagen 4">
            <a:extLst>
              <a:ext uri="{FF2B5EF4-FFF2-40B4-BE49-F238E27FC236}">
                <a16:creationId xmlns:a16="http://schemas.microsoft.com/office/drawing/2014/main" id="{97988A13-43A2-4379-B670-AE77761B11B6}"/>
              </a:ext>
            </a:extLst>
          </p:cNvPr>
          <p:cNvPicPr>
            <a:picLocks noChangeAspect="1"/>
          </p:cNvPicPr>
          <p:nvPr/>
        </p:nvPicPr>
        <p:blipFill rotWithShape="1">
          <a:blip r:embed="rId2"/>
          <a:srcRect l="21640" t="19443" r="14162" b="49804"/>
          <a:stretch/>
        </p:blipFill>
        <p:spPr>
          <a:xfrm>
            <a:off x="6739869" y="1751435"/>
            <a:ext cx="5452131" cy="3202304"/>
          </a:xfrm>
          <a:prstGeom prst="rect">
            <a:avLst/>
          </a:prstGeom>
        </p:spPr>
      </p:pic>
    </p:spTree>
    <p:extLst>
      <p:ext uri="{BB962C8B-B14F-4D97-AF65-F5344CB8AC3E}">
        <p14:creationId xmlns:p14="http://schemas.microsoft.com/office/powerpoint/2010/main" val="24509080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2BF6D95C-FAC9-4CEE-9D0E-ACEB3A44612C}"/>
              </a:ext>
            </a:extLst>
          </p:cNvPr>
          <p:cNvSpPr>
            <a:spLocks noGrp="1"/>
          </p:cNvSpPr>
          <p:nvPr>
            <p:ph type="title"/>
          </p:nvPr>
        </p:nvSpPr>
        <p:spPr>
          <a:xfrm>
            <a:off x="466722" y="586855"/>
            <a:ext cx="3201366" cy="3387497"/>
          </a:xfrm>
        </p:spPr>
        <p:txBody>
          <a:bodyPr anchor="b">
            <a:normAutofit/>
          </a:bodyPr>
          <a:lstStyle/>
          <a:p>
            <a:pPr algn="r"/>
            <a:r>
              <a:rPr lang="es-ES" sz="3700">
                <a:solidFill>
                  <a:srgbClr val="FFFFFF"/>
                </a:solidFill>
              </a:rPr>
              <a:t>Conducción unidimensional en estado estacionario</a:t>
            </a:r>
            <a:endParaRPr lang="es-CL" sz="3700">
              <a:solidFill>
                <a:srgbClr val="FFFFFF"/>
              </a:solidFill>
            </a:endParaRPr>
          </a:p>
        </p:txBody>
      </p:sp>
      <p:sp>
        <p:nvSpPr>
          <p:cNvPr id="3" name="Marcador de contenido 2">
            <a:extLst>
              <a:ext uri="{FF2B5EF4-FFF2-40B4-BE49-F238E27FC236}">
                <a16:creationId xmlns:a16="http://schemas.microsoft.com/office/drawing/2014/main" id="{C7DCD06C-4F03-494F-8E2B-1DBCDA2E8CA7}"/>
              </a:ext>
            </a:extLst>
          </p:cNvPr>
          <p:cNvSpPr>
            <a:spLocks noGrp="1"/>
          </p:cNvSpPr>
          <p:nvPr>
            <p:ph idx="1"/>
          </p:nvPr>
        </p:nvSpPr>
        <p:spPr>
          <a:xfrm>
            <a:off x="4810259" y="649480"/>
            <a:ext cx="6555347" cy="5546047"/>
          </a:xfrm>
        </p:spPr>
        <p:txBody>
          <a:bodyPr anchor="ctr">
            <a:normAutofit/>
          </a:bodyPr>
          <a:lstStyle/>
          <a:p>
            <a:r>
              <a:rPr lang="es-ES" sz="2000"/>
              <a:t>¿Qué pasa con la ecuación de conducción en el estado estacionario?</a:t>
            </a:r>
          </a:p>
          <a:p>
            <a:r>
              <a:rPr lang="es-ES" sz="2000"/>
              <a:t>¿Y que pasa con el gradiente de temperatura?</a:t>
            </a:r>
          </a:p>
          <a:p>
            <a:r>
              <a:rPr lang="es-ES" sz="2000"/>
              <a:t>¿Qué situación cotidiana o no puede considerarse que existe un régimen de conducción de calor estacionaria?</a:t>
            </a:r>
            <a:endParaRPr lang="es-CL" sz="2000"/>
          </a:p>
        </p:txBody>
      </p:sp>
    </p:spTree>
    <p:extLst>
      <p:ext uri="{BB962C8B-B14F-4D97-AF65-F5344CB8AC3E}">
        <p14:creationId xmlns:p14="http://schemas.microsoft.com/office/powerpoint/2010/main" val="1067900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BAD1544-C7CB-4648-8838-7F4EE1A72047}"/>
              </a:ext>
            </a:extLst>
          </p:cNvPr>
          <p:cNvSpPr>
            <a:spLocks noGrp="1"/>
          </p:cNvSpPr>
          <p:nvPr>
            <p:ph type="title"/>
          </p:nvPr>
        </p:nvSpPr>
        <p:spPr/>
        <p:txBody>
          <a:bodyPr/>
          <a:lstStyle/>
          <a:p>
            <a:r>
              <a:rPr lang="es-ES" dirty="0"/>
              <a:t>Condiciones iniciales y de borde</a:t>
            </a:r>
            <a:endParaRPr lang="es-CL" dirty="0"/>
          </a:p>
        </p:txBody>
      </p:sp>
      <p:sp>
        <p:nvSpPr>
          <p:cNvPr id="3" name="Marcador de contenido 2">
            <a:extLst>
              <a:ext uri="{FF2B5EF4-FFF2-40B4-BE49-F238E27FC236}">
                <a16:creationId xmlns:a16="http://schemas.microsoft.com/office/drawing/2014/main" id="{2F64EB3D-7DD4-43FF-BAB2-16E527AE68F0}"/>
              </a:ext>
            </a:extLst>
          </p:cNvPr>
          <p:cNvSpPr>
            <a:spLocks noGrp="1"/>
          </p:cNvSpPr>
          <p:nvPr>
            <p:ph idx="1"/>
          </p:nvPr>
        </p:nvSpPr>
        <p:spPr/>
        <p:txBody>
          <a:bodyPr/>
          <a:lstStyle/>
          <a:p>
            <a:r>
              <a:rPr lang="es-ES" dirty="0"/>
              <a:t>La solución de la ecuación de conducción va a depender de las condiciones iniciales y de borde que tenga el problema.</a:t>
            </a:r>
          </a:p>
          <a:p>
            <a:r>
              <a:rPr lang="es-ES" dirty="0"/>
              <a:t>Como la conducción de calor depende de la segunda derivada espacial, es necesario establecer dos condiciones de borde por cada coordenada espacial.</a:t>
            </a:r>
          </a:p>
          <a:p>
            <a:r>
              <a:rPr lang="es-ES" dirty="0"/>
              <a:t>Como la derivada temporal es de primer orden, es necesario solo una condición temporal (condición inicial)</a:t>
            </a:r>
            <a:endParaRPr lang="es-CL" dirty="0"/>
          </a:p>
        </p:txBody>
      </p:sp>
      <mc:AlternateContent xmlns:mc="http://schemas.openxmlformats.org/markup-compatibility/2006" xmlns:a14="http://schemas.microsoft.com/office/drawing/2010/main">
        <mc:Choice Requires="a14">
          <p:sp>
            <p:nvSpPr>
              <p:cNvPr id="6" name="CuadroTexto 5">
                <a:extLst>
                  <a:ext uri="{FF2B5EF4-FFF2-40B4-BE49-F238E27FC236}">
                    <a16:creationId xmlns:a16="http://schemas.microsoft.com/office/drawing/2014/main" id="{F14245CA-2012-4249-AC1B-F2F555EA69C8}"/>
                  </a:ext>
                </a:extLst>
              </p:cNvPr>
              <p:cNvSpPr txBox="1"/>
              <p:nvPr/>
            </p:nvSpPr>
            <p:spPr>
              <a:xfrm>
                <a:off x="2922973" y="5319929"/>
                <a:ext cx="6094520" cy="71468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s-ES" i="1" smtClean="0">
                              <a:solidFill>
                                <a:srgbClr val="FFFF00"/>
                              </a:solidFill>
                              <a:latin typeface="Cambria Math" panose="02040503050406030204" pitchFamily="18" charset="0"/>
                              <a:ea typeface="Cambria Math" panose="02040503050406030204" pitchFamily="18" charset="0"/>
                            </a:rPr>
                          </m:ctrlPr>
                        </m:fPr>
                        <m:num>
                          <m:r>
                            <a:rPr lang="es-ES" i="1">
                              <a:solidFill>
                                <a:srgbClr val="FFFF00"/>
                              </a:solidFill>
                              <a:latin typeface="Cambria Math" panose="02040503050406030204" pitchFamily="18" charset="0"/>
                              <a:ea typeface="Cambria Math" panose="02040503050406030204" pitchFamily="18" charset="0"/>
                            </a:rPr>
                            <m:t>𝜕</m:t>
                          </m:r>
                        </m:num>
                        <m:den>
                          <m:r>
                            <a:rPr lang="es-ES" i="1">
                              <a:solidFill>
                                <a:srgbClr val="FFFF00"/>
                              </a:solidFill>
                              <a:latin typeface="Cambria Math" panose="02040503050406030204" pitchFamily="18" charset="0"/>
                              <a:ea typeface="Cambria Math" panose="02040503050406030204" pitchFamily="18" charset="0"/>
                            </a:rPr>
                            <m:t>𝜕</m:t>
                          </m:r>
                          <m:r>
                            <a:rPr lang="es-ES" b="0" i="1" smtClean="0">
                              <a:solidFill>
                                <a:srgbClr val="FFFF00"/>
                              </a:solidFill>
                              <a:latin typeface="Cambria Math" panose="02040503050406030204" pitchFamily="18" charset="0"/>
                              <a:ea typeface="Cambria Math" panose="02040503050406030204" pitchFamily="18" charset="0"/>
                            </a:rPr>
                            <m:t>𝑥</m:t>
                          </m:r>
                        </m:den>
                      </m:f>
                      <m:d>
                        <m:dPr>
                          <m:ctrlPr>
                            <a:rPr lang="es-ES" b="0" i="1" smtClean="0">
                              <a:solidFill>
                                <a:srgbClr val="FFFF00"/>
                              </a:solidFill>
                              <a:latin typeface="Cambria Math" panose="02040503050406030204" pitchFamily="18" charset="0"/>
                              <a:ea typeface="Cambria Math" panose="02040503050406030204" pitchFamily="18" charset="0"/>
                            </a:rPr>
                          </m:ctrlPr>
                        </m:dPr>
                        <m:e>
                          <m:r>
                            <a:rPr lang="es-ES" b="0" i="1" smtClean="0">
                              <a:solidFill>
                                <a:srgbClr val="FFFF00"/>
                              </a:solidFill>
                              <a:latin typeface="Cambria Math" panose="02040503050406030204" pitchFamily="18" charset="0"/>
                              <a:ea typeface="Cambria Math" panose="02040503050406030204" pitchFamily="18" charset="0"/>
                            </a:rPr>
                            <m:t>𝑘</m:t>
                          </m:r>
                          <m:f>
                            <m:fPr>
                              <m:ctrlPr>
                                <a:rPr lang="es-ES" i="1">
                                  <a:solidFill>
                                    <a:srgbClr val="FFFF00"/>
                                  </a:solidFill>
                                  <a:latin typeface="Cambria Math" panose="02040503050406030204" pitchFamily="18" charset="0"/>
                                  <a:ea typeface="Cambria Math" panose="02040503050406030204" pitchFamily="18" charset="0"/>
                                </a:rPr>
                              </m:ctrlPr>
                            </m:fPr>
                            <m:num>
                              <m:r>
                                <a:rPr lang="es-ES" i="1">
                                  <a:solidFill>
                                    <a:srgbClr val="FFFF00"/>
                                  </a:solidFill>
                                  <a:latin typeface="Cambria Math" panose="02040503050406030204" pitchFamily="18" charset="0"/>
                                  <a:ea typeface="Cambria Math" panose="02040503050406030204" pitchFamily="18" charset="0"/>
                                </a:rPr>
                                <m:t>𝜕</m:t>
                              </m:r>
                              <m:r>
                                <a:rPr lang="es-ES" i="1">
                                  <a:solidFill>
                                    <a:srgbClr val="FFFF00"/>
                                  </a:solidFill>
                                  <a:latin typeface="Cambria Math" panose="02040503050406030204" pitchFamily="18" charset="0"/>
                                  <a:ea typeface="Cambria Math" panose="02040503050406030204" pitchFamily="18" charset="0"/>
                                </a:rPr>
                                <m:t>𝑇</m:t>
                              </m:r>
                            </m:num>
                            <m:den>
                              <m:r>
                                <a:rPr lang="es-ES" i="1">
                                  <a:solidFill>
                                    <a:srgbClr val="FFFF00"/>
                                  </a:solidFill>
                                  <a:latin typeface="Cambria Math" panose="02040503050406030204" pitchFamily="18" charset="0"/>
                                  <a:ea typeface="Cambria Math" panose="02040503050406030204" pitchFamily="18" charset="0"/>
                                </a:rPr>
                                <m:t>𝜕</m:t>
                              </m:r>
                              <m:r>
                                <a:rPr lang="es-ES" b="0" i="1" smtClean="0">
                                  <a:solidFill>
                                    <a:srgbClr val="FFFF00"/>
                                  </a:solidFill>
                                  <a:latin typeface="Cambria Math" panose="02040503050406030204" pitchFamily="18" charset="0"/>
                                  <a:ea typeface="Cambria Math" panose="02040503050406030204" pitchFamily="18" charset="0"/>
                                </a:rPr>
                                <m:t>𝑥</m:t>
                              </m:r>
                            </m:den>
                          </m:f>
                        </m:e>
                      </m:d>
                      <m:r>
                        <a:rPr lang="es-ES" b="0" i="1" smtClean="0">
                          <a:solidFill>
                            <a:srgbClr val="FFFF00"/>
                          </a:solidFill>
                          <a:latin typeface="Cambria Math" panose="02040503050406030204" pitchFamily="18" charset="0"/>
                          <a:ea typeface="Cambria Math" panose="02040503050406030204" pitchFamily="18" charset="0"/>
                        </a:rPr>
                        <m:t>+</m:t>
                      </m:r>
                      <m:f>
                        <m:fPr>
                          <m:ctrlPr>
                            <a:rPr lang="es-ES" i="1">
                              <a:solidFill>
                                <a:srgbClr val="FFFF00"/>
                              </a:solidFill>
                              <a:latin typeface="Cambria Math" panose="02040503050406030204" pitchFamily="18" charset="0"/>
                              <a:ea typeface="Cambria Math" panose="02040503050406030204" pitchFamily="18" charset="0"/>
                            </a:rPr>
                          </m:ctrlPr>
                        </m:fPr>
                        <m:num>
                          <m:r>
                            <a:rPr lang="es-ES" i="1">
                              <a:solidFill>
                                <a:srgbClr val="FFFF00"/>
                              </a:solidFill>
                              <a:latin typeface="Cambria Math" panose="02040503050406030204" pitchFamily="18" charset="0"/>
                              <a:ea typeface="Cambria Math" panose="02040503050406030204" pitchFamily="18" charset="0"/>
                            </a:rPr>
                            <m:t>𝜕</m:t>
                          </m:r>
                        </m:num>
                        <m:den>
                          <m:r>
                            <a:rPr lang="es-ES" i="1">
                              <a:solidFill>
                                <a:srgbClr val="FFFF00"/>
                              </a:solidFill>
                              <a:latin typeface="Cambria Math" panose="02040503050406030204" pitchFamily="18" charset="0"/>
                              <a:ea typeface="Cambria Math" panose="02040503050406030204" pitchFamily="18" charset="0"/>
                            </a:rPr>
                            <m:t>𝜕</m:t>
                          </m:r>
                          <m:r>
                            <a:rPr lang="es-ES" b="0" i="1" smtClean="0">
                              <a:solidFill>
                                <a:srgbClr val="FFFF00"/>
                              </a:solidFill>
                              <a:latin typeface="Cambria Math" panose="02040503050406030204" pitchFamily="18" charset="0"/>
                              <a:ea typeface="Cambria Math" panose="02040503050406030204" pitchFamily="18" charset="0"/>
                            </a:rPr>
                            <m:t>𝑦</m:t>
                          </m:r>
                        </m:den>
                      </m:f>
                      <m:d>
                        <m:dPr>
                          <m:ctrlPr>
                            <a:rPr lang="es-ES" i="1">
                              <a:solidFill>
                                <a:srgbClr val="FFFF00"/>
                              </a:solidFill>
                              <a:latin typeface="Cambria Math" panose="02040503050406030204" pitchFamily="18" charset="0"/>
                              <a:ea typeface="Cambria Math" panose="02040503050406030204" pitchFamily="18" charset="0"/>
                            </a:rPr>
                          </m:ctrlPr>
                        </m:dPr>
                        <m:e>
                          <m:r>
                            <a:rPr lang="es-ES" i="1">
                              <a:solidFill>
                                <a:srgbClr val="FFFF00"/>
                              </a:solidFill>
                              <a:latin typeface="Cambria Math" panose="02040503050406030204" pitchFamily="18" charset="0"/>
                              <a:ea typeface="Cambria Math" panose="02040503050406030204" pitchFamily="18" charset="0"/>
                            </a:rPr>
                            <m:t>𝑘</m:t>
                          </m:r>
                          <m:f>
                            <m:fPr>
                              <m:ctrlPr>
                                <a:rPr lang="es-ES" i="1">
                                  <a:solidFill>
                                    <a:srgbClr val="FFFF00"/>
                                  </a:solidFill>
                                  <a:latin typeface="Cambria Math" panose="02040503050406030204" pitchFamily="18" charset="0"/>
                                  <a:ea typeface="Cambria Math" panose="02040503050406030204" pitchFamily="18" charset="0"/>
                                </a:rPr>
                              </m:ctrlPr>
                            </m:fPr>
                            <m:num>
                              <m:r>
                                <a:rPr lang="es-ES" i="1">
                                  <a:solidFill>
                                    <a:srgbClr val="FFFF00"/>
                                  </a:solidFill>
                                  <a:latin typeface="Cambria Math" panose="02040503050406030204" pitchFamily="18" charset="0"/>
                                  <a:ea typeface="Cambria Math" panose="02040503050406030204" pitchFamily="18" charset="0"/>
                                </a:rPr>
                                <m:t>𝜕</m:t>
                              </m:r>
                              <m:r>
                                <a:rPr lang="es-ES" i="1">
                                  <a:solidFill>
                                    <a:srgbClr val="FFFF00"/>
                                  </a:solidFill>
                                  <a:latin typeface="Cambria Math" panose="02040503050406030204" pitchFamily="18" charset="0"/>
                                  <a:ea typeface="Cambria Math" panose="02040503050406030204" pitchFamily="18" charset="0"/>
                                </a:rPr>
                                <m:t>𝑇</m:t>
                              </m:r>
                            </m:num>
                            <m:den>
                              <m:r>
                                <a:rPr lang="es-ES" i="1">
                                  <a:solidFill>
                                    <a:srgbClr val="FFFF00"/>
                                  </a:solidFill>
                                  <a:latin typeface="Cambria Math" panose="02040503050406030204" pitchFamily="18" charset="0"/>
                                  <a:ea typeface="Cambria Math" panose="02040503050406030204" pitchFamily="18" charset="0"/>
                                </a:rPr>
                                <m:t>𝜕</m:t>
                              </m:r>
                              <m:r>
                                <a:rPr lang="es-ES" b="0" i="1" smtClean="0">
                                  <a:solidFill>
                                    <a:srgbClr val="FFFF00"/>
                                  </a:solidFill>
                                  <a:latin typeface="Cambria Math" panose="02040503050406030204" pitchFamily="18" charset="0"/>
                                  <a:ea typeface="Cambria Math" panose="02040503050406030204" pitchFamily="18" charset="0"/>
                                </a:rPr>
                                <m:t>𝑦</m:t>
                              </m:r>
                            </m:den>
                          </m:f>
                        </m:e>
                      </m:d>
                      <m:r>
                        <a:rPr lang="es-ES" b="0" i="1" smtClean="0">
                          <a:solidFill>
                            <a:srgbClr val="FFFF00"/>
                          </a:solidFill>
                          <a:latin typeface="Cambria Math" panose="02040503050406030204" pitchFamily="18" charset="0"/>
                          <a:ea typeface="Cambria Math" panose="02040503050406030204" pitchFamily="18" charset="0"/>
                        </a:rPr>
                        <m:t>+</m:t>
                      </m:r>
                      <m:f>
                        <m:fPr>
                          <m:ctrlPr>
                            <a:rPr lang="es-ES" i="1">
                              <a:solidFill>
                                <a:srgbClr val="FFFF00"/>
                              </a:solidFill>
                              <a:latin typeface="Cambria Math" panose="02040503050406030204" pitchFamily="18" charset="0"/>
                              <a:ea typeface="Cambria Math" panose="02040503050406030204" pitchFamily="18" charset="0"/>
                            </a:rPr>
                          </m:ctrlPr>
                        </m:fPr>
                        <m:num>
                          <m:r>
                            <a:rPr lang="es-ES" i="1">
                              <a:solidFill>
                                <a:srgbClr val="FFFF00"/>
                              </a:solidFill>
                              <a:latin typeface="Cambria Math" panose="02040503050406030204" pitchFamily="18" charset="0"/>
                              <a:ea typeface="Cambria Math" panose="02040503050406030204" pitchFamily="18" charset="0"/>
                            </a:rPr>
                            <m:t>𝜕</m:t>
                          </m:r>
                        </m:num>
                        <m:den>
                          <m:r>
                            <a:rPr lang="es-ES" i="1">
                              <a:solidFill>
                                <a:srgbClr val="FFFF00"/>
                              </a:solidFill>
                              <a:latin typeface="Cambria Math" panose="02040503050406030204" pitchFamily="18" charset="0"/>
                              <a:ea typeface="Cambria Math" panose="02040503050406030204" pitchFamily="18" charset="0"/>
                            </a:rPr>
                            <m:t>𝜕</m:t>
                          </m:r>
                          <m:r>
                            <a:rPr lang="es-ES" b="0" i="1" smtClean="0">
                              <a:solidFill>
                                <a:srgbClr val="FFFF00"/>
                              </a:solidFill>
                              <a:latin typeface="Cambria Math" panose="02040503050406030204" pitchFamily="18" charset="0"/>
                              <a:ea typeface="Cambria Math" panose="02040503050406030204" pitchFamily="18" charset="0"/>
                            </a:rPr>
                            <m:t>𝑧</m:t>
                          </m:r>
                        </m:den>
                      </m:f>
                      <m:d>
                        <m:dPr>
                          <m:ctrlPr>
                            <a:rPr lang="es-ES" i="1">
                              <a:solidFill>
                                <a:srgbClr val="FFFF00"/>
                              </a:solidFill>
                              <a:latin typeface="Cambria Math" panose="02040503050406030204" pitchFamily="18" charset="0"/>
                              <a:ea typeface="Cambria Math" panose="02040503050406030204" pitchFamily="18" charset="0"/>
                            </a:rPr>
                          </m:ctrlPr>
                        </m:dPr>
                        <m:e>
                          <m:r>
                            <a:rPr lang="es-ES" i="1">
                              <a:solidFill>
                                <a:srgbClr val="FFFF00"/>
                              </a:solidFill>
                              <a:latin typeface="Cambria Math" panose="02040503050406030204" pitchFamily="18" charset="0"/>
                              <a:ea typeface="Cambria Math" panose="02040503050406030204" pitchFamily="18" charset="0"/>
                            </a:rPr>
                            <m:t>𝑘</m:t>
                          </m:r>
                          <m:f>
                            <m:fPr>
                              <m:ctrlPr>
                                <a:rPr lang="es-ES" i="1">
                                  <a:solidFill>
                                    <a:srgbClr val="FFFF00"/>
                                  </a:solidFill>
                                  <a:latin typeface="Cambria Math" panose="02040503050406030204" pitchFamily="18" charset="0"/>
                                  <a:ea typeface="Cambria Math" panose="02040503050406030204" pitchFamily="18" charset="0"/>
                                </a:rPr>
                              </m:ctrlPr>
                            </m:fPr>
                            <m:num>
                              <m:r>
                                <a:rPr lang="es-ES" i="1">
                                  <a:solidFill>
                                    <a:srgbClr val="FFFF00"/>
                                  </a:solidFill>
                                  <a:latin typeface="Cambria Math" panose="02040503050406030204" pitchFamily="18" charset="0"/>
                                  <a:ea typeface="Cambria Math" panose="02040503050406030204" pitchFamily="18" charset="0"/>
                                </a:rPr>
                                <m:t>𝜕</m:t>
                              </m:r>
                              <m:r>
                                <a:rPr lang="es-ES" i="1">
                                  <a:solidFill>
                                    <a:srgbClr val="FFFF00"/>
                                  </a:solidFill>
                                  <a:latin typeface="Cambria Math" panose="02040503050406030204" pitchFamily="18" charset="0"/>
                                  <a:ea typeface="Cambria Math" panose="02040503050406030204" pitchFamily="18" charset="0"/>
                                </a:rPr>
                                <m:t>𝑇</m:t>
                              </m:r>
                            </m:num>
                            <m:den>
                              <m:r>
                                <a:rPr lang="es-ES" i="1">
                                  <a:solidFill>
                                    <a:srgbClr val="FFFF00"/>
                                  </a:solidFill>
                                  <a:latin typeface="Cambria Math" panose="02040503050406030204" pitchFamily="18" charset="0"/>
                                  <a:ea typeface="Cambria Math" panose="02040503050406030204" pitchFamily="18" charset="0"/>
                                </a:rPr>
                                <m:t>𝜕</m:t>
                              </m:r>
                              <m:r>
                                <a:rPr lang="es-ES" b="0" i="1" smtClean="0">
                                  <a:solidFill>
                                    <a:srgbClr val="FFFF00"/>
                                  </a:solidFill>
                                  <a:latin typeface="Cambria Math" panose="02040503050406030204" pitchFamily="18" charset="0"/>
                                  <a:ea typeface="Cambria Math" panose="02040503050406030204" pitchFamily="18" charset="0"/>
                                </a:rPr>
                                <m:t>𝑧</m:t>
                              </m:r>
                            </m:den>
                          </m:f>
                        </m:e>
                      </m:d>
                      <m:r>
                        <a:rPr lang="es-ES" b="0" i="1" smtClean="0">
                          <a:solidFill>
                            <a:srgbClr val="FFFF00"/>
                          </a:solidFill>
                          <a:latin typeface="Cambria Math" panose="02040503050406030204" pitchFamily="18" charset="0"/>
                          <a:ea typeface="Cambria Math" panose="02040503050406030204" pitchFamily="18" charset="0"/>
                        </a:rPr>
                        <m:t>+</m:t>
                      </m:r>
                      <m:acc>
                        <m:accPr>
                          <m:chr m:val="̇"/>
                          <m:ctrlPr>
                            <a:rPr lang="es-ES" i="1">
                              <a:solidFill>
                                <a:srgbClr val="FFFF00"/>
                              </a:solidFill>
                              <a:latin typeface="Cambria Math" panose="02040503050406030204" pitchFamily="18" charset="0"/>
                            </a:rPr>
                          </m:ctrlPr>
                        </m:accPr>
                        <m:e>
                          <m:r>
                            <a:rPr lang="es-ES" i="1">
                              <a:solidFill>
                                <a:srgbClr val="FFFF00"/>
                              </a:solidFill>
                              <a:latin typeface="Cambria Math" panose="02040503050406030204" pitchFamily="18" charset="0"/>
                            </a:rPr>
                            <m:t>𝑞</m:t>
                          </m:r>
                        </m:e>
                      </m:acc>
                      <m:r>
                        <a:rPr lang="es-ES" b="0" i="1" smtClean="0">
                          <a:solidFill>
                            <a:srgbClr val="FFFF00"/>
                          </a:solidFill>
                          <a:latin typeface="Cambria Math" panose="02040503050406030204" pitchFamily="18" charset="0"/>
                          <a:ea typeface="Cambria Math" panose="02040503050406030204" pitchFamily="18" charset="0"/>
                        </a:rPr>
                        <m:t>=</m:t>
                      </m:r>
                      <m:r>
                        <a:rPr lang="es-ES" i="1">
                          <a:solidFill>
                            <a:srgbClr val="FFFF00"/>
                          </a:solidFill>
                          <a:latin typeface="Cambria Math" panose="02040503050406030204" pitchFamily="18" charset="0"/>
                          <a:ea typeface="Cambria Math" panose="02040503050406030204" pitchFamily="18" charset="0"/>
                        </a:rPr>
                        <m:t>𝜌</m:t>
                      </m:r>
                      <m:r>
                        <a:rPr lang="es-ES" i="1">
                          <a:solidFill>
                            <a:srgbClr val="FFFF00"/>
                          </a:solidFill>
                          <a:latin typeface="Cambria Math" panose="02040503050406030204" pitchFamily="18" charset="0"/>
                          <a:ea typeface="Cambria Math" panose="02040503050406030204" pitchFamily="18" charset="0"/>
                        </a:rPr>
                        <m:t>𝐶𝑝</m:t>
                      </m:r>
                      <m:f>
                        <m:fPr>
                          <m:ctrlPr>
                            <a:rPr lang="es-ES" i="1">
                              <a:solidFill>
                                <a:srgbClr val="FFFF00"/>
                              </a:solidFill>
                              <a:latin typeface="Cambria Math" panose="02040503050406030204" pitchFamily="18" charset="0"/>
                              <a:ea typeface="Cambria Math" panose="02040503050406030204" pitchFamily="18" charset="0"/>
                            </a:rPr>
                          </m:ctrlPr>
                        </m:fPr>
                        <m:num>
                          <m:r>
                            <a:rPr lang="es-ES" i="1">
                              <a:solidFill>
                                <a:srgbClr val="FFFF00"/>
                              </a:solidFill>
                              <a:latin typeface="Cambria Math" panose="02040503050406030204" pitchFamily="18" charset="0"/>
                              <a:ea typeface="Cambria Math" panose="02040503050406030204" pitchFamily="18" charset="0"/>
                            </a:rPr>
                            <m:t>𝜕</m:t>
                          </m:r>
                          <m:r>
                            <a:rPr lang="es-ES" i="1">
                              <a:solidFill>
                                <a:srgbClr val="FFFF00"/>
                              </a:solidFill>
                              <a:latin typeface="Cambria Math" panose="02040503050406030204" pitchFamily="18" charset="0"/>
                              <a:ea typeface="Cambria Math" panose="02040503050406030204" pitchFamily="18" charset="0"/>
                            </a:rPr>
                            <m:t>𝑇</m:t>
                          </m:r>
                        </m:num>
                        <m:den>
                          <m:r>
                            <a:rPr lang="es-ES" i="1">
                              <a:solidFill>
                                <a:srgbClr val="FFFF00"/>
                              </a:solidFill>
                              <a:latin typeface="Cambria Math" panose="02040503050406030204" pitchFamily="18" charset="0"/>
                              <a:ea typeface="Cambria Math" panose="02040503050406030204" pitchFamily="18" charset="0"/>
                            </a:rPr>
                            <m:t>𝜕</m:t>
                          </m:r>
                          <m:r>
                            <a:rPr lang="es-ES" i="1">
                              <a:solidFill>
                                <a:srgbClr val="FFFF00"/>
                              </a:solidFill>
                              <a:latin typeface="Cambria Math" panose="02040503050406030204" pitchFamily="18" charset="0"/>
                              <a:ea typeface="Cambria Math" panose="02040503050406030204" pitchFamily="18" charset="0"/>
                            </a:rPr>
                            <m:t>𝑡</m:t>
                          </m:r>
                        </m:den>
                      </m:f>
                    </m:oMath>
                  </m:oMathPara>
                </a14:m>
                <a:endParaRPr lang="es-CL" dirty="0"/>
              </a:p>
            </p:txBody>
          </p:sp>
        </mc:Choice>
        <mc:Fallback xmlns="">
          <p:sp>
            <p:nvSpPr>
              <p:cNvPr id="6" name="CuadroTexto 5">
                <a:extLst>
                  <a:ext uri="{FF2B5EF4-FFF2-40B4-BE49-F238E27FC236}">
                    <a16:creationId xmlns:a16="http://schemas.microsoft.com/office/drawing/2014/main" id="{F14245CA-2012-4249-AC1B-F2F555EA69C8}"/>
                  </a:ext>
                </a:extLst>
              </p:cNvPr>
              <p:cNvSpPr txBox="1">
                <a:spLocks noRot="1" noChangeAspect="1" noMove="1" noResize="1" noEditPoints="1" noAdjustHandles="1" noChangeArrowheads="1" noChangeShapeType="1" noTextEdit="1"/>
              </p:cNvSpPr>
              <p:nvPr/>
            </p:nvSpPr>
            <p:spPr>
              <a:xfrm>
                <a:off x="2922973" y="5319929"/>
                <a:ext cx="6094520" cy="714683"/>
              </a:xfrm>
              <a:prstGeom prst="rect">
                <a:avLst/>
              </a:prstGeom>
              <a:blipFill>
                <a:blip r:embed="rId2"/>
                <a:stretch>
                  <a:fillRect/>
                </a:stretch>
              </a:blipFill>
            </p:spPr>
            <p:txBody>
              <a:bodyPr/>
              <a:lstStyle/>
              <a:p>
                <a:r>
                  <a:rPr lang="es-CL">
                    <a:noFill/>
                  </a:rPr>
                  <a:t> </a:t>
                </a:r>
              </a:p>
            </p:txBody>
          </p:sp>
        </mc:Fallback>
      </mc:AlternateContent>
    </p:spTree>
    <p:extLst>
      <p:ext uri="{BB962C8B-B14F-4D97-AF65-F5344CB8AC3E}">
        <p14:creationId xmlns:p14="http://schemas.microsoft.com/office/powerpoint/2010/main" val="399966736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309FD7B-63D4-4D9D-B283-FF17CADA88DB}"/>
              </a:ext>
            </a:extLst>
          </p:cNvPr>
          <p:cNvSpPr>
            <a:spLocks noGrp="1"/>
          </p:cNvSpPr>
          <p:nvPr>
            <p:ph type="title"/>
          </p:nvPr>
        </p:nvSpPr>
        <p:spPr/>
        <p:txBody>
          <a:bodyPr/>
          <a:lstStyle/>
          <a:p>
            <a:endParaRPr lang="es-CL"/>
          </a:p>
        </p:txBody>
      </p:sp>
      <p:sp>
        <p:nvSpPr>
          <p:cNvPr id="3" name="Marcador de contenido 2">
            <a:extLst>
              <a:ext uri="{FF2B5EF4-FFF2-40B4-BE49-F238E27FC236}">
                <a16:creationId xmlns:a16="http://schemas.microsoft.com/office/drawing/2014/main" id="{7E51CFDD-5820-4E99-9B1B-9CC4A1032DC1}"/>
              </a:ext>
            </a:extLst>
          </p:cNvPr>
          <p:cNvSpPr>
            <a:spLocks noGrp="1"/>
          </p:cNvSpPr>
          <p:nvPr>
            <p:ph idx="1"/>
          </p:nvPr>
        </p:nvSpPr>
        <p:spPr/>
        <p:txBody>
          <a:bodyPr/>
          <a:lstStyle/>
          <a:p>
            <a:endParaRPr lang="es-CL"/>
          </a:p>
        </p:txBody>
      </p:sp>
      <p:pic>
        <p:nvPicPr>
          <p:cNvPr id="5" name="Imagen 4">
            <a:extLst>
              <a:ext uri="{FF2B5EF4-FFF2-40B4-BE49-F238E27FC236}">
                <a16:creationId xmlns:a16="http://schemas.microsoft.com/office/drawing/2014/main" id="{D43E6023-0D15-4F48-8D19-1245894F9E35}"/>
              </a:ext>
            </a:extLst>
          </p:cNvPr>
          <p:cNvPicPr>
            <a:picLocks noChangeAspect="1"/>
          </p:cNvPicPr>
          <p:nvPr/>
        </p:nvPicPr>
        <p:blipFill>
          <a:blip r:embed="rId2"/>
          <a:stretch>
            <a:fillRect/>
          </a:stretch>
        </p:blipFill>
        <p:spPr>
          <a:xfrm>
            <a:off x="2809875" y="419100"/>
            <a:ext cx="6572250" cy="6019800"/>
          </a:xfrm>
          <a:prstGeom prst="rect">
            <a:avLst/>
          </a:prstGeom>
        </p:spPr>
      </p:pic>
    </p:spTree>
    <p:extLst>
      <p:ext uri="{BB962C8B-B14F-4D97-AF65-F5344CB8AC3E}">
        <p14:creationId xmlns:p14="http://schemas.microsoft.com/office/powerpoint/2010/main" val="355220616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9CE4317-FA94-41A1-AF78-A9CAE23E2482}"/>
              </a:ext>
            </a:extLst>
          </p:cNvPr>
          <p:cNvSpPr>
            <a:spLocks noGrp="1"/>
          </p:cNvSpPr>
          <p:nvPr>
            <p:ph type="title"/>
          </p:nvPr>
        </p:nvSpPr>
        <p:spPr/>
        <p:txBody>
          <a:bodyPr/>
          <a:lstStyle/>
          <a:p>
            <a:r>
              <a:rPr lang="es-ES" dirty="0"/>
              <a:t>Consideraciones</a:t>
            </a:r>
            <a:endParaRPr lang="es-CL" dirty="0"/>
          </a:p>
        </p:txBody>
      </p:sp>
      <p:sp>
        <p:nvSpPr>
          <p:cNvPr id="3" name="Marcador de contenido 2">
            <a:extLst>
              <a:ext uri="{FF2B5EF4-FFF2-40B4-BE49-F238E27FC236}">
                <a16:creationId xmlns:a16="http://schemas.microsoft.com/office/drawing/2014/main" id="{7B681E65-2F9B-4A47-B4EE-94FA2141F59C}"/>
              </a:ext>
            </a:extLst>
          </p:cNvPr>
          <p:cNvSpPr>
            <a:spLocks noGrp="1"/>
          </p:cNvSpPr>
          <p:nvPr>
            <p:ph idx="1"/>
          </p:nvPr>
        </p:nvSpPr>
        <p:spPr>
          <a:xfrm>
            <a:off x="838200" y="1816747"/>
            <a:ext cx="10515600" cy="4351338"/>
          </a:xfrm>
        </p:spPr>
        <p:txBody>
          <a:bodyPr/>
          <a:lstStyle/>
          <a:p>
            <a:r>
              <a:rPr lang="es-ES" dirty="0"/>
              <a:t>Comenzaremos considerando una pared plana donde el calor fluye en una sola dirección.</a:t>
            </a:r>
          </a:p>
          <a:p>
            <a:r>
              <a:rPr lang="es-ES" dirty="0"/>
              <a:t>La transferencia de calor hacia la pared ocurre por el flujo de calor entre la superficie y un fluido caliente</a:t>
            </a:r>
          </a:p>
          <a:p>
            <a:r>
              <a:rPr lang="es-ES" dirty="0"/>
              <a:t>La transferencia de calor desde la pared ocurre por el flujo de calor hacia un fluido frio</a:t>
            </a:r>
          </a:p>
          <a:p>
            <a:r>
              <a:rPr lang="es-ES" dirty="0"/>
              <a:t>No hay generación interna</a:t>
            </a:r>
            <a:endParaRPr lang="es-CL" dirty="0"/>
          </a:p>
        </p:txBody>
      </p:sp>
      <p:sp>
        <p:nvSpPr>
          <p:cNvPr id="4" name="Rectángulo 3">
            <a:extLst>
              <a:ext uri="{FF2B5EF4-FFF2-40B4-BE49-F238E27FC236}">
                <a16:creationId xmlns:a16="http://schemas.microsoft.com/office/drawing/2014/main" id="{464FE36B-E963-4DD2-83D1-88D3BB364F86}"/>
              </a:ext>
            </a:extLst>
          </p:cNvPr>
          <p:cNvSpPr/>
          <p:nvPr/>
        </p:nvSpPr>
        <p:spPr>
          <a:xfrm>
            <a:off x="5732014" y="4220191"/>
            <a:ext cx="5729056" cy="2272684"/>
          </a:xfrm>
          <a:prstGeom prst="rect">
            <a:avLst/>
          </a:prstGeom>
          <a:solidFill>
            <a:srgbClr val="FF0000"/>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s-CL" dirty="0"/>
          </a:p>
        </p:txBody>
      </p:sp>
      <p:sp>
        <p:nvSpPr>
          <p:cNvPr id="5" name="Rectángulo 4">
            <a:extLst>
              <a:ext uri="{FF2B5EF4-FFF2-40B4-BE49-F238E27FC236}">
                <a16:creationId xmlns:a16="http://schemas.microsoft.com/office/drawing/2014/main" id="{D6991855-380D-4FBF-8BCF-8A72BA3896E9}"/>
              </a:ext>
            </a:extLst>
          </p:cNvPr>
          <p:cNvSpPr/>
          <p:nvPr/>
        </p:nvSpPr>
        <p:spPr>
          <a:xfrm>
            <a:off x="7856738" y="4220191"/>
            <a:ext cx="1837678" cy="2272684"/>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solidFill>
                  <a:schemeClr val="bg1"/>
                </a:solidFill>
              </a:rPr>
              <a:t>Pared</a:t>
            </a:r>
            <a:endParaRPr lang="es-CL" dirty="0">
              <a:solidFill>
                <a:schemeClr val="bg1"/>
              </a:solidFill>
            </a:endParaRPr>
          </a:p>
        </p:txBody>
      </p:sp>
      <p:sp>
        <p:nvSpPr>
          <p:cNvPr id="6" name="Rectángulo 5">
            <a:extLst>
              <a:ext uri="{FF2B5EF4-FFF2-40B4-BE49-F238E27FC236}">
                <a16:creationId xmlns:a16="http://schemas.microsoft.com/office/drawing/2014/main" id="{7FC476BC-EC48-4634-A088-6C9FED8CAE55}"/>
              </a:ext>
            </a:extLst>
          </p:cNvPr>
          <p:cNvSpPr/>
          <p:nvPr/>
        </p:nvSpPr>
        <p:spPr>
          <a:xfrm>
            <a:off x="9694415" y="4220191"/>
            <a:ext cx="1766655" cy="2272684"/>
          </a:xfrm>
          <a:prstGeom prst="rect">
            <a:avLst/>
          </a:prstGeom>
          <a:solidFill>
            <a:srgbClr val="00B0F0"/>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s-ES" dirty="0"/>
              <a:t>Fluido frio</a:t>
            </a:r>
            <a:endParaRPr lang="es-CL" dirty="0"/>
          </a:p>
        </p:txBody>
      </p:sp>
      <p:sp>
        <p:nvSpPr>
          <p:cNvPr id="8" name="CuadroTexto 7">
            <a:extLst>
              <a:ext uri="{FF2B5EF4-FFF2-40B4-BE49-F238E27FC236}">
                <a16:creationId xmlns:a16="http://schemas.microsoft.com/office/drawing/2014/main" id="{A8F7FA9A-4D23-4898-A932-BDB7C8D4C9DB}"/>
              </a:ext>
            </a:extLst>
          </p:cNvPr>
          <p:cNvSpPr txBox="1"/>
          <p:nvPr/>
        </p:nvSpPr>
        <p:spPr>
          <a:xfrm>
            <a:off x="6308694" y="5162989"/>
            <a:ext cx="1130793" cy="646331"/>
          </a:xfrm>
          <a:prstGeom prst="rect">
            <a:avLst/>
          </a:prstGeom>
          <a:noFill/>
        </p:spPr>
        <p:txBody>
          <a:bodyPr wrap="square">
            <a:spAutoFit/>
          </a:bodyPr>
          <a:lstStyle/>
          <a:p>
            <a:r>
              <a:rPr lang="es-ES" dirty="0"/>
              <a:t>Fluido caliente</a:t>
            </a:r>
            <a:endParaRPr lang="es-CL" dirty="0"/>
          </a:p>
        </p:txBody>
      </p:sp>
    </p:spTree>
    <p:extLst>
      <p:ext uri="{BB962C8B-B14F-4D97-AF65-F5344CB8AC3E}">
        <p14:creationId xmlns:p14="http://schemas.microsoft.com/office/powerpoint/2010/main" val="36841572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2281F91-D66C-4F27-A182-5FE22AACFD5F}"/>
              </a:ext>
            </a:extLst>
          </p:cNvPr>
          <p:cNvSpPr>
            <a:spLocks noGrp="1"/>
          </p:cNvSpPr>
          <p:nvPr>
            <p:ph type="title"/>
          </p:nvPr>
        </p:nvSpPr>
        <p:spPr/>
        <p:txBody>
          <a:bodyPr/>
          <a:lstStyle/>
          <a:p>
            <a:r>
              <a:rPr lang="es-CL" dirty="0"/>
              <a:t>Ejemplo</a:t>
            </a:r>
          </a:p>
        </p:txBody>
      </p:sp>
      <p:sp>
        <p:nvSpPr>
          <p:cNvPr id="3" name="Marcador de contenido 2">
            <a:extLst>
              <a:ext uri="{FF2B5EF4-FFF2-40B4-BE49-F238E27FC236}">
                <a16:creationId xmlns:a16="http://schemas.microsoft.com/office/drawing/2014/main" id="{70631532-6F99-4651-BD83-39037FA25FA8}"/>
              </a:ext>
            </a:extLst>
          </p:cNvPr>
          <p:cNvSpPr>
            <a:spLocks noGrp="1"/>
          </p:cNvSpPr>
          <p:nvPr>
            <p:ph idx="1"/>
          </p:nvPr>
        </p:nvSpPr>
        <p:spPr/>
        <p:txBody>
          <a:bodyPr/>
          <a:lstStyle/>
          <a:p>
            <a:r>
              <a:rPr lang="es-CL" dirty="0"/>
              <a:t>La pared de un horno industrial está construida de ladrillo refractario de 0,15 m de espesor con una conductividad térmica de 1,7 W/m</a:t>
            </a:r>
            <a:r>
              <a:rPr lang="en-US" b="0" i="0" dirty="0">
                <a:effectLst/>
              </a:rPr>
              <a:t>·</a:t>
            </a:r>
            <a:r>
              <a:rPr lang="es-CL" dirty="0"/>
              <a:t>K. Durante el estado estacionario se midieron temperaturas de 1400 K y 1150 K en las paredes internas y externas respectivamente. ¿Cuál es la tasa de pérdida de calor a través de la pared si esta es de 0,5 x 1,2 m?</a:t>
            </a:r>
          </a:p>
        </p:txBody>
      </p:sp>
      <p:pic>
        <p:nvPicPr>
          <p:cNvPr id="7" name="Imagen 6">
            <a:extLst>
              <a:ext uri="{FF2B5EF4-FFF2-40B4-BE49-F238E27FC236}">
                <a16:creationId xmlns:a16="http://schemas.microsoft.com/office/drawing/2014/main" id="{3FCBF70C-9379-4435-9F5B-38C55BE25BA0}"/>
              </a:ext>
            </a:extLst>
          </p:cNvPr>
          <p:cNvPicPr>
            <a:picLocks noChangeAspect="1"/>
          </p:cNvPicPr>
          <p:nvPr/>
        </p:nvPicPr>
        <p:blipFill rotWithShape="1">
          <a:blip r:embed="rId2"/>
          <a:srcRect l="1611" t="24830" r="11785" b="4281"/>
          <a:stretch/>
        </p:blipFill>
        <p:spPr>
          <a:xfrm>
            <a:off x="4994097" y="3836908"/>
            <a:ext cx="6626831" cy="2936440"/>
          </a:xfrm>
          <a:prstGeom prst="rect">
            <a:avLst/>
          </a:prstGeom>
        </p:spPr>
      </p:pic>
    </p:spTree>
    <p:extLst>
      <p:ext uri="{BB962C8B-B14F-4D97-AF65-F5344CB8AC3E}">
        <p14:creationId xmlns:p14="http://schemas.microsoft.com/office/powerpoint/2010/main" val="281811614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1FB2FC7-0815-4149-A7C7-9B6A0236F455}"/>
              </a:ext>
            </a:extLst>
          </p:cNvPr>
          <p:cNvSpPr>
            <a:spLocks noGrp="1"/>
          </p:cNvSpPr>
          <p:nvPr>
            <p:ph type="title"/>
          </p:nvPr>
        </p:nvSpPr>
        <p:spPr/>
        <p:txBody>
          <a:bodyPr/>
          <a:lstStyle/>
          <a:p>
            <a:r>
              <a:rPr lang="es-ES" dirty="0"/>
              <a:t>Distribución de temperatura</a:t>
            </a:r>
            <a:endParaRPr lang="es-CL" dirty="0"/>
          </a:p>
        </p:txBody>
      </p:sp>
      <mc:AlternateContent xmlns:mc="http://schemas.openxmlformats.org/markup-compatibility/2006" xmlns:a14="http://schemas.microsoft.com/office/drawing/2010/main">
        <mc:Choice Requires="a14">
          <p:sp>
            <p:nvSpPr>
              <p:cNvPr id="3" name="Marcador de contenido 2">
                <a:extLst>
                  <a:ext uri="{FF2B5EF4-FFF2-40B4-BE49-F238E27FC236}">
                    <a16:creationId xmlns:a16="http://schemas.microsoft.com/office/drawing/2014/main" id="{8BCEDFAA-EF91-450A-8337-30885196257B}"/>
                  </a:ext>
                </a:extLst>
              </p:cNvPr>
              <p:cNvSpPr>
                <a:spLocks noGrp="1"/>
              </p:cNvSpPr>
              <p:nvPr>
                <p:ph idx="1"/>
              </p:nvPr>
            </p:nvSpPr>
            <p:spPr/>
            <p:txBody>
              <a:bodyPr/>
              <a:lstStyle/>
              <a:p>
                <a:r>
                  <a:rPr lang="es-ES" dirty="0"/>
                  <a:t>Si tomamos la ecuación de conducción y eliminamos los términos que depende de otras coordenadas y del tiempo tenemos que:</a:t>
                </a:r>
              </a:p>
              <a:p>
                <a14:m>
                  <m:oMath xmlns:m="http://schemas.openxmlformats.org/officeDocument/2006/math">
                    <m:f>
                      <m:fPr>
                        <m:ctrlPr>
                          <a:rPr lang="es-ES" i="1" smtClean="0">
                            <a:solidFill>
                              <a:srgbClr val="FFFF00"/>
                            </a:solidFill>
                            <a:latin typeface="Cambria Math" panose="02040503050406030204" pitchFamily="18" charset="0"/>
                            <a:ea typeface="Cambria Math" panose="02040503050406030204" pitchFamily="18" charset="0"/>
                          </a:rPr>
                        </m:ctrlPr>
                      </m:fPr>
                      <m:num>
                        <m:r>
                          <a:rPr lang="es-ES" b="0" i="1" smtClean="0">
                            <a:solidFill>
                              <a:srgbClr val="FFFF00"/>
                            </a:solidFill>
                            <a:latin typeface="Cambria Math" panose="02040503050406030204" pitchFamily="18" charset="0"/>
                            <a:ea typeface="Cambria Math" panose="02040503050406030204" pitchFamily="18" charset="0"/>
                          </a:rPr>
                          <m:t>𝑑</m:t>
                        </m:r>
                      </m:num>
                      <m:den>
                        <m:r>
                          <a:rPr lang="es-ES" b="0" i="1" smtClean="0">
                            <a:solidFill>
                              <a:srgbClr val="FFFF00"/>
                            </a:solidFill>
                            <a:latin typeface="Cambria Math" panose="02040503050406030204" pitchFamily="18" charset="0"/>
                            <a:ea typeface="Cambria Math" panose="02040503050406030204" pitchFamily="18" charset="0"/>
                          </a:rPr>
                          <m:t>𝑑𝑥</m:t>
                        </m:r>
                      </m:den>
                    </m:f>
                    <m:d>
                      <m:dPr>
                        <m:ctrlPr>
                          <a:rPr lang="es-ES" b="0" i="1" smtClean="0">
                            <a:solidFill>
                              <a:srgbClr val="FFFF00"/>
                            </a:solidFill>
                            <a:latin typeface="Cambria Math" panose="02040503050406030204" pitchFamily="18" charset="0"/>
                            <a:ea typeface="Cambria Math" panose="02040503050406030204" pitchFamily="18" charset="0"/>
                          </a:rPr>
                        </m:ctrlPr>
                      </m:dPr>
                      <m:e>
                        <m:r>
                          <a:rPr lang="es-ES" b="0" i="1" smtClean="0">
                            <a:solidFill>
                              <a:srgbClr val="FFFF00"/>
                            </a:solidFill>
                            <a:latin typeface="Cambria Math" panose="02040503050406030204" pitchFamily="18" charset="0"/>
                            <a:ea typeface="Cambria Math" panose="02040503050406030204" pitchFamily="18" charset="0"/>
                          </a:rPr>
                          <m:t>𝑘</m:t>
                        </m:r>
                        <m:f>
                          <m:fPr>
                            <m:ctrlPr>
                              <a:rPr lang="es-ES" i="1">
                                <a:solidFill>
                                  <a:srgbClr val="FFFF00"/>
                                </a:solidFill>
                                <a:latin typeface="Cambria Math" panose="02040503050406030204" pitchFamily="18" charset="0"/>
                                <a:ea typeface="Cambria Math" panose="02040503050406030204" pitchFamily="18" charset="0"/>
                              </a:rPr>
                            </m:ctrlPr>
                          </m:fPr>
                          <m:num>
                            <m:r>
                              <a:rPr lang="es-ES" b="0" i="1" smtClean="0">
                                <a:solidFill>
                                  <a:srgbClr val="FFFF00"/>
                                </a:solidFill>
                                <a:latin typeface="Cambria Math" panose="02040503050406030204" pitchFamily="18" charset="0"/>
                                <a:ea typeface="Cambria Math" panose="02040503050406030204" pitchFamily="18" charset="0"/>
                              </a:rPr>
                              <m:t>𝑑</m:t>
                            </m:r>
                            <m:r>
                              <a:rPr lang="es-ES" i="1">
                                <a:solidFill>
                                  <a:srgbClr val="FFFF00"/>
                                </a:solidFill>
                                <a:latin typeface="Cambria Math" panose="02040503050406030204" pitchFamily="18" charset="0"/>
                                <a:ea typeface="Cambria Math" panose="02040503050406030204" pitchFamily="18" charset="0"/>
                              </a:rPr>
                              <m:t>𝑇</m:t>
                            </m:r>
                          </m:num>
                          <m:den>
                            <m:r>
                              <a:rPr lang="es-ES" b="0" i="1" smtClean="0">
                                <a:solidFill>
                                  <a:srgbClr val="FFFF00"/>
                                </a:solidFill>
                                <a:latin typeface="Cambria Math" panose="02040503050406030204" pitchFamily="18" charset="0"/>
                                <a:ea typeface="Cambria Math" panose="02040503050406030204" pitchFamily="18" charset="0"/>
                              </a:rPr>
                              <m:t>𝑑𝑥</m:t>
                            </m:r>
                          </m:den>
                        </m:f>
                      </m:e>
                    </m:d>
                    <m:r>
                      <a:rPr lang="es-ES" b="0" i="1" smtClean="0">
                        <a:solidFill>
                          <a:srgbClr val="FFFF00"/>
                        </a:solidFill>
                        <a:latin typeface="Cambria Math" panose="02040503050406030204" pitchFamily="18" charset="0"/>
                        <a:ea typeface="Cambria Math" panose="02040503050406030204" pitchFamily="18" charset="0"/>
                      </a:rPr>
                      <m:t>=0</m:t>
                    </m:r>
                  </m:oMath>
                </a14:m>
                <a:endParaRPr lang="es-CL" dirty="0"/>
              </a:p>
            </p:txBody>
          </p:sp>
        </mc:Choice>
        <mc:Fallback xmlns="">
          <p:sp>
            <p:nvSpPr>
              <p:cNvPr id="3" name="Marcador de contenido 2">
                <a:extLst>
                  <a:ext uri="{FF2B5EF4-FFF2-40B4-BE49-F238E27FC236}">
                    <a16:creationId xmlns:a16="http://schemas.microsoft.com/office/drawing/2014/main" id="{8BCEDFAA-EF91-450A-8337-30885196257B}"/>
                  </a:ext>
                </a:extLst>
              </p:cNvPr>
              <p:cNvSpPr>
                <a:spLocks noGrp="1" noRot="1" noChangeAspect="1" noMove="1" noResize="1" noEditPoints="1" noAdjustHandles="1" noChangeArrowheads="1" noChangeShapeType="1" noTextEdit="1"/>
              </p:cNvSpPr>
              <p:nvPr>
                <p:ph idx="1"/>
              </p:nvPr>
            </p:nvSpPr>
            <p:spPr>
              <a:blipFill>
                <a:blip r:embed="rId2"/>
                <a:stretch>
                  <a:fillRect l="-1043" t="-2241" r="-1623"/>
                </a:stretch>
              </a:blipFill>
            </p:spPr>
            <p:txBody>
              <a:bodyPr/>
              <a:lstStyle/>
              <a:p>
                <a:r>
                  <a:rPr lang="es-CL">
                    <a:noFill/>
                  </a:rPr>
                  <a:t> </a:t>
                </a:r>
              </a:p>
            </p:txBody>
          </p:sp>
        </mc:Fallback>
      </mc:AlternateContent>
      <p:sp>
        <p:nvSpPr>
          <p:cNvPr id="4" name="Rectángulo 3">
            <a:extLst>
              <a:ext uri="{FF2B5EF4-FFF2-40B4-BE49-F238E27FC236}">
                <a16:creationId xmlns:a16="http://schemas.microsoft.com/office/drawing/2014/main" id="{C1BEF91A-26C6-470C-BBD9-ED567E506945}"/>
              </a:ext>
            </a:extLst>
          </p:cNvPr>
          <p:cNvSpPr/>
          <p:nvPr/>
        </p:nvSpPr>
        <p:spPr>
          <a:xfrm>
            <a:off x="5803035" y="4039216"/>
            <a:ext cx="5729056" cy="2272684"/>
          </a:xfrm>
          <a:prstGeom prst="rect">
            <a:avLst/>
          </a:prstGeom>
          <a:solidFill>
            <a:srgbClr val="FF0000"/>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s-CL" dirty="0"/>
          </a:p>
        </p:txBody>
      </p:sp>
      <p:sp>
        <p:nvSpPr>
          <p:cNvPr id="5" name="Rectángulo 4">
            <a:extLst>
              <a:ext uri="{FF2B5EF4-FFF2-40B4-BE49-F238E27FC236}">
                <a16:creationId xmlns:a16="http://schemas.microsoft.com/office/drawing/2014/main" id="{C1E6D5FD-B442-414F-8437-E0A7AC9ACF03}"/>
              </a:ext>
            </a:extLst>
          </p:cNvPr>
          <p:cNvSpPr/>
          <p:nvPr/>
        </p:nvSpPr>
        <p:spPr>
          <a:xfrm>
            <a:off x="7927759" y="4039216"/>
            <a:ext cx="1837678" cy="2272684"/>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solidFill>
                  <a:schemeClr val="bg1"/>
                </a:solidFill>
              </a:rPr>
              <a:t>Pared</a:t>
            </a:r>
            <a:endParaRPr lang="es-CL" dirty="0">
              <a:solidFill>
                <a:schemeClr val="bg1"/>
              </a:solidFill>
            </a:endParaRPr>
          </a:p>
        </p:txBody>
      </p:sp>
      <p:sp>
        <p:nvSpPr>
          <p:cNvPr id="6" name="Rectángulo 5">
            <a:extLst>
              <a:ext uri="{FF2B5EF4-FFF2-40B4-BE49-F238E27FC236}">
                <a16:creationId xmlns:a16="http://schemas.microsoft.com/office/drawing/2014/main" id="{978D5D69-C117-45DA-AF7E-4E296BC9FA09}"/>
              </a:ext>
            </a:extLst>
          </p:cNvPr>
          <p:cNvSpPr/>
          <p:nvPr/>
        </p:nvSpPr>
        <p:spPr>
          <a:xfrm>
            <a:off x="9765436" y="4039216"/>
            <a:ext cx="1766655" cy="2272684"/>
          </a:xfrm>
          <a:prstGeom prst="rect">
            <a:avLst/>
          </a:prstGeom>
          <a:solidFill>
            <a:srgbClr val="00B0F0"/>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s-ES" dirty="0"/>
              <a:t>Fluido frio</a:t>
            </a:r>
            <a:endParaRPr lang="es-CL" dirty="0"/>
          </a:p>
        </p:txBody>
      </p:sp>
      <p:sp>
        <p:nvSpPr>
          <p:cNvPr id="7" name="CuadroTexto 6">
            <a:extLst>
              <a:ext uri="{FF2B5EF4-FFF2-40B4-BE49-F238E27FC236}">
                <a16:creationId xmlns:a16="http://schemas.microsoft.com/office/drawing/2014/main" id="{F4BE8355-C938-4C33-B687-F679464C295E}"/>
              </a:ext>
            </a:extLst>
          </p:cNvPr>
          <p:cNvSpPr txBox="1"/>
          <p:nvPr/>
        </p:nvSpPr>
        <p:spPr>
          <a:xfrm>
            <a:off x="6379715" y="4982014"/>
            <a:ext cx="1130793" cy="646331"/>
          </a:xfrm>
          <a:prstGeom prst="rect">
            <a:avLst/>
          </a:prstGeom>
          <a:noFill/>
        </p:spPr>
        <p:txBody>
          <a:bodyPr wrap="square">
            <a:spAutoFit/>
          </a:bodyPr>
          <a:lstStyle/>
          <a:p>
            <a:r>
              <a:rPr lang="es-ES" dirty="0"/>
              <a:t>Fluido caliente</a:t>
            </a:r>
            <a:endParaRPr lang="es-CL" dirty="0"/>
          </a:p>
        </p:txBody>
      </p:sp>
      <p:cxnSp>
        <p:nvCxnSpPr>
          <p:cNvPr id="9" name="Conector recto de flecha 8">
            <a:extLst>
              <a:ext uri="{FF2B5EF4-FFF2-40B4-BE49-F238E27FC236}">
                <a16:creationId xmlns:a16="http://schemas.microsoft.com/office/drawing/2014/main" id="{D37F21E8-511D-4F44-8644-C38781099101}"/>
              </a:ext>
            </a:extLst>
          </p:cNvPr>
          <p:cNvCxnSpPr/>
          <p:nvPr/>
        </p:nvCxnSpPr>
        <p:spPr>
          <a:xfrm flipV="1">
            <a:off x="5672830" y="3293615"/>
            <a:ext cx="0" cy="3204839"/>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Conector recto de flecha 9">
            <a:extLst>
              <a:ext uri="{FF2B5EF4-FFF2-40B4-BE49-F238E27FC236}">
                <a16:creationId xmlns:a16="http://schemas.microsoft.com/office/drawing/2014/main" id="{7B3BFC98-77C9-4A8E-A4C8-B6D56C2BA226}"/>
              </a:ext>
            </a:extLst>
          </p:cNvPr>
          <p:cNvCxnSpPr>
            <a:cxnSpLocks/>
          </p:cNvCxnSpPr>
          <p:nvPr/>
        </p:nvCxnSpPr>
        <p:spPr>
          <a:xfrm flipV="1">
            <a:off x="5803035" y="6451271"/>
            <a:ext cx="6004266" cy="1"/>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Conector recto 13">
            <a:extLst>
              <a:ext uri="{FF2B5EF4-FFF2-40B4-BE49-F238E27FC236}">
                <a16:creationId xmlns:a16="http://schemas.microsoft.com/office/drawing/2014/main" id="{1E421BDD-C9CD-4195-AA80-FB6B8867C35D}"/>
              </a:ext>
            </a:extLst>
          </p:cNvPr>
          <p:cNvCxnSpPr/>
          <p:nvPr/>
        </p:nvCxnSpPr>
        <p:spPr>
          <a:xfrm>
            <a:off x="7927759" y="4785064"/>
            <a:ext cx="1837677" cy="923278"/>
          </a:xfrm>
          <a:prstGeom prst="line">
            <a:avLst/>
          </a:prstGeom>
        </p:spPr>
        <p:style>
          <a:lnRef idx="1">
            <a:schemeClr val="dk1"/>
          </a:lnRef>
          <a:fillRef idx="0">
            <a:schemeClr val="dk1"/>
          </a:fillRef>
          <a:effectRef idx="0">
            <a:schemeClr val="dk1"/>
          </a:effectRef>
          <a:fontRef idx="minor">
            <a:schemeClr val="tx1"/>
          </a:fontRef>
        </p:style>
      </p:cxnSp>
      <p:sp>
        <p:nvSpPr>
          <p:cNvPr id="15" name="Forma libre: forma 14">
            <a:extLst>
              <a:ext uri="{FF2B5EF4-FFF2-40B4-BE49-F238E27FC236}">
                <a16:creationId xmlns:a16="http://schemas.microsoft.com/office/drawing/2014/main" id="{39392F51-2863-4AD9-98E0-B0D63D6F55DD}"/>
              </a:ext>
            </a:extLst>
          </p:cNvPr>
          <p:cNvSpPr/>
          <p:nvPr/>
        </p:nvSpPr>
        <p:spPr>
          <a:xfrm>
            <a:off x="5805996" y="4181383"/>
            <a:ext cx="2104008" cy="612559"/>
          </a:xfrm>
          <a:custGeom>
            <a:avLst/>
            <a:gdLst>
              <a:gd name="connsiteX0" fmla="*/ 2104008 w 2104008"/>
              <a:gd name="connsiteY0" fmla="*/ 612559 h 612559"/>
              <a:gd name="connsiteX1" fmla="*/ 2095130 w 2104008"/>
              <a:gd name="connsiteY1" fmla="*/ 568170 h 612559"/>
              <a:gd name="connsiteX2" fmla="*/ 2068497 w 2104008"/>
              <a:gd name="connsiteY2" fmla="*/ 443883 h 612559"/>
              <a:gd name="connsiteX3" fmla="*/ 2050742 w 2104008"/>
              <a:gd name="connsiteY3" fmla="*/ 399495 h 612559"/>
              <a:gd name="connsiteX4" fmla="*/ 2032987 w 2104008"/>
              <a:gd name="connsiteY4" fmla="*/ 346229 h 612559"/>
              <a:gd name="connsiteX5" fmla="*/ 1979721 w 2104008"/>
              <a:gd name="connsiteY5" fmla="*/ 266330 h 612559"/>
              <a:gd name="connsiteX6" fmla="*/ 1944210 w 2104008"/>
              <a:gd name="connsiteY6" fmla="*/ 221941 h 612559"/>
              <a:gd name="connsiteX7" fmla="*/ 1908699 w 2104008"/>
              <a:gd name="connsiteY7" fmla="*/ 177553 h 612559"/>
              <a:gd name="connsiteX8" fmla="*/ 1890944 w 2104008"/>
              <a:gd name="connsiteY8" fmla="*/ 150920 h 612559"/>
              <a:gd name="connsiteX9" fmla="*/ 1864311 w 2104008"/>
              <a:gd name="connsiteY9" fmla="*/ 142042 h 612559"/>
              <a:gd name="connsiteX10" fmla="*/ 1793289 w 2104008"/>
              <a:gd name="connsiteY10" fmla="*/ 115409 h 612559"/>
              <a:gd name="connsiteX11" fmla="*/ 1740023 w 2104008"/>
              <a:gd name="connsiteY11" fmla="*/ 97654 h 612559"/>
              <a:gd name="connsiteX12" fmla="*/ 1669002 w 2104008"/>
              <a:gd name="connsiteY12" fmla="*/ 71021 h 612559"/>
              <a:gd name="connsiteX13" fmla="*/ 1500326 w 2104008"/>
              <a:gd name="connsiteY13" fmla="*/ 53266 h 612559"/>
              <a:gd name="connsiteX14" fmla="*/ 1420427 w 2104008"/>
              <a:gd name="connsiteY14" fmla="*/ 44388 h 612559"/>
              <a:gd name="connsiteX15" fmla="*/ 1367161 w 2104008"/>
              <a:gd name="connsiteY15" fmla="*/ 26633 h 612559"/>
              <a:gd name="connsiteX16" fmla="*/ 1305018 w 2104008"/>
              <a:gd name="connsiteY16" fmla="*/ 17755 h 612559"/>
              <a:gd name="connsiteX17" fmla="*/ 843379 w 2104008"/>
              <a:gd name="connsiteY17" fmla="*/ 8877 h 612559"/>
              <a:gd name="connsiteX18" fmla="*/ 497150 w 2104008"/>
              <a:gd name="connsiteY18" fmla="*/ 0 h 612559"/>
              <a:gd name="connsiteX19" fmla="*/ 328474 w 2104008"/>
              <a:gd name="connsiteY19" fmla="*/ 8877 h 612559"/>
              <a:gd name="connsiteX20" fmla="*/ 292963 w 2104008"/>
              <a:gd name="connsiteY20" fmla="*/ 17755 h 612559"/>
              <a:gd name="connsiteX21" fmla="*/ 0 w 2104008"/>
              <a:gd name="connsiteY21" fmla="*/ 17755 h 612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104008" h="612559">
                <a:moveTo>
                  <a:pt x="2104008" y="612559"/>
                </a:moveTo>
                <a:cubicBezTo>
                  <a:pt x="2101049" y="597763"/>
                  <a:pt x="2097829" y="583016"/>
                  <a:pt x="2095130" y="568170"/>
                </a:cubicBezTo>
                <a:cubicBezTo>
                  <a:pt x="2084814" y="511430"/>
                  <a:pt x="2087132" y="504444"/>
                  <a:pt x="2068497" y="443883"/>
                </a:cubicBezTo>
                <a:cubicBezTo>
                  <a:pt x="2063810" y="428652"/>
                  <a:pt x="2056188" y="414471"/>
                  <a:pt x="2050742" y="399495"/>
                </a:cubicBezTo>
                <a:cubicBezTo>
                  <a:pt x="2044346" y="381906"/>
                  <a:pt x="2040732" y="363267"/>
                  <a:pt x="2032987" y="346229"/>
                </a:cubicBezTo>
                <a:cubicBezTo>
                  <a:pt x="2019815" y="317249"/>
                  <a:pt x="1998638" y="291552"/>
                  <a:pt x="1979721" y="266330"/>
                </a:cubicBezTo>
                <a:cubicBezTo>
                  <a:pt x="1957406" y="199387"/>
                  <a:pt x="1990103" y="279307"/>
                  <a:pt x="1944210" y="221941"/>
                </a:cubicBezTo>
                <a:cubicBezTo>
                  <a:pt x="1895205" y="160685"/>
                  <a:pt x="1985022" y="228434"/>
                  <a:pt x="1908699" y="177553"/>
                </a:cubicBezTo>
                <a:cubicBezTo>
                  <a:pt x="1902781" y="168675"/>
                  <a:pt x="1899275" y="157585"/>
                  <a:pt x="1890944" y="150920"/>
                </a:cubicBezTo>
                <a:cubicBezTo>
                  <a:pt x="1883637" y="145074"/>
                  <a:pt x="1872912" y="145728"/>
                  <a:pt x="1864311" y="142042"/>
                </a:cubicBezTo>
                <a:cubicBezTo>
                  <a:pt x="1771708" y="102355"/>
                  <a:pt x="1884214" y="142686"/>
                  <a:pt x="1793289" y="115409"/>
                </a:cubicBezTo>
                <a:cubicBezTo>
                  <a:pt x="1775363" y="110031"/>
                  <a:pt x="1757612" y="104050"/>
                  <a:pt x="1740023" y="97654"/>
                </a:cubicBezTo>
                <a:cubicBezTo>
                  <a:pt x="1733089" y="95133"/>
                  <a:pt x="1683657" y="73952"/>
                  <a:pt x="1669002" y="71021"/>
                </a:cubicBezTo>
                <a:cubicBezTo>
                  <a:pt x="1616215" y="60463"/>
                  <a:pt x="1551704" y="58159"/>
                  <a:pt x="1500326" y="53266"/>
                </a:cubicBezTo>
                <a:cubicBezTo>
                  <a:pt x="1473650" y="50725"/>
                  <a:pt x="1447060" y="47347"/>
                  <a:pt x="1420427" y="44388"/>
                </a:cubicBezTo>
                <a:cubicBezTo>
                  <a:pt x="1402672" y="38470"/>
                  <a:pt x="1385397" y="30841"/>
                  <a:pt x="1367161" y="26633"/>
                </a:cubicBezTo>
                <a:cubicBezTo>
                  <a:pt x="1346772" y="21928"/>
                  <a:pt x="1325931" y="18464"/>
                  <a:pt x="1305018" y="17755"/>
                </a:cubicBezTo>
                <a:cubicBezTo>
                  <a:pt x="1151198" y="12541"/>
                  <a:pt x="997250" y="12259"/>
                  <a:pt x="843379" y="8877"/>
                </a:cubicBezTo>
                <a:lnTo>
                  <a:pt x="497150" y="0"/>
                </a:lnTo>
                <a:cubicBezTo>
                  <a:pt x="440925" y="2959"/>
                  <a:pt x="384565" y="4000"/>
                  <a:pt x="328474" y="8877"/>
                </a:cubicBezTo>
                <a:cubicBezTo>
                  <a:pt x="316319" y="9934"/>
                  <a:pt x="305160" y="17425"/>
                  <a:pt x="292963" y="17755"/>
                </a:cubicBezTo>
                <a:cubicBezTo>
                  <a:pt x="195344" y="20393"/>
                  <a:pt x="97654" y="17755"/>
                  <a:pt x="0" y="17755"/>
                </a:cubicBezTo>
              </a:path>
            </a:pathLst>
          </a:custGeom>
        </p:spPr>
        <p:style>
          <a:lnRef idx="1">
            <a:schemeClr val="dk1"/>
          </a:lnRef>
          <a:fillRef idx="0">
            <a:schemeClr val="dk1"/>
          </a:fillRef>
          <a:effectRef idx="0">
            <a:schemeClr val="dk1"/>
          </a:effectRef>
          <a:fontRef idx="minor">
            <a:schemeClr val="tx1"/>
          </a:fontRef>
        </p:style>
        <p:txBody>
          <a:bodyPr rtlCol="0" anchor="ctr"/>
          <a:lstStyle/>
          <a:p>
            <a:pPr algn="ctr"/>
            <a:endParaRPr lang="es-CL"/>
          </a:p>
        </p:txBody>
      </p:sp>
      <p:sp>
        <p:nvSpPr>
          <p:cNvPr id="16" name="Forma libre: forma 15">
            <a:extLst>
              <a:ext uri="{FF2B5EF4-FFF2-40B4-BE49-F238E27FC236}">
                <a16:creationId xmlns:a16="http://schemas.microsoft.com/office/drawing/2014/main" id="{1452D4E1-C717-45D7-A4B8-015C3456402B}"/>
              </a:ext>
            </a:extLst>
          </p:cNvPr>
          <p:cNvSpPr/>
          <p:nvPr/>
        </p:nvSpPr>
        <p:spPr>
          <a:xfrm>
            <a:off x="9756559" y="5734975"/>
            <a:ext cx="1615736" cy="559297"/>
          </a:xfrm>
          <a:custGeom>
            <a:avLst/>
            <a:gdLst>
              <a:gd name="connsiteX0" fmla="*/ 0 w 1615736"/>
              <a:gd name="connsiteY0" fmla="*/ 0 h 559297"/>
              <a:gd name="connsiteX1" fmla="*/ 26633 w 1615736"/>
              <a:gd name="connsiteY1" fmla="*/ 44388 h 559297"/>
              <a:gd name="connsiteX2" fmla="*/ 62144 w 1615736"/>
              <a:gd name="connsiteY2" fmla="*/ 106532 h 559297"/>
              <a:gd name="connsiteX3" fmla="*/ 97655 w 1615736"/>
              <a:gd name="connsiteY3" fmla="*/ 159798 h 559297"/>
              <a:gd name="connsiteX4" fmla="*/ 133165 w 1615736"/>
              <a:gd name="connsiteY4" fmla="*/ 195308 h 559297"/>
              <a:gd name="connsiteX5" fmla="*/ 142043 w 1615736"/>
              <a:gd name="connsiteY5" fmla="*/ 221942 h 559297"/>
              <a:gd name="connsiteX6" fmla="*/ 177554 w 1615736"/>
              <a:gd name="connsiteY6" fmla="*/ 239697 h 559297"/>
              <a:gd name="connsiteX7" fmla="*/ 248575 w 1615736"/>
              <a:gd name="connsiteY7" fmla="*/ 275208 h 559297"/>
              <a:gd name="connsiteX8" fmla="*/ 328474 w 1615736"/>
              <a:gd name="connsiteY8" fmla="*/ 328474 h 559297"/>
              <a:gd name="connsiteX9" fmla="*/ 355107 w 1615736"/>
              <a:gd name="connsiteY9" fmla="*/ 346229 h 559297"/>
              <a:gd name="connsiteX10" fmla="*/ 452761 w 1615736"/>
              <a:gd name="connsiteY10" fmla="*/ 372862 h 559297"/>
              <a:gd name="connsiteX11" fmla="*/ 488272 w 1615736"/>
              <a:gd name="connsiteY11" fmla="*/ 399495 h 559297"/>
              <a:gd name="connsiteX12" fmla="*/ 523783 w 1615736"/>
              <a:gd name="connsiteY12" fmla="*/ 408373 h 559297"/>
              <a:gd name="connsiteX13" fmla="*/ 550416 w 1615736"/>
              <a:gd name="connsiteY13" fmla="*/ 417250 h 559297"/>
              <a:gd name="connsiteX14" fmla="*/ 585926 w 1615736"/>
              <a:gd name="connsiteY14" fmla="*/ 435006 h 559297"/>
              <a:gd name="connsiteX15" fmla="*/ 665825 w 1615736"/>
              <a:gd name="connsiteY15" fmla="*/ 452761 h 559297"/>
              <a:gd name="connsiteX16" fmla="*/ 727969 w 1615736"/>
              <a:gd name="connsiteY16" fmla="*/ 479394 h 559297"/>
              <a:gd name="connsiteX17" fmla="*/ 896645 w 1615736"/>
              <a:gd name="connsiteY17" fmla="*/ 506027 h 559297"/>
              <a:gd name="connsiteX18" fmla="*/ 1012055 w 1615736"/>
              <a:gd name="connsiteY18" fmla="*/ 532660 h 559297"/>
              <a:gd name="connsiteX19" fmla="*/ 1615736 w 1615736"/>
              <a:gd name="connsiteY19" fmla="*/ 559293 h 559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615736" h="559297">
                <a:moveTo>
                  <a:pt x="0" y="0"/>
                </a:moveTo>
                <a:cubicBezTo>
                  <a:pt x="8878" y="14796"/>
                  <a:pt x="18253" y="29304"/>
                  <a:pt x="26633" y="44388"/>
                </a:cubicBezTo>
                <a:cubicBezTo>
                  <a:pt x="64180" y="111971"/>
                  <a:pt x="24940" y="50724"/>
                  <a:pt x="62144" y="106532"/>
                </a:cubicBezTo>
                <a:cubicBezTo>
                  <a:pt x="82534" y="188086"/>
                  <a:pt x="53066" y="104060"/>
                  <a:pt x="97655" y="159798"/>
                </a:cubicBezTo>
                <a:cubicBezTo>
                  <a:pt x="132088" y="202840"/>
                  <a:pt x="75058" y="175940"/>
                  <a:pt x="133165" y="195308"/>
                </a:cubicBezTo>
                <a:cubicBezTo>
                  <a:pt x="136124" y="204186"/>
                  <a:pt x="135426" y="215325"/>
                  <a:pt x="142043" y="221942"/>
                </a:cubicBezTo>
                <a:cubicBezTo>
                  <a:pt x="151401" y="231300"/>
                  <a:pt x="166332" y="232683"/>
                  <a:pt x="177554" y="239697"/>
                </a:cubicBezTo>
                <a:cubicBezTo>
                  <a:pt x="237918" y="277424"/>
                  <a:pt x="186264" y="259630"/>
                  <a:pt x="248575" y="275208"/>
                </a:cubicBezTo>
                <a:cubicBezTo>
                  <a:pt x="326766" y="337760"/>
                  <a:pt x="259624" y="289131"/>
                  <a:pt x="328474" y="328474"/>
                </a:cubicBezTo>
                <a:cubicBezTo>
                  <a:pt x="337738" y="333768"/>
                  <a:pt x="345357" y="341896"/>
                  <a:pt x="355107" y="346229"/>
                </a:cubicBezTo>
                <a:cubicBezTo>
                  <a:pt x="391968" y="362611"/>
                  <a:pt x="414788" y="365267"/>
                  <a:pt x="452761" y="372862"/>
                </a:cubicBezTo>
                <a:cubicBezTo>
                  <a:pt x="464598" y="381740"/>
                  <a:pt x="475038" y="392878"/>
                  <a:pt x="488272" y="399495"/>
                </a:cubicBezTo>
                <a:cubicBezTo>
                  <a:pt x="499185" y="404952"/>
                  <a:pt x="512051" y="405021"/>
                  <a:pt x="523783" y="408373"/>
                </a:cubicBezTo>
                <a:cubicBezTo>
                  <a:pt x="532781" y="410944"/>
                  <a:pt x="541815" y="413564"/>
                  <a:pt x="550416" y="417250"/>
                </a:cubicBezTo>
                <a:cubicBezTo>
                  <a:pt x="562580" y="422463"/>
                  <a:pt x="573535" y="430359"/>
                  <a:pt x="585926" y="435006"/>
                </a:cubicBezTo>
                <a:cubicBezTo>
                  <a:pt x="604142" y="441837"/>
                  <a:pt x="648964" y="448546"/>
                  <a:pt x="665825" y="452761"/>
                </a:cubicBezTo>
                <a:cubicBezTo>
                  <a:pt x="751845" y="474267"/>
                  <a:pt x="617857" y="445514"/>
                  <a:pt x="727969" y="479394"/>
                </a:cubicBezTo>
                <a:cubicBezTo>
                  <a:pt x="792071" y="499117"/>
                  <a:pt x="829587" y="499321"/>
                  <a:pt x="896645" y="506027"/>
                </a:cubicBezTo>
                <a:cubicBezTo>
                  <a:pt x="900986" y="507112"/>
                  <a:pt x="994022" y="531567"/>
                  <a:pt x="1012055" y="532660"/>
                </a:cubicBezTo>
                <a:cubicBezTo>
                  <a:pt x="1468284" y="560311"/>
                  <a:pt x="1385011" y="559293"/>
                  <a:pt x="1615736" y="559293"/>
                </a:cubicBezTo>
              </a:path>
            </a:pathLst>
          </a:custGeom>
        </p:spPr>
        <p:style>
          <a:lnRef idx="1">
            <a:schemeClr val="dk1"/>
          </a:lnRef>
          <a:fillRef idx="0">
            <a:schemeClr val="dk1"/>
          </a:fillRef>
          <a:effectRef idx="0">
            <a:schemeClr val="dk1"/>
          </a:effectRef>
          <a:fontRef idx="minor">
            <a:schemeClr val="tx1"/>
          </a:fontRef>
        </p:style>
        <p:txBody>
          <a:bodyPr rtlCol="0" anchor="ctr"/>
          <a:lstStyle/>
          <a:p>
            <a:pPr algn="ctr"/>
            <a:endParaRPr lang="es-CL"/>
          </a:p>
        </p:txBody>
      </p:sp>
      <p:cxnSp>
        <p:nvCxnSpPr>
          <p:cNvPr id="18" name="Conector recto 17">
            <a:extLst>
              <a:ext uri="{FF2B5EF4-FFF2-40B4-BE49-F238E27FC236}">
                <a16:creationId xmlns:a16="http://schemas.microsoft.com/office/drawing/2014/main" id="{C2DDD250-6B56-408A-8614-01F671407F9D}"/>
              </a:ext>
            </a:extLst>
          </p:cNvPr>
          <p:cNvCxnSpPr>
            <a:stCxn id="15" idx="0"/>
          </p:cNvCxnSpPr>
          <p:nvPr/>
        </p:nvCxnSpPr>
        <p:spPr>
          <a:xfrm flipH="1">
            <a:off x="5672830" y="4793942"/>
            <a:ext cx="2237174" cy="0"/>
          </a:xfrm>
          <a:prstGeom prst="line">
            <a:avLst/>
          </a:prstGeom>
          <a:ln w="38100">
            <a:prstDash val="dash"/>
          </a:ln>
        </p:spPr>
        <p:style>
          <a:lnRef idx="1">
            <a:schemeClr val="accent1"/>
          </a:lnRef>
          <a:fillRef idx="0">
            <a:schemeClr val="accent1"/>
          </a:fillRef>
          <a:effectRef idx="0">
            <a:schemeClr val="accent1"/>
          </a:effectRef>
          <a:fontRef idx="minor">
            <a:schemeClr val="tx1"/>
          </a:fontRef>
        </p:style>
      </p:cxnSp>
      <p:cxnSp>
        <p:nvCxnSpPr>
          <p:cNvPr id="19" name="Conector recto 18">
            <a:extLst>
              <a:ext uri="{FF2B5EF4-FFF2-40B4-BE49-F238E27FC236}">
                <a16:creationId xmlns:a16="http://schemas.microsoft.com/office/drawing/2014/main" id="{710AB401-46BE-412F-9B61-4544ED27244F}"/>
              </a:ext>
            </a:extLst>
          </p:cNvPr>
          <p:cNvCxnSpPr>
            <a:cxnSpLocks/>
          </p:cNvCxnSpPr>
          <p:nvPr/>
        </p:nvCxnSpPr>
        <p:spPr>
          <a:xfrm flipH="1">
            <a:off x="5672830" y="5736455"/>
            <a:ext cx="4074852" cy="0"/>
          </a:xfrm>
          <a:prstGeom prst="line">
            <a:avLst/>
          </a:prstGeom>
          <a:ln w="38100">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CuadroTexto 21">
                <a:extLst>
                  <a:ext uri="{FF2B5EF4-FFF2-40B4-BE49-F238E27FC236}">
                    <a16:creationId xmlns:a16="http://schemas.microsoft.com/office/drawing/2014/main" id="{889A3F07-649F-43FD-B3EA-ACD646921A0A}"/>
                  </a:ext>
                </a:extLst>
              </p:cNvPr>
              <p:cNvSpPr txBox="1"/>
              <p:nvPr/>
            </p:nvSpPr>
            <p:spPr>
              <a:xfrm>
                <a:off x="1895385" y="5453914"/>
                <a:ext cx="6094520" cy="39158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s-CL" i="1" smtClean="0">
                              <a:latin typeface="Cambria Math" panose="02040503050406030204" pitchFamily="18" charset="0"/>
                            </a:rPr>
                          </m:ctrlPr>
                        </m:sSubPr>
                        <m:e>
                          <m:r>
                            <a:rPr lang="es-ES" b="0" i="1" smtClean="0">
                              <a:latin typeface="Cambria Math" panose="02040503050406030204" pitchFamily="18" charset="0"/>
                            </a:rPr>
                            <m:t>𝑇</m:t>
                          </m:r>
                          <m:r>
                            <a:rPr lang="es-ES" b="0" i="1" smtClean="0">
                              <a:latin typeface="Cambria Math" panose="02040503050406030204" pitchFamily="18" charset="0"/>
                            </a:rPr>
                            <m:t> </m:t>
                          </m:r>
                        </m:e>
                        <m:sub>
                          <m:r>
                            <a:rPr lang="es-ES" b="0" i="1" smtClean="0">
                              <a:latin typeface="Cambria Math" panose="02040503050406030204" pitchFamily="18" charset="0"/>
                            </a:rPr>
                            <m:t>𝑓𝑟</m:t>
                          </m:r>
                          <m:r>
                            <a:rPr lang="es-ES" b="0" i="1" smtClean="0">
                              <a:latin typeface="Cambria Math" panose="02040503050406030204" pitchFamily="18" charset="0"/>
                            </a:rPr>
                            <m:t>í</m:t>
                          </m:r>
                          <m:r>
                            <a:rPr lang="es-ES" b="0" i="1" smtClean="0">
                              <a:latin typeface="Cambria Math" panose="02040503050406030204" pitchFamily="18" charset="0"/>
                            </a:rPr>
                            <m:t>𝑎</m:t>
                          </m:r>
                        </m:sub>
                      </m:sSub>
                    </m:oMath>
                  </m:oMathPara>
                </a14:m>
                <a:endParaRPr lang="es-CL" dirty="0"/>
              </a:p>
            </p:txBody>
          </p:sp>
        </mc:Choice>
        <mc:Fallback xmlns="">
          <p:sp>
            <p:nvSpPr>
              <p:cNvPr id="22" name="CuadroTexto 21">
                <a:extLst>
                  <a:ext uri="{FF2B5EF4-FFF2-40B4-BE49-F238E27FC236}">
                    <a16:creationId xmlns:a16="http://schemas.microsoft.com/office/drawing/2014/main" id="{889A3F07-649F-43FD-B3EA-ACD646921A0A}"/>
                  </a:ext>
                </a:extLst>
              </p:cNvPr>
              <p:cNvSpPr txBox="1">
                <a:spLocks noRot="1" noChangeAspect="1" noMove="1" noResize="1" noEditPoints="1" noAdjustHandles="1" noChangeArrowheads="1" noChangeShapeType="1" noTextEdit="1"/>
              </p:cNvSpPr>
              <p:nvPr/>
            </p:nvSpPr>
            <p:spPr>
              <a:xfrm>
                <a:off x="1895385" y="5453914"/>
                <a:ext cx="6094520" cy="391582"/>
              </a:xfrm>
              <a:prstGeom prst="rect">
                <a:avLst/>
              </a:prstGeom>
              <a:blipFill>
                <a:blip r:embed="rId3"/>
                <a:stretch>
                  <a:fillRect b="-10938"/>
                </a:stretch>
              </a:blipFill>
            </p:spPr>
            <p:txBody>
              <a:bodyPr/>
              <a:lstStyle/>
              <a:p>
                <a:r>
                  <a:rPr lang="es-CL">
                    <a:noFill/>
                  </a:rPr>
                  <a:t> </a:t>
                </a:r>
              </a:p>
            </p:txBody>
          </p:sp>
        </mc:Fallback>
      </mc:AlternateContent>
      <mc:AlternateContent xmlns:mc="http://schemas.openxmlformats.org/markup-compatibility/2006" xmlns:a14="http://schemas.microsoft.com/office/drawing/2010/main">
        <mc:Choice Requires="a14">
          <p:sp>
            <p:nvSpPr>
              <p:cNvPr id="23" name="CuadroTexto 22">
                <a:extLst>
                  <a:ext uri="{FF2B5EF4-FFF2-40B4-BE49-F238E27FC236}">
                    <a16:creationId xmlns:a16="http://schemas.microsoft.com/office/drawing/2014/main" id="{D4900270-465D-403A-B989-359B5192F874}"/>
                  </a:ext>
                </a:extLst>
              </p:cNvPr>
              <p:cNvSpPr txBox="1"/>
              <p:nvPr/>
            </p:nvSpPr>
            <p:spPr>
              <a:xfrm>
                <a:off x="2064058" y="4578247"/>
                <a:ext cx="609452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s-CL" i="1" smtClean="0">
                              <a:latin typeface="Cambria Math" panose="02040503050406030204" pitchFamily="18" charset="0"/>
                            </a:rPr>
                          </m:ctrlPr>
                        </m:sSubPr>
                        <m:e>
                          <m:r>
                            <a:rPr lang="es-ES" b="0" i="1" smtClean="0">
                              <a:latin typeface="Cambria Math" panose="02040503050406030204" pitchFamily="18" charset="0"/>
                            </a:rPr>
                            <m:t>𝑇</m:t>
                          </m:r>
                          <m:r>
                            <a:rPr lang="es-ES" b="0" i="1" smtClean="0">
                              <a:latin typeface="Cambria Math" panose="02040503050406030204" pitchFamily="18" charset="0"/>
                            </a:rPr>
                            <m:t> </m:t>
                          </m:r>
                        </m:e>
                        <m:sub>
                          <m:r>
                            <a:rPr lang="es-ES" b="0" i="1" smtClean="0">
                              <a:latin typeface="Cambria Math" panose="02040503050406030204" pitchFamily="18" charset="0"/>
                            </a:rPr>
                            <m:t>𝑐𝑎𝑙𝑖𝑒𝑛𝑡𝑒</m:t>
                          </m:r>
                        </m:sub>
                      </m:sSub>
                    </m:oMath>
                  </m:oMathPara>
                </a14:m>
                <a:endParaRPr lang="es-CL" dirty="0"/>
              </a:p>
            </p:txBody>
          </p:sp>
        </mc:Choice>
        <mc:Fallback xmlns="">
          <p:sp>
            <p:nvSpPr>
              <p:cNvPr id="23" name="CuadroTexto 22">
                <a:extLst>
                  <a:ext uri="{FF2B5EF4-FFF2-40B4-BE49-F238E27FC236}">
                    <a16:creationId xmlns:a16="http://schemas.microsoft.com/office/drawing/2014/main" id="{D4900270-465D-403A-B989-359B5192F874}"/>
                  </a:ext>
                </a:extLst>
              </p:cNvPr>
              <p:cNvSpPr txBox="1">
                <a:spLocks noRot="1" noChangeAspect="1" noMove="1" noResize="1" noEditPoints="1" noAdjustHandles="1" noChangeArrowheads="1" noChangeShapeType="1" noTextEdit="1"/>
              </p:cNvSpPr>
              <p:nvPr/>
            </p:nvSpPr>
            <p:spPr>
              <a:xfrm>
                <a:off x="2064058" y="4578247"/>
                <a:ext cx="6094520" cy="369332"/>
              </a:xfrm>
              <a:prstGeom prst="rect">
                <a:avLst/>
              </a:prstGeom>
              <a:blipFill>
                <a:blip r:embed="rId4"/>
                <a:stretch>
                  <a:fillRect/>
                </a:stretch>
              </a:blipFill>
            </p:spPr>
            <p:txBody>
              <a:bodyPr/>
              <a:lstStyle/>
              <a:p>
                <a:r>
                  <a:rPr lang="es-CL">
                    <a:noFill/>
                  </a:rPr>
                  <a:t> </a:t>
                </a:r>
              </a:p>
            </p:txBody>
          </p:sp>
        </mc:Fallback>
      </mc:AlternateContent>
      <p:sp>
        <p:nvSpPr>
          <p:cNvPr id="24" name="CuadroTexto 23">
            <a:extLst>
              <a:ext uri="{FF2B5EF4-FFF2-40B4-BE49-F238E27FC236}">
                <a16:creationId xmlns:a16="http://schemas.microsoft.com/office/drawing/2014/main" id="{4BE18A13-5AD7-45DE-8104-7BE0C23808C6}"/>
              </a:ext>
            </a:extLst>
          </p:cNvPr>
          <p:cNvSpPr txBox="1"/>
          <p:nvPr/>
        </p:nvSpPr>
        <p:spPr>
          <a:xfrm>
            <a:off x="5187375" y="2946360"/>
            <a:ext cx="385042" cy="584775"/>
          </a:xfrm>
          <a:prstGeom prst="rect">
            <a:avLst/>
          </a:prstGeom>
          <a:noFill/>
        </p:spPr>
        <p:txBody>
          <a:bodyPr wrap="none" rtlCol="0">
            <a:spAutoFit/>
          </a:bodyPr>
          <a:lstStyle/>
          <a:p>
            <a:r>
              <a:rPr lang="es-ES" sz="3200" dirty="0"/>
              <a:t>T</a:t>
            </a:r>
            <a:endParaRPr lang="es-CL" sz="3200" dirty="0"/>
          </a:p>
        </p:txBody>
      </p:sp>
      <p:sp>
        <p:nvSpPr>
          <p:cNvPr id="25" name="CuadroTexto 24">
            <a:extLst>
              <a:ext uri="{FF2B5EF4-FFF2-40B4-BE49-F238E27FC236}">
                <a16:creationId xmlns:a16="http://schemas.microsoft.com/office/drawing/2014/main" id="{01E9AD08-052F-4640-B7AC-45B15425F453}"/>
              </a:ext>
            </a:extLst>
          </p:cNvPr>
          <p:cNvSpPr txBox="1"/>
          <p:nvPr/>
        </p:nvSpPr>
        <p:spPr>
          <a:xfrm>
            <a:off x="11190995" y="6347287"/>
            <a:ext cx="362600" cy="584775"/>
          </a:xfrm>
          <a:prstGeom prst="rect">
            <a:avLst/>
          </a:prstGeom>
          <a:noFill/>
        </p:spPr>
        <p:txBody>
          <a:bodyPr wrap="none" rtlCol="0">
            <a:spAutoFit/>
          </a:bodyPr>
          <a:lstStyle/>
          <a:p>
            <a:r>
              <a:rPr lang="es-ES" sz="3200" dirty="0"/>
              <a:t>x</a:t>
            </a:r>
            <a:endParaRPr lang="es-CL" sz="3200" dirty="0"/>
          </a:p>
        </p:txBody>
      </p:sp>
    </p:spTree>
    <p:extLst>
      <p:ext uri="{BB962C8B-B14F-4D97-AF65-F5344CB8AC3E}">
        <p14:creationId xmlns:p14="http://schemas.microsoft.com/office/powerpoint/2010/main" val="952638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p:bldP spid="15" grpId="0" animBg="1"/>
      <p:bldP spid="16" grpId="0" animBg="1"/>
      <p:bldP spid="22" grpId="0"/>
      <p:bldP spid="23" grpId="0"/>
      <p:bldP spid="24"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D2CE17F-28C0-4319-B9C6-F6281C8B6033}"/>
              </a:ext>
            </a:extLst>
          </p:cNvPr>
          <p:cNvSpPr>
            <a:spLocks noGrp="1"/>
          </p:cNvSpPr>
          <p:nvPr>
            <p:ph type="title"/>
          </p:nvPr>
        </p:nvSpPr>
        <p:spPr/>
        <p:txBody>
          <a:bodyPr/>
          <a:lstStyle/>
          <a:p>
            <a:r>
              <a:rPr lang="es-ES" dirty="0"/>
              <a:t>Circuito equivalente</a:t>
            </a:r>
            <a:endParaRPr lang="es-CL" dirty="0"/>
          </a:p>
        </p:txBody>
      </p:sp>
      <p:grpSp>
        <p:nvGrpSpPr>
          <p:cNvPr id="21" name="Grupo 20">
            <a:extLst>
              <a:ext uri="{FF2B5EF4-FFF2-40B4-BE49-F238E27FC236}">
                <a16:creationId xmlns:a16="http://schemas.microsoft.com/office/drawing/2014/main" id="{2DB56F54-2B06-4D3E-A04A-05172B69488D}"/>
              </a:ext>
            </a:extLst>
          </p:cNvPr>
          <p:cNvGrpSpPr/>
          <p:nvPr/>
        </p:nvGrpSpPr>
        <p:grpSpPr>
          <a:xfrm>
            <a:off x="-679136" y="1690688"/>
            <a:ext cx="9840892" cy="3552094"/>
            <a:chOff x="-679136" y="1690688"/>
            <a:chExt cx="9840892" cy="3552094"/>
          </a:xfrm>
        </p:grpSpPr>
        <p:grpSp>
          <p:nvGrpSpPr>
            <p:cNvPr id="18" name="Grupo 17">
              <a:extLst>
                <a:ext uri="{FF2B5EF4-FFF2-40B4-BE49-F238E27FC236}">
                  <a16:creationId xmlns:a16="http://schemas.microsoft.com/office/drawing/2014/main" id="{1E9315C7-858F-4E4D-8FAC-64DF8B5273A9}"/>
                </a:ext>
              </a:extLst>
            </p:cNvPr>
            <p:cNvGrpSpPr/>
            <p:nvPr/>
          </p:nvGrpSpPr>
          <p:grpSpPr>
            <a:xfrm>
              <a:off x="-679136" y="1690688"/>
              <a:ext cx="9840892" cy="3552094"/>
              <a:chOff x="1966409" y="2946360"/>
              <a:chExt cx="9840892" cy="3552094"/>
            </a:xfrm>
          </p:grpSpPr>
          <p:sp>
            <p:nvSpPr>
              <p:cNvPr id="4" name="Rectángulo 3">
                <a:extLst>
                  <a:ext uri="{FF2B5EF4-FFF2-40B4-BE49-F238E27FC236}">
                    <a16:creationId xmlns:a16="http://schemas.microsoft.com/office/drawing/2014/main" id="{724A493F-8ECE-4968-A55B-45583EFFFB47}"/>
                  </a:ext>
                </a:extLst>
              </p:cNvPr>
              <p:cNvSpPr/>
              <p:nvPr/>
            </p:nvSpPr>
            <p:spPr>
              <a:xfrm>
                <a:off x="5803035" y="4039216"/>
                <a:ext cx="5729056" cy="2272684"/>
              </a:xfrm>
              <a:prstGeom prst="rect">
                <a:avLst/>
              </a:prstGeom>
              <a:solidFill>
                <a:srgbClr val="FF0000"/>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s-CL" dirty="0"/>
              </a:p>
            </p:txBody>
          </p:sp>
          <p:sp>
            <p:nvSpPr>
              <p:cNvPr id="5" name="Rectángulo 4">
                <a:extLst>
                  <a:ext uri="{FF2B5EF4-FFF2-40B4-BE49-F238E27FC236}">
                    <a16:creationId xmlns:a16="http://schemas.microsoft.com/office/drawing/2014/main" id="{3C606AF5-7251-451A-A9F5-4E55A2D2F86D}"/>
                  </a:ext>
                </a:extLst>
              </p:cNvPr>
              <p:cNvSpPr/>
              <p:nvPr/>
            </p:nvSpPr>
            <p:spPr>
              <a:xfrm>
                <a:off x="7927759" y="4039216"/>
                <a:ext cx="1837678" cy="2272684"/>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solidFill>
                      <a:schemeClr val="bg1"/>
                    </a:solidFill>
                  </a:rPr>
                  <a:t>Pared</a:t>
                </a:r>
                <a:endParaRPr lang="es-CL" dirty="0">
                  <a:solidFill>
                    <a:schemeClr val="bg1"/>
                  </a:solidFill>
                </a:endParaRPr>
              </a:p>
            </p:txBody>
          </p:sp>
          <p:sp>
            <p:nvSpPr>
              <p:cNvPr id="6" name="Rectángulo 5">
                <a:extLst>
                  <a:ext uri="{FF2B5EF4-FFF2-40B4-BE49-F238E27FC236}">
                    <a16:creationId xmlns:a16="http://schemas.microsoft.com/office/drawing/2014/main" id="{97A33C26-10E6-41C2-90DC-831D83A962F7}"/>
                  </a:ext>
                </a:extLst>
              </p:cNvPr>
              <p:cNvSpPr/>
              <p:nvPr/>
            </p:nvSpPr>
            <p:spPr>
              <a:xfrm>
                <a:off x="9765436" y="4039216"/>
                <a:ext cx="1766655" cy="2272684"/>
              </a:xfrm>
              <a:prstGeom prst="rect">
                <a:avLst/>
              </a:prstGeom>
              <a:solidFill>
                <a:srgbClr val="00B0F0"/>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s-ES" dirty="0"/>
                  <a:t>Fluido frio</a:t>
                </a:r>
                <a:endParaRPr lang="es-CL" dirty="0"/>
              </a:p>
            </p:txBody>
          </p:sp>
          <p:sp>
            <p:nvSpPr>
              <p:cNvPr id="7" name="CuadroTexto 6">
                <a:extLst>
                  <a:ext uri="{FF2B5EF4-FFF2-40B4-BE49-F238E27FC236}">
                    <a16:creationId xmlns:a16="http://schemas.microsoft.com/office/drawing/2014/main" id="{A0D63FAF-B78A-4F2E-B69D-2742821E8949}"/>
                  </a:ext>
                </a:extLst>
              </p:cNvPr>
              <p:cNvSpPr txBox="1"/>
              <p:nvPr/>
            </p:nvSpPr>
            <p:spPr>
              <a:xfrm>
                <a:off x="6379715" y="4982014"/>
                <a:ext cx="1130793" cy="646331"/>
              </a:xfrm>
              <a:prstGeom prst="rect">
                <a:avLst/>
              </a:prstGeom>
              <a:noFill/>
            </p:spPr>
            <p:txBody>
              <a:bodyPr wrap="square">
                <a:spAutoFit/>
              </a:bodyPr>
              <a:lstStyle/>
              <a:p>
                <a:r>
                  <a:rPr lang="es-ES" dirty="0"/>
                  <a:t>Fluido caliente</a:t>
                </a:r>
                <a:endParaRPr lang="es-CL" dirty="0"/>
              </a:p>
            </p:txBody>
          </p:sp>
          <p:cxnSp>
            <p:nvCxnSpPr>
              <p:cNvPr id="8" name="Conector recto de flecha 7">
                <a:extLst>
                  <a:ext uri="{FF2B5EF4-FFF2-40B4-BE49-F238E27FC236}">
                    <a16:creationId xmlns:a16="http://schemas.microsoft.com/office/drawing/2014/main" id="{2A4284E0-E7C7-4150-A67B-38A8C6309272}"/>
                  </a:ext>
                </a:extLst>
              </p:cNvPr>
              <p:cNvCxnSpPr/>
              <p:nvPr/>
            </p:nvCxnSpPr>
            <p:spPr>
              <a:xfrm flipV="1">
                <a:off x="5672830" y="3293615"/>
                <a:ext cx="0" cy="3204839"/>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Conector recto de flecha 8">
                <a:extLst>
                  <a:ext uri="{FF2B5EF4-FFF2-40B4-BE49-F238E27FC236}">
                    <a16:creationId xmlns:a16="http://schemas.microsoft.com/office/drawing/2014/main" id="{20D71EA1-31E1-4CCF-88CE-FF7F881F1843}"/>
                  </a:ext>
                </a:extLst>
              </p:cNvPr>
              <p:cNvCxnSpPr>
                <a:cxnSpLocks/>
              </p:cNvCxnSpPr>
              <p:nvPr/>
            </p:nvCxnSpPr>
            <p:spPr>
              <a:xfrm flipV="1">
                <a:off x="5803035" y="6451271"/>
                <a:ext cx="6004266" cy="1"/>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Conector recto 9">
                <a:extLst>
                  <a:ext uri="{FF2B5EF4-FFF2-40B4-BE49-F238E27FC236}">
                    <a16:creationId xmlns:a16="http://schemas.microsoft.com/office/drawing/2014/main" id="{839F0DB6-A00B-46B1-9EBC-A9F88B42CB1A}"/>
                  </a:ext>
                </a:extLst>
              </p:cNvPr>
              <p:cNvCxnSpPr/>
              <p:nvPr/>
            </p:nvCxnSpPr>
            <p:spPr>
              <a:xfrm>
                <a:off x="7927759" y="4785064"/>
                <a:ext cx="1837677" cy="923278"/>
              </a:xfrm>
              <a:prstGeom prst="line">
                <a:avLst/>
              </a:prstGeom>
            </p:spPr>
            <p:style>
              <a:lnRef idx="1">
                <a:schemeClr val="dk1"/>
              </a:lnRef>
              <a:fillRef idx="0">
                <a:schemeClr val="dk1"/>
              </a:fillRef>
              <a:effectRef idx="0">
                <a:schemeClr val="dk1"/>
              </a:effectRef>
              <a:fontRef idx="minor">
                <a:schemeClr val="tx1"/>
              </a:fontRef>
            </p:style>
          </p:cxnSp>
          <p:sp>
            <p:nvSpPr>
              <p:cNvPr id="11" name="Forma libre: forma 10">
                <a:extLst>
                  <a:ext uri="{FF2B5EF4-FFF2-40B4-BE49-F238E27FC236}">
                    <a16:creationId xmlns:a16="http://schemas.microsoft.com/office/drawing/2014/main" id="{904A4212-68D8-48CC-9E40-D0A25F640917}"/>
                  </a:ext>
                </a:extLst>
              </p:cNvPr>
              <p:cNvSpPr/>
              <p:nvPr/>
            </p:nvSpPr>
            <p:spPr>
              <a:xfrm>
                <a:off x="5805996" y="4181383"/>
                <a:ext cx="2104008" cy="612559"/>
              </a:xfrm>
              <a:custGeom>
                <a:avLst/>
                <a:gdLst>
                  <a:gd name="connsiteX0" fmla="*/ 2104008 w 2104008"/>
                  <a:gd name="connsiteY0" fmla="*/ 612559 h 612559"/>
                  <a:gd name="connsiteX1" fmla="*/ 2095130 w 2104008"/>
                  <a:gd name="connsiteY1" fmla="*/ 568170 h 612559"/>
                  <a:gd name="connsiteX2" fmla="*/ 2068497 w 2104008"/>
                  <a:gd name="connsiteY2" fmla="*/ 443883 h 612559"/>
                  <a:gd name="connsiteX3" fmla="*/ 2050742 w 2104008"/>
                  <a:gd name="connsiteY3" fmla="*/ 399495 h 612559"/>
                  <a:gd name="connsiteX4" fmla="*/ 2032987 w 2104008"/>
                  <a:gd name="connsiteY4" fmla="*/ 346229 h 612559"/>
                  <a:gd name="connsiteX5" fmla="*/ 1979721 w 2104008"/>
                  <a:gd name="connsiteY5" fmla="*/ 266330 h 612559"/>
                  <a:gd name="connsiteX6" fmla="*/ 1944210 w 2104008"/>
                  <a:gd name="connsiteY6" fmla="*/ 221941 h 612559"/>
                  <a:gd name="connsiteX7" fmla="*/ 1908699 w 2104008"/>
                  <a:gd name="connsiteY7" fmla="*/ 177553 h 612559"/>
                  <a:gd name="connsiteX8" fmla="*/ 1890944 w 2104008"/>
                  <a:gd name="connsiteY8" fmla="*/ 150920 h 612559"/>
                  <a:gd name="connsiteX9" fmla="*/ 1864311 w 2104008"/>
                  <a:gd name="connsiteY9" fmla="*/ 142042 h 612559"/>
                  <a:gd name="connsiteX10" fmla="*/ 1793289 w 2104008"/>
                  <a:gd name="connsiteY10" fmla="*/ 115409 h 612559"/>
                  <a:gd name="connsiteX11" fmla="*/ 1740023 w 2104008"/>
                  <a:gd name="connsiteY11" fmla="*/ 97654 h 612559"/>
                  <a:gd name="connsiteX12" fmla="*/ 1669002 w 2104008"/>
                  <a:gd name="connsiteY12" fmla="*/ 71021 h 612559"/>
                  <a:gd name="connsiteX13" fmla="*/ 1500326 w 2104008"/>
                  <a:gd name="connsiteY13" fmla="*/ 53266 h 612559"/>
                  <a:gd name="connsiteX14" fmla="*/ 1420427 w 2104008"/>
                  <a:gd name="connsiteY14" fmla="*/ 44388 h 612559"/>
                  <a:gd name="connsiteX15" fmla="*/ 1367161 w 2104008"/>
                  <a:gd name="connsiteY15" fmla="*/ 26633 h 612559"/>
                  <a:gd name="connsiteX16" fmla="*/ 1305018 w 2104008"/>
                  <a:gd name="connsiteY16" fmla="*/ 17755 h 612559"/>
                  <a:gd name="connsiteX17" fmla="*/ 843379 w 2104008"/>
                  <a:gd name="connsiteY17" fmla="*/ 8877 h 612559"/>
                  <a:gd name="connsiteX18" fmla="*/ 497150 w 2104008"/>
                  <a:gd name="connsiteY18" fmla="*/ 0 h 612559"/>
                  <a:gd name="connsiteX19" fmla="*/ 328474 w 2104008"/>
                  <a:gd name="connsiteY19" fmla="*/ 8877 h 612559"/>
                  <a:gd name="connsiteX20" fmla="*/ 292963 w 2104008"/>
                  <a:gd name="connsiteY20" fmla="*/ 17755 h 612559"/>
                  <a:gd name="connsiteX21" fmla="*/ 0 w 2104008"/>
                  <a:gd name="connsiteY21" fmla="*/ 17755 h 612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104008" h="612559">
                    <a:moveTo>
                      <a:pt x="2104008" y="612559"/>
                    </a:moveTo>
                    <a:cubicBezTo>
                      <a:pt x="2101049" y="597763"/>
                      <a:pt x="2097829" y="583016"/>
                      <a:pt x="2095130" y="568170"/>
                    </a:cubicBezTo>
                    <a:cubicBezTo>
                      <a:pt x="2084814" y="511430"/>
                      <a:pt x="2087132" y="504444"/>
                      <a:pt x="2068497" y="443883"/>
                    </a:cubicBezTo>
                    <a:cubicBezTo>
                      <a:pt x="2063810" y="428652"/>
                      <a:pt x="2056188" y="414471"/>
                      <a:pt x="2050742" y="399495"/>
                    </a:cubicBezTo>
                    <a:cubicBezTo>
                      <a:pt x="2044346" y="381906"/>
                      <a:pt x="2040732" y="363267"/>
                      <a:pt x="2032987" y="346229"/>
                    </a:cubicBezTo>
                    <a:cubicBezTo>
                      <a:pt x="2019815" y="317249"/>
                      <a:pt x="1998638" y="291552"/>
                      <a:pt x="1979721" y="266330"/>
                    </a:cubicBezTo>
                    <a:cubicBezTo>
                      <a:pt x="1957406" y="199387"/>
                      <a:pt x="1990103" y="279307"/>
                      <a:pt x="1944210" y="221941"/>
                    </a:cubicBezTo>
                    <a:cubicBezTo>
                      <a:pt x="1895205" y="160685"/>
                      <a:pt x="1985022" y="228434"/>
                      <a:pt x="1908699" y="177553"/>
                    </a:cubicBezTo>
                    <a:cubicBezTo>
                      <a:pt x="1902781" y="168675"/>
                      <a:pt x="1899275" y="157585"/>
                      <a:pt x="1890944" y="150920"/>
                    </a:cubicBezTo>
                    <a:cubicBezTo>
                      <a:pt x="1883637" y="145074"/>
                      <a:pt x="1872912" y="145728"/>
                      <a:pt x="1864311" y="142042"/>
                    </a:cubicBezTo>
                    <a:cubicBezTo>
                      <a:pt x="1771708" y="102355"/>
                      <a:pt x="1884214" y="142686"/>
                      <a:pt x="1793289" y="115409"/>
                    </a:cubicBezTo>
                    <a:cubicBezTo>
                      <a:pt x="1775363" y="110031"/>
                      <a:pt x="1757612" y="104050"/>
                      <a:pt x="1740023" y="97654"/>
                    </a:cubicBezTo>
                    <a:cubicBezTo>
                      <a:pt x="1733089" y="95133"/>
                      <a:pt x="1683657" y="73952"/>
                      <a:pt x="1669002" y="71021"/>
                    </a:cubicBezTo>
                    <a:cubicBezTo>
                      <a:pt x="1616215" y="60463"/>
                      <a:pt x="1551704" y="58159"/>
                      <a:pt x="1500326" y="53266"/>
                    </a:cubicBezTo>
                    <a:cubicBezTo>
                      <a:pt x="1473650" y="50725"/>
                      <a:pt x="1447060" y="47347"/>
                      <a:pt x="1420427" y="44388"/>
                    </a:cubicBezTo>
                    <a:cubicBezTo>
                      <a:pt x="1402672" y="38470"/>
                      <a:pt x="1385397" y="30841"/>
                      <a:pt x="1367161" y="26633"/>
                    </a:cubicBezTo>
                    <a:cubicBezTo>
                      <a:pt x="1346772" y="21928"/>
                      <a:pt x="1325931" y="18464"/>
                      <a:pt x="1305018" y="17755"/>
                    </a:cubicBezTo>
                    <a:cubicBezTo>
                      <a:pt x="1151198" y="12541"/>
                      <a:pt x="997250" y="12259"/>
                      <a:pt x="843379" y="8877"/>
                    </a:cubicBezTo>
                    <a:lnTo>
                      <a:pt x="497150" y="0"/>
                    </a:lnTo>
                    <a:cubicBezTo>
                      <a:pt x="440925" y="2959"/>
                      <a:pt x="384565" y="4000"/>
                      <a:pt x="328474" y="8877"/>
                    </a:cubicBezTo>
                    <a:cubicBezTo>
                      <a:pt x="316319" y="9934"/>
                      <a:pt x="305160" y="17425"/>
                      <a:pt x="292963" y="17755"/>
                    </a:cubicBezTo>
                    <a:cubicBezTo>
                      <a:pt x="195344" y="20393"/>
                      <a:pt x="97654" y="17755"/>
                      <a:pt x="0" y="17755"/>
                    </a:cubicBezTo>
                  </a:path>
                </a:pathLst>
              </a:custGeom>
            </p:spPr>
            <p:style>
              <a:lnRef idx="1">
                <a:schemeClr val="dk1"/>
              </a:lnRef>
              <a:fillRef idx="0">
                <a:schemeClr val="dk1"/>
              </a:fillRef>
              <a:effectRef idx="0">
                <a:schemeClr val="dk1"/>
              </a:effectRef>
              <a:fontRef idx="minor">
                <a:schemeClr val="tx1"/>
              </a:fontRef>
            </p:style>
            <p:txBody>
              <a:bodyPr rtlCol="0" anchor="ctr"/>
              <a:lstStyle/>
              <a:p>
                <a:pPr algn="ctr"/>
                <a:endParaRPr lang="es-CL"/>
              </a:p>
            </p:txBody>
          </p:sp>
          <p:sp>
            <p:nvSpPr>
              <p:cNvPr id="12" name="Forma libre: forma 11">
                <a:extLst>
                  <a:ext uri="{FF2B5EF4-FFF2-40B4-BE49-F238E27FC236}">
                    <a16:creationId xmlns:a16="http://schemas.microsoft.com/office/drawing/2014/main" id="{3D728529-0948-46C2-BAB2-7769EC86D325}"/>
                  </a:ext>
                </a:extLst>
              </p:cNvPr>
              <p:cNvSpPr/>
              <p:nvPr/>
            </p:nvSpPr>
            <p:spPr>
              <a:xfrm>
                <a:off x="9756559" y="5734975"/>
                <a:ext cx="1615736" cy="559297"/>
              </a:xfrm>
              <a:custGeom>
                <a:avLst/>
                <a:gdLst>
                  <a:gd name="connsiteX0" fmla="*/ 0 w 1615736"/>
                  <a:gd name="connsiteY0" fmla="*/ 0 h 559297"/>
                  <a:gd name="connsiteX1" fmla="*/ 26633 w 1615736"/>
                  <a:gd name="connsiteY1" fmla="*/ 44388 h 559297"/>
                  <a:gd name="connsiteX2" fmla="*/ 62144 w 1615736"/>
                  <a:gd name="connsiteY2" fmla="*/ 106532 h 559297"/>
                  <a:gd name="connsiteX3" fmla="*/ 97655 w 1615736"/>
                  <a:gd name="connsiteY3" fmla="*/ 159798 h 559297"/>
                  <a:gd name="connsiteX4" fmla="*/ 133165 w 1615736"/>
                  <a:gd name="connsiteY4" fmla="*/ 195308 h 559297"/>
                  <a:gd name="connsiteX5" fmla="*/ 142043 w 1615736"/>
                  <a:gd name="connsiteY5" fmla="*/ 221942 h 559297"/>
                  <a:gd name="connsiteX6" fmla="*/ 177554 w 1615736"/>
                  <a:gd name="connsiteY6" fmla="*/ 239697 h 559297"/>
                  <a:gd name="connsiteX7" fmla="*/ 248575 w 1615736"/>
                  <a:gd name="connsiteY7" fmla="*/ 275208 h 559297"/>
                  <a:gd name="connsiteX8" fmla="*/ 328474 w 1615736"/>
                  <a:gd name="connsiteY8" fmla="*/ 328474 h 559297"/>
                  <a:gd name="connsiteX9" fmla="*/ 355107 w 1615736"/>
                  <a:gd name="connsiteY9" fmla="*/ 346229 h 559297"/>
                  <a:gd name="connsiteX10" fmla="*/ 452761 w 1615736"/>
                  <a:gd name="connsiteY10" fmla="*/ 372862 h 559297"/>
                  <a:gd name="connsiteX11" fmla="*/ 488272 w 1615736"/>
                  <a:gd name="connsiteY11" fmla="*/ 399495 h 559297"/>
                  <a:gd name="connsiteX12" fmla="*/ 523783 w 1615736"/>
                  <a:gd name="connsiteY12" fmla="*/ 408373 h 559297"/>
                  <a:gd name="connsiteX13" fmla="*/ 550416 w 1615736"/>
                  <a:gd name="connsiteY13" fmla="*/ 417250 h 559297"/>
                  <a:gd name="connsiteX14" fmla="*/ 585926 w 1615736"/>
                  <a:gd name="connsiteY14" fmla="*/ 435006 h 559297"/>
                  <a:gd name="connsiteX15" fmla="*/ 665825 w 1615736"/>
                  <a:gd name="connsiteY15" fmla="*/ 452761 h 559297"/>
                  <a:gd name="connsiteX16" fmla="*/ 727969 w 1615736"/>
                  <a:gd name="connsiteY16" fmla="*/ 479394 h 559297"/>
                  <a:gd name="connsiteX17" fmla="*/ 896645 w 1615736"/>
                  <a:gd name="connsiteY17" fmla="*/ 506027 h 559297"/>
                  <a:gd name="connsiteX18" fmla="*/ 1012055 w 1615736"/>
                  <a:gd name="connsiteY18" fmla="*/ 532660 h 559297"/>
                  <a:gd name="connsiteX19" fmla="*/ 1615736 w 1615736"/>
                  <a:gd name="connsiteY19" fmla="*/ 559293 h 559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615736" h="559297">
                    <a:moveTo>
                      <a:pt x="0" y="0"/>
                    </a:moveTo>
                    <a:cubicBezTo>
                      <a:pt x="8878" y="14796"/>
                      <a:pt x="18253" y="29304"/>
                      <a:pt x="26633" y="44388"/>
                    </a:cubicBezTo>
                    <a:cubicBezTo>
                      <a:pt x="64180" y="111971"/>
                      <a:pt x="24940" y="50724"/>
                      <a:pt x="62144" y="106532"/>
                    </a:cubicBezTo>
                    <a:cubicBezTo>
                      <a:pt x="82534" y="188086"/>
                      <a:pt x="53066" y="104060"/>
                      <a:pt x="97655" y="159798"/>
                    </a:cubicBezTo>
                    <a:cubicBezTo>
                      <a:pt x="132088" y="202840"/>
                      <a:pt x="75058" y="175940"/>
                      <a:pt x="133165" y="195308"/>
                    </a:cubicBezTo>
                    <a:cubicBezTo>
                      <a:pt x="136124" y="204186"/>
                      <a:pt x="135426" y="215325"/>
                      <a:pt x="142043" y="221942"/>
                    </a:cubicBezTo>
                    <a:cubicBezTo>
                      <a:pt x="151401" y="231300"/>
                      <a:pt x="166332" y="232683"/>
                      <a:pt x="177554" y="239697"/>
                    </a:cubicBezTo>
                    <a:cubicBezTo>
                      <a:pt x="237918" y="277424"/>
                      <a:pt x="186264" y="259630"/>
                      <a:pt x="248575" y="275208"/>
                    </a:cubicBezTo>
                    <a:cubicBezTo>
                      <a:pt x="326766" y="337760"/>
                      <a:pt x="259624" y="289131"/>
                      <a:pt x="328474" y="328474"/>
                    </a:cubicBezTo>
                    <a:cubicBezTo>
                      <a:pt x="337738" y="333768"/>
                      <a:pt x="345357" y="341896"/>
                      <a:pt x="355107" y="346229"/>
                    </a:cubicBezTo>
                    <a:cubicBezTo>
                      <a:pt x="391968" y="362611"/>
                      <a:pt x="414788" y="365267"/>
                      <a:pt x="452761" y="372862"/>
                    </a:cubicBezTo>
                    <a:cubicBezTo>
                      <a:pt x="464598" y="381740"/>
                      <a:pt x="475038" y="392878"/>
                      <a:pt x="488272" y="399495"/>
                    </a:cubicBezTo>
                    <a:cubicBezTo>
                      <a:pt x="499185" y="404952"/>
                      <a:pt x="512051" y="405021"/>
                      <a:pt x="523783" y="408373"/>
                    </a:cubicBezTo>
                    <a:cubicBezTo>
                      <a:pt x="532781" y="410944"/>
                      <a:pt x="541815" y="413564"/>
                      <a:pt x="550416" y="417250"/>
                    </a:cubicBezTo>
                    <a:cubicBezTo>
                      <a:pt x="562580" y="422463"/>
                      <a:pt x="573535" y="430359"/>
                      <a:pt x="585926" y="435006"/>
                    </a:cubicBezTo>
                    <a:cubicBezTo>
                      <a:pt x="604142" y="441837"/>
                      <a:pt x="648964" y="448546"/>
                      <a:pt x="665825" y="452761"/>
                    </a:cubicBezTo>
                    <a:cubicBezTo>
                      <a:pt x="751845" y="474267"/>
                      <a:pt x="617857" y="445514"/>
                      <a:pt x="727969" y="479394"/>
                    </a:cubicBezTo>
                    <a:cubicBezTo>
                      <a:pt x="792071" y="499117"/>
                      <a:pt x="829587" y="499321"/>
                      <a:pt x="896645" y="506027"/>
                    </a:cubicBezTo>
                    <a:cubicBezTo>
                      <a:pt x="900986" y="507112"/>
                      <a:pt x="994022" y="531567"/>
                      <a:pt x="1012055" y="532660"/>
                    </a:cubicBezTo>
                    <a:cubicBezTo>
                      <a:pt x="1468284" y="560311"/>
                      <a:pt x="1385011" y="559293"/>
                      <a:pt x="1615736" y="559293"/>
                    </a:cubicBezTo>
                  </a:path>
                </a:pathLst>
              </a:custGeom>
            </p:spPr>
            <p:style>
              <a:lnRef idx="1">
                <a:schemeClr val="dk1"/>
              </a:lnRef>
              <a:fillRef idx="0">
                <a:schemeClr val="dk1"/>
              </a:fillRef>
              <a:effectRef idx="0">
                <a:schemeClr val="dk1"/>
              </a:effectRef>
              <a:fontRef idx="minor">
                <a:schemeClr val="tx1"/>
              </a:fontRef>
            </p:style>
            <p:txBody>
              <a:bodyPr rtlCol="0" anchor="ctr"/>
              <a:lstStyle/>
              <a:p>
                <a:pPr algn="ctr"/>
                <a:endParaRPr lang="es-CL"/>
              </a:p>
            </p:txBody>
          </p:sp>
          <p:cxnSp>
            <p:nvCxnSpPr>
              <p:cNvPr id="13" name="Conector recto 12">
                <a:extLst>
                  <a:ext uri="{FF2B5EF4-FFF2-40B4-BE49-F238E27FC236}">
                    <a16:creationId xmlns:a16="http://schemas.microsoft.com/office/drawing/2014/main" id="{2BA1E3B2-2091-4DAF-AAD5-E8F99726653F}"/>
                  </a:ext>
                </a:extLst>
              </p:cNvPr>
              <p:cNvCxnSpPr>
                <a:stCxn id="11" idx="0"/>
              </p:cNvCxnSpPr>
              <p:nvPr/>
            </p:nvCxnSpPr>
            <p:spPr>
              <a:xfrm flipH="1">
                <a:off x="5672830" y="4793942"/>
                <a:ext cx="2237174" cy="0"/>
              </a:xfrm>
              <a:prstGeom prst="line">
                <a:avLst/>
              </a:prstGeom>
              <a:ln w="38100">
                <a:prstDash val="dash"/>
              </a:ln>
            </p:spPr>
            <p:style>
              <a:lnRef idx="1">
                <a:schemeClr val="accent1"/>
              </a:lnRef>
              <a:fillRef idx="0">
                <a:schemeClr val="accent1"/>
              </a:fillRef>
              <a:effectRef idx="0">
                <a:schemeClr val="accent1"/>
              </a:effectRef>
              <a:fontRef idx="minor">
                <a:schemeClr val="tx1"/>
              </a:fontRef>
            </p:style>
          </p:cxnSp>
          <p:cxnSp>
            <p:nvCxnSpPr>
              <p:cNvPr id="14" name="Conector recto 13">
                <a:extLst>
                  <a:ext uri="{FF2B5EF4-FFF2-40B4-BE49-F238E27FC236}">
                    <a16:creationId xmlns:a16="http://schemas.microsoft.com/office/drawing/2014/main" id="{1450C9E1-6289-49BC-8C61-7B2D2834C825}"/>
                  </a:ext>
                </a:extLst>
              </p:cNvPr>
              <p:cNvCxnSpPr>
                <a:cxnSpLocks/>
              </p:cNvCxnSpPr>
              <p:nvPr/>
            </p:nvCxnSpPr>
            <p:spPr>
              <a:xfrm flipH="1">
                <a:off x="5672830" y="5736455"/>
                <a:ext cx="4074852" cy="0"/>
              </a:xfrm>
              <a:prstGeom prst="line">
                <a:avLst/>
              </a:prstGeom>
              <a:ln w="38100">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CuadroTexto 14">
                    <a:extLst>
                      <a:ext uri="{FF2B5EF4-FFF2-40B4-BE49-F238E27FC236}">
                        <a16:creationId xmlns:a16="http://schemas.microsoft.com/office/drawing/2014/main" id="{0FDFA394-4DBC-4AD4-95E0-90201831FD7C}"/>
                      </a:ext>
                    </a:extLst>
                  </p:cNvPr>
                  <p:cNvSpPr txBox="1"/>
                  <p:nvPr/>
                </p:nvSpPr>
                <p:spPr>
                  <a:xfrm>
                    <a:off x="1966409" y="5453914"/>
                    <a:ext cx="6094520" cy="39158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s-CL" i="1" smtClean="0">
                                  <a:latin typeface="Cambria Math" panose="02040503050406030204" pitchFamily="18" charset="0"/>
                                </a:rPr>
                              </m:ctrlPr>
                            </m:sSubPr>
                            <m:e>
                              <m:r>
                                <a:rPr lang="es-ES" b="0" i="1" smtClean="0">
                                  <a:latin typeface="Cambria Math" panose="02040503050406030204" pitchFamily="18" charset="0"/>
                                </a:rPr>
                                <m:t>𝑇</m:t>
                              </m:r>
                              <m:r>
                                <a:rPr lang="es-ES" b="0" i="1" smtClean="0">
                                  <a:latin typeface="Cambria Math" panose="02040503050406030204" pitchFamily="18" charset="0"/>
                                </a:rPr>
                                <m:t> </m:t>
                              </m:r>
                            </m:e>
                            <m:sub>
                              <m:r>
                                <a:rPr lang="es-ES" b="0" i="1" smtClean="0">
                                  <a:latin typeface="Cambria Math" panose="02040503050406030204" pitchFamily="18" charset="0"/>
                                </a:rPr>
                                <m:t>𝑓𝑟</m:t>
                              </m:r>
                              <m:r>
                                <a:rPr lang="es-ES" b="0" i="1" smtClean="0">
                                  <a:latin typeface="Cambria Math" panose="02040503050406030204" pitchFamily="18" charset="0"/>
                                </a:rPr>
                                <m:t>í</m:t>
                              </m:r>
                              <m:r>
                                <a:rPr lang="es-ES" b="0" i="1" smtClean="0">
                                  <a:latin typeface="Cambria Math" panose="02040503050406030204" pitchFamily="18" charset="0"/>
                                </a:rPr>
                                <m:t>𝑎</m:t>
                              </m:r>
                            </m:sub>
                          </m:sSub>
                        </m:oMath>
                      </m:oMathPara>
                    </a14:m>
                    <a:endParaRPr lang="es-CL" dirty="0"/>
                  </a:p>
                </p:txBody>
              </p:sp>
            </mc:Choice>
            <mc:Fallback xmlns="">
              <p:sp>
                <p:nvSpPr>
                  <p:cNvPr id="15" name="CuadroTexto 14">
                    <a:extLst>
                      <a:ext uri="{FF2B5EF4-FFF2-40B4-BE49-F238E27FC236}">
                        <a16:creationId xmlns:a16="http://schemas.microsoft.com/office/drawing/2014/main" id="{0FDFA394-4DBC-4AD4-95E0-90201831FD7C}"/>
                      </a:ext>
                    </a:extLst>
                  </p:cNvPr>
                  <p:cNvSpPr txBox="1">
                    <a:spLocks noRot="1" noChangeAspect="1" noMove="1" noResize="1" noEditPoints="1" noAdjustHandles="1" noChangeArrowheads="1" noChangeShapeType="1" noTextEdit="1"/>
                  </p:cNvSpPr>
                  <p:nvPr/>
                </p:nvSpPr>
                <p:spPr>
                  <a:xfrm>
                    <a:off x="1966409" y="5453914"/>
                    <a:ext cx="6094520" cy="391582"/>
                  </a:xfrm>
                  <a:prstGeom prst="rect">
                    <a:avLst/>
                  </a:prstGeom>
                  <a:blipFill>
                    <a:blip r:embed="rId2"/>
                    <a:stretch>
                      <a:fillRect b="-10938"/>
                    </a:stretch>
                  </a:blipFill>
                </p:spPr>
                <p:txBody>
                  <a:bodyPr/>
                  <a:lstStyle/>
                  <a:p>
                    <a:r>
                      <a:rPr lang="es-CL">
                        <a:noFill/>
                      </a:rPr>
                      <a:t> </a:t>
                    </a:r>
                  </a:p>
                </p:txBody>
              </p:sp>
            </mc:Fallback>
          </mc:AlternateContent>
          <mc:AlternateContent xmlns:mc="http://schemas.openxmlformats.org/markup-compatibility/2006" xmlns:a14="http://schemas.microsoft.com/office/drawing/2010/main">
            <mc:Choice Requires="a14">
              <p:sp>
                <p:nvSpPr>
                  <p:cNvPr id="16" name="CuadroTexto 15">
                    <a:extLst>
                      <a:ext uri="{FF2B5EF4-FFF2-40B4-BE49-F238E27FC236}">
                        <a16:creationId xmlns:a16="http://schemas.microsoft.com/office/drawing/2014/main" id="{1A0830FB-EBC0-4FB6-B538-965AEA71095B}"/>
                      </a:ext>
                    </a:extLst>
                  </p:cNvPr>
                  <p:cNvSpPr txBox="1"/>
                  <p:nvPr/>
                </p:nvSpPr>
                <p:spPr>
                  <a:xfrm>
                    <a:off x="2064058" y="4578247"/>
                    <a:ext cx="609452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s-CL" i="1" smtClean="0">
                                  <a:latin typeface="Cambria Math" panose="02040503050406030204" pitchFamily="18" charset="0"/>
                                </a:rPr>
                              </m:ctrlPr>
                            </m:sSubPr>
                            <m:e>
                              <m:r>
                                <a:rPr lang="es-ES" b="0" i="1" smtClean="0">
                                  <a:latin typeface="Cambria Math" panose="02040503050406030204" pitchFamily="18" charset="0"/>
                                </a:rPr>
                                <m:t>𝑇</m:t>
                              </m:r>
                              <m:r>
                                <a:rPr lang="es-ES" b="0" i="1" smtClean="0">
                                  <a:latin typeface="Cambria Math" panose="02040503050406030204" pitchFamily="18" charset="0"/>
                                </a:rPr>
                                <m:t> </m:t>
                              </m:r>
                            </m:e>
                            <m:sub>
                              <m:r>
                                <a:rPr lang="es-ES" b="0" i="1" smtClean="0">
                                  <a:latin typeface="Cambria Math" panose="02040503050406030204" pitchFamily="18" charset="0"/>
                                </a:rPr>
                                <m:t>𝑐𝑎𝑙𝑖𝑒𝑛𝑡𝑒</m:t>
                              </m:r>
                            </m:sub>
                          </m:sSub>
                        </m:oMath>
                      </m:oMathPara>
                    </a14:m>
                    <a:endParaRPr lang="es-CL" dirty="0"/>
                  </a:p>
                </p:txBody>
              </p:sp>
            </mc:Choice>
            <mc:Fallback xmlns="">
              <p:sp>
                <p:nvSpPr>
                  <p:cNvPr id="16" name="CuadroTexto 15">
                    <a:extLst>
                      <a:ext uri="{FF2B5EF4-FFF2-40B4-BE49-F238E27FC236}">
                        <a16:creationId xmlns:a16="http://schemas.microsoft.com/office/drawing/2014/main" id="{1A0830FB-EBC0-4FB6-B538-965AEA71095B}"/>
                      </a:ext>
                    </a:extLst>
                  </p:cNvPr>
                  <p:cNvSpPr txBox="1">
                    <a:spLocks noRot="1" noChangeAspect="1" noMove="1" noResize="1" noEditPoints="1" noAdjustHandles="1" noChangeArrowheads="1" noChangeShapeType="1" noTextEdit="1"/>
                  </p:cNvSpPr>
                  <p:nvPr/>
                </p:nvSpPr>
                <p:spPr>
                  <a:xfrm>
                    <a:off x="2064058" y="4578247"/>
                    <a:ext cx="6094520" cy="369332"/>
                  </a:xfrm>
                  <a:prstGeom prst="rect">
                    <a:avLst/>
                  </a:prstGeom>
                  <a:blipFill>
                    <a:blip r:embed="rId3"/>
                    <a:stretch>
                      <a:fillRect/>
                    </a:stretch>
                  </a:blipFill>
                </p:spPr>
                <p:txBody>
                  <a:bodyPr/>
                  <a:lstStyle/>
                  <a:p>
                    <a:r>
                      <a:rPr lang="es-CL">
                        <a:noFill/>
                      </a:rPr>
                      <a:t> </a:t>
                    </a:r>
                  </a:p>
                </p:txBody>
              </p:sp>
            </mc:Fallback>
          </mc:AlternateContent>
          <p:sp>
            <p:nvSpPr>
              <p:cNvPr id="17" name="CuadroTexto 16">
                <a:extLst>
                  <a:ext uri="{FF2B5EF4-FFF2-40B4-BE49-F238E27FC236}">
                    <a16:creationId xmlns:a16="http://schemas.microsoft.com/office/drawing/2014/main" id="{878E96FC-9797-4ECE-AE31-D3F48BE9AB89}"/>
                  </a:ext>
                </a:extLst>
              </p:cNvPr>
              <p:cNvSpPr txBox="1"/>
              <p:nvPr/>
            </p:nvSpPr>
            <p:spPr>
              <a:xfrm>
                <a:off x="5187375" y="2946360"/>
                <a:ext cx="385042" cy="584775"/>
              </a:xfrm>
              <a:prstGeom prst="rect">
                <a:avLst/>
              </a:prstGeom>
              <a:noFill/>
            </p:spPr>
            <p:txBody>
              <a:bodyPr wrap="none" rtlCol="0">
                <a:spAutoFit/>
              </a:bodyPr>
              <a:lstStyle/>
              <a:p>
                <a:r>
                  <a:rPr lang="es-ES" sz="3200" dirty="0"/>
                  <a:t>T</a:t>
                </a:r>
                <a:endParaRPr lang="es-CL" sz="3200" dirty="0"/>
              </a:p>
            </p:txBody>
          </p:sp>
        </p:grpSp>
        <mc:AlternateContent xmlns:mc="http://schemas.openxmlformats.org/markup-compatibility/2006" xmlns:a14="http://schemas.microsoft.com/office/drawing/2010/main">
          <mc:Choice Requires="a14">
            <p:sp>
              <p:nvSpPr>
                <p:cNvPr id="19" name="CuadroTexto 18">
                  <a:extLst>
                    <a:ext uri="{FF2B5EF4-FFF2-40B4-BE49-F238E27FC236}">
                      <a16:creationId xmlns:a16="http://schemas.microsoft.com/office/drawing/2014/main" id="{4E26A2A4-10DB-42A2-8841-EAFBC150103B}"/>
                    </a:ext>
                  </a:extLst>
                </p:cNvPr>
                <p:cNvSpPr txBox="1"/>
                <p:nvPr/>
              </p:nvSpPr>
              <p:spPr>
                <a:xfrm>
                  <a:off x="-581487" y="4735432"/>
                  <a:ext cx="6094520" cy="39158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s-CL" i="1" smtClean="0">
                                <a:latin typeface="Cambria Math" panose="02040503050406030204" pitchFamily="18" charset="0"/>
                              </a:rPr>
                            </m:ctrlPr>
                          </m:sSubPr>
                          <m:e>
                            <m:r>
                              <a:rPr lang="es-ES" b="0" i="1" smtClean="0">
                                <a:latin typeface="Cambria Math" panose="02040503050406030204" pitchFamily="18" charset="0"/>
                              </a:rPr>
                              <m:t>𝑇</m:t>
                            </m:r>
                            <m:r>
                              <a:rPr lang="es-ES" b="0" i="1" smtClean="0">
                                <a:latin typeface="Cambria Math" panose="02040503050406030204" pitchFamily="18" charset="0"/>
                                <a:ea typeface="Cambria Math" panose="02040503050406030204" pitchFamily="18" charset="0"/>
                              </a:rPr>
                              <m:t>∞</m:t>
                            </m:r>
                            <m:r>
                              <a:rPr lang="es-ES" b="0" i="1" smtClean="0">
                                <a:latin typeface="Cambria Math" panose="02040503050406030204" pitchFamily="18" charset="0"/>
                              </a:rPr>
                              <m:t> </m:t>
                            </m:r>
                          </m:e>
                          <m:sub>
                            <m:r>
                              <a:rPr lang="es-ES" b="0" i="1" smtClean="0">
                                <a:latin typeface="Cambria Math" panose="02040503050406030204" pitchFamily="18" charset="0"/>
                              </a:rPr>
                              <m:t>𝑓𝑟𝑖𝑎</m:t>
                            </m:r>
                          </m:sub>
                        </m:sSub>
                      </m:oMath>
                    </m:oMathPara>
                  </a14:m>
                  <a:endParaRPr lang="es-CL" dirty="0"/>
                </a:p>
              </p:txBody>
            </p:sp>
          </mc:Choice>
          <mc:Fallback xmlns="">
            <p:sp>
              <p:nvSpPr>
                <p:cNvPr id="19" name="CuadroTexto 18">
                  <a:extLst>
                    <a:ext uri="{FF2B5EF4-FFF2-40B4-BE49-F238E27FC236}">
                      <a16:creationId xmlns:a16="http://schemas.microsoft.com/office/drawing/2014/main" id="{4E26A2A4-10DB-42A2-8841-EAFBC150103B}"/>
                    </a:ext>
                  </a:extLst>
                </p:cNvPr>
                <p:cNvSpPr txBox="1">
                  <a:spLocks noRot="1" noChangeAspect="1" noMove="1" noResize="1" noEditPoints="1" noAdjustHandles="1" noChangeArrowheads="1" noChangeShapeType="1" noTextEdit="1"/>
                </p:cNvSpPr>
                <p:nvPr/>
              </p:nvSpPr>
              <p:spPr>
                <a:xfrm>
                  <a:off x="-581487" y="4735432"/>
                  <a:ext cx="6094520" cy="391582"/>
                </a:xfrm>
                <a:prstGeom prst="rect">
                  <a:avLst/>
                </a:prstGeom>
                <a:blipFill>
                  <a:blip r:embed="rId4"/>
                  <a:stretch>
                    <a:fillRect b="-10938"/>
                  </a:stretch>
                </a:blipFill>
              </p:spPr>
              <p:txBody>
                <a:bodyPr/>
                <a:lstStyle/>
                <a:p>
                  <a:r>
                    <a:rPr lang="es-CL">
                      <a:noFill/>
                    </a:rPr>
                    <a:t> </a:t>
                  </a:r>
                </a:p>
              </p:txBody>
            </p:sp>
          </mc:Fallback>
        </mc:AlternateContent>
        <mc:AlternateContent xmlns:mc="http://schemas.openxmlformats.org/markup-compatibility/2006" xmlns:a14="http://schemas.microsoft.com/office/drawing/2010/main">
          <mc:Choice Requires="a14">
            <p:sp>
              <p:nvSpPr>
                <p:cNvPr id="20" name="CuadroTexto 19">
                  <a:extLst>
                    <a:ext uri="{FF2B5EF4-FFF2-40B4-BE49-F238E27FC236}">
                      <a16:creationId xmlns:a16="http://schemas.microsoft.com/office/drawing/2014/main" id="{5456EE92-6C3A-482C-9D8D-0BC609E591C4}"/>
                    </a:ext>
                  </a:extLst>
                </p:cNvPr>
                <p:cNvSpPr txBox="1"/>
                <p:nvPr/>
              </p:nvSpPr>
              <p:spPr>
                <a:xfrm>
                  <a:off x="-615522" y="2675956"/>
                  <a:ext cx="609452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s-CL" i="1" smtClean="0">
                                <a:latin typeface="Cambria Math" panose="02040503050406030204" pitchFamily="18" charset="0"/>
                              </a:rPr>
                            </m:ctrlPr>
                          </m:sSubPr>
                          <m:e>
                            <m:r>
                              <a:rPr lang="es-ES" b="0" i="1" smtClean="0">
                                <a:latin typeface="Cambria Math" panose="02040503050406030204" pitchFamily="18" charset="0"/>
                              </a:rPr>
                              <m:t>𝑇</m:t>
                            </m:r>
                            <m:r>
                              <a:rPr lang="es-ES" b="0" i="1" smtClean="0">
                                <a:latin typeface="Cambria Math" panose="02040503050406030204" pitchFamily="18" charset="0"/>
                                <a:ea typeface="Cambria Math" panose="02040503050406030204" pitchFamily="18" charset="0"/>
                              </a:rPr>
                              <m:t>∞</m:t>
                            </m:r>
                            <m:r>
                              <a:rPr lang="es-ES" b="0" i="1" smtClean="0">
                                <a:latin typeface="Cambria Math" panose="02040503050406030204" pitchFamily="18" charset="0"/>
                              </a:rPr>
                              <m:t> </m:t>
                            </m:r>
                          </m:e>
                          <m:sub>
                            <m:r>
                              <a:rPr lang="es-ES" b="0" i="1" smtClean="0">
                                <a:latin typeface="Cambria Math" panose="02040503050406030204" pitchFamily="18" charset="0"/>
                              </a:rPr>
                              <m:t>𝑐𝑎𝑙𝑖𝑒𝑛𝑡𝑒</m:t>
                            </m:r>
                          </m:sub>
                        </m:sSub>
                      </m:oMath>
                    </m:oMathPara>
                  </a14:m>
                  <a:endParaRPr lang="es-CL" dirty="0"/>
                </a:p>
              </p:txBody>
            </p:sp>
          </mc:Choice>
          <mc:Fallback xmlns="">
            <p:sp>
              <p:nvSpPr>
                <p:cNvPr id="20" name="CuadroTexto 19">
                  <a:extLst>
                    <a:ext uri="{FF2B5EF4-FFF2-40B4-BE49-F238E27FC236}">
                      <a16:creationId xmlns:a16="http://schemas.microsoft.com/office/drawing/2014/main" id="{5456EE92-6C3A-482C-9D8D-0BC609E591C4}"/>
                    </a:ext>
                  </a:extLst>
                </p:cNvPr>
                <p:cNvSpPr txBox="1">
                  <a:spLocks noRot="1" noChangeAspect="1" noMove="1" noResize="1" noEditPoints="1" noAdjustHandles="1" noChangeArrowheads="1" noChangeShapeType="1" noTextEdit="1"/>
                </p:cNvSpPr>
                <p:nvPr/>
              </p:nvSpPr>
              <p:spPr>
                <a:xfrm>
                  <a:off x="-615522" y="2675956"/>
                  <a:ext cx="6094520" cy="369332"/>
                </a:xfrm>
                <a:prstGeom prst="rect">
                  <a:avLst/>
                </a:prstGeom>
                <a:blipFill>
                  <a:blip r:embed="rId5"/>
                  <a:stretch>
                    <a:fillRect/>
                  </a:stretch>
                </a:blipFill>
              </p:spPr>
              <p:txBody>
                <a:bodyPr/>
                <a:lstStyle/>
                <a:p>
                  <a:r>
                    <a:rPr lang="es-CL">
                      <a:noFill/>
                    </a:rPr>
                    <a:t> </a:t>
                  </a:r>
                </a:p>
              </p:txBody>
            </p:sp>
          </mc:Fallback>
        </mc:AlternateContent>
      </p:grpSp>
      <p:sp>
        <p:nvSpPr>
          <p:cNvPr id="25" name="Forma libre: forma 24">
            <a:extLst>
              <a:ext uri="{FF2B5EF4-FFF2-40B4-BE49-F238E27FC236}">
                <a16:creationId xmlns:a16="http://schemas.microsoft.com/office/drawing/2014/main" id="{F705E33D-E5D8-44AB-9BC7-FD94F1DAFC39}"/>
              </a:ext>
            </a:extLst>
          </p:cNvPr>
          <p:cNvSpPr/>
          <p:nvPr/>
        </p:nvSpPr>
        <p:spPr>
          <a:xfrm>
            <a:off x="3657600" y="5643891"/>
            <a:ext cx="772357" cy="248574"/>
          </a:xfrm>
          <a:custGeom>
            <a:avLst/>
            <a:gdLst>
              <a:gd name="connsiteX0" fmla="*/ 0 w 772357"/>
              <a:gd name="connsiteY0" fmla="*/ 195308 h 248574"/>
              <a:gd name="connsiteX1" fmla="*/ 44388 w 772357"/>
              <a:gd name="connsiteY1" fmla="*/ 168675 h 248574"/>
              <a:gd name="connsiteX2" fmla="*/ 53266 w 772357"/>
              <a:gd name="connsiteY2" fmla="*/ 106532 h 248574"/>
              <a:gd name="connsiteX3" fmla="*/ 71021 w 772357"/>
              <a:gd name="connsiteY3" fmla="*/ 62143 h 248574"/>
              <a:gd name="connsiteX4" fmla="*/ 79899 w 772357"/>
              <a:gd name="connsiteY4" fmla="*/ 26633 h 248574"/>
              <a:gd name="connsiteX5" fmla="*/ 106532 w 772357"/>
              <a:gd name="connsiteY5" fmla="*/ 0 h 248574"/>
              <a:gd name="connsiteX6" fmla="*/ 150920 w 772357"/>
              <a:gd name="connsiteY6" fmla="*/ 62143 h 248574"/>
              <a:gd name="connsiteX7" fmla="*/ 239697 w 772357"/>
              <a:gd name="connsiteY7" fmla="*/ 195308 h 248574"/>
              <a:gd name="connsiteX8" fmla="*/ 257452 w 772357"/>
              <a:gd name="connsiteY8" fmla="*/ 159798 h 248574"/>
              <a:gd name="connsiteX9" fmla="*/ 301840 w 772357"/>
              <a:gd name="connsiteY9" fmla="*/ 44388 h 248574"/>
              <a:gd name="connsiteX10" fmla="*/ 328473 w 772357"/>
              <a:gd name="connsiteY10" fmla="*/ 0 h 248574"/>
              <a:gd name="connsiteX11" fmla="*/ 435006 w 772357"/>
              <a:gd name="connsiteY11" fmla="*/ 168675 h 248574"/>
              <a:gd name="connsiteX12" fmla="*/ 488272 w 772357"/>
              <a:gd name="connsiteY12" fmla="*/ 248574 h 248574"/>
              <a:gd name="connsiteX13" fmla="*/ 541538 w 772357"/>
              <a:gd name="connsiteY13" fmla="*/ 133165 h 248574"/>
              <a:gd name="connsiteX14" fmla="*/ 594804 w 772357"/>
              <a:gd name="connsiteY14" fmla="*/ 0 h 248574"/>
              <a:gd name="connsiteX15" fmla="*/ 683580 w 772357"/>
              <a:gd name="connsiteY15" fmla="*/ 71021 h 248574"/>
              <a:gd name="connsiteX16" fmla="*/ 736846 w 772357"/>
              <a:gd name="connsiteY16" fmla="*/ 150920 h 248574"/>
              <a:gd name="connsiteX17" fmla="*/ 754602 w 772357"/>
              <a:gd name="connsiteY17" fmla="*/ 168675 h 248574"/>
              <a:gd name="connsiteX18" fmla="*/ 772357 w 772357"/>
              <a:gd name="connsiteY18" fmla="*/ 213064 h 248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72357" h="248574">
                <a:moveTo>
                  <a:pt x="0" y="195308"/>
                </a:moveTo>
                <a:cubicBezTo>
                  <a:pt x="14796" y="186430"/>
                  <a:pt x="35510" y="183471"/>
                  <a:pt x="44388" y="168675"/>
                </a:cubicBezTo>
                <a:cubicBezTo>
                  <a:pt x="55154" y="150732"/>
                  <a:pt x="48191" y="126832"/>
                  <a:pt x="53266" y="106532"/>
                </a:cubicBezTo>
                <a:cubicBezTo>
                  <a:pt x="57131" y="91072"/>
                  <a:pt x="65982" y="77261"/>
                  <a:pt x="71021" y="62143"/>
                </a:cubicBezTo>
                <a:cubicBezTo>
                  <a:pt x="74879" y="50568"/>
                  <a:pt x="73846" y="37226"/>
                  <a:pt x="79899" y="26633"/>
                </a:cubicBezTo>
                <a:cubicBezTo>
                  <a:pt x="86128" y="15732"/>
                  <a:pt x="97654" y="8878"/>
                  <a:pt x="106532" y="0"/>
                </a:cubicBezTo>
                <a:cubicBezTo>
                  <a:pt x="121328" y="20714"/>
                  <a:pt x="137091" y="40771"/>
                  <a:pt x="150920" y="62143"/>
                </a:cubicBezTo>
                <a:cubicBezTo>
                  <a:pt x="239786" y="199481"/>
                  <a:pt x="168434" y="106230"/>
                  <a:pt x="239697" y="195308"/>
                </a:cubicBezTo>
                <a:cubicBezTo>
                  <a:pt x="245615" y="183471"/>
                  <a:pt x="252413" y="172035"/>
                  <a:pt x="257452" y="159798"/>
                </a:cubicBezTo>
                <a:cubicBezTo>
                  <a:pt x="273145" y="121685"/>
                  <a:pt x="285100" y="82053"/>
                  <a:pt x="301840" y="44388"/>
                </a:cubicBezTo>
                <a:cubicBezTo>
                  <a:pt x="308848" y="28620"/>
                  <a:pt x="319595" y="14796"/>
                  <a:pt x="328473" y="0"/>
                </a:cubicBezTo>
                <a:cubicBezTo>
                  <a:pt x="465904" y="196328"/>
                  <a:pt x="324310" y="-12463"/>
                  <a:pt x="435006" y="168675"/>
                </a:cubicBezTo>
                <a:cubicBezTo>
                  <a:pt x="451697" y="195988"/>
                  <a:pt x="488272" y="248574"/>
                  <a:pt x="488272" y="248574"/>
                </a:cubicBezTo>
                <a:cubicBezTo>
                  <a:pt x="506027" y="210104"/>
                  <a:pt x="526099" y="172621"/>
                  <a:pt x="541538" y="133165"/>
                </a:cubicBezTo>
                <a:cubicBezTo>
                  <a:pt x="600772" y="-18210"/>
                  <a:pt x="536837" y="96611"/>
                  <a:pt x="594804" y="0"/>
                </a:cubicBezTo>
                <a:cubicBezTo>
                  <a:pt x="624396" y="23674"/>
                  <a:pt x="657607" y="43425"/>
                  <a:pt x="683580" y="71021"/>
                </a:cubicBezTo>
                <a:cubicBezTo>
                  <a:pt x="705518" y="94330"/>
                  <a:pt x="718019" y="125033"/>
                  <a:pt x="736846" y="150920"/>
                </a:cubicBezTo>
                <a:cubicBezTo>
                  <a:pt x="741769" y="157689"/>
                  <a:pt x="748683" y="162757"/>
                  <a:pt x="754602" y="168675"/>
                </a:cubicBezTo>
                <a:cubicBezTo>
                  <a:pt x="765571" y="201586"/>
                  <a:pt x="759294" y="186938"/>
                  <a:pt x="772357" y="213064"/>
                </a:cubicBezTo>
              </a:path>
            </a:pathLst>
          </a:cu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cxnSp>
        <p:nvCxnSpPr>
          <p:cNvPr id="27" name="Conector recto 26">
            <a:extLst>
              <a:ext uri="{FF2B5EF4-FFF2-40B4-BE49-F238E27FC236}">
                <a16:creationId xmlns:a16="http://schemas.microsoft.com/office/drawing/2014/main" id="{E2517C86-D716-4C04-A6F7-872426D8899A}"/>
              </a:ext>
            </a:extLst>
          </p:cNvPr>
          <p:cNvCxnSpPr/>
          <p:nvPr/>
        </p:nvCxnSpPr>
        <p:spPr>
          <a:xfrm>
            <a:off x="3157490" y="5832629"/>
            <a:ext cx="50011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Conector recto 27">
            <a:extLst>
              <a:ext uri="{FF2B5EF4-FFF2-40B4-BE49-F238E27FC236}">
                <a16:creationId xmlns:a16="http://schemas.microsoft.com/office/drawing/2014/main" id="{9AB14AC0-1DF7-4159-B90F-D399B173F5D2}"/>
              </a:ext>
            </a:extLst>
          </p:cNvPr>
          <p:cNvCxnSpPr>
            <a:cxnSpLocks/>
          </p:cNvCxnSpPr>
          <p:nvPr/>
        </p:nvCxnSpPr>
        <p:spPr>
          <a:xfrm>
            <a:off x="4429957" y="5832629"/>
            <a:ext cx="83450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Forma libre: forma 29">
            <a:extLst>
              <a:ext uri="{FF2B5EF4-FFF2-40B4-BE49-F238E27FC236}">
                <a16:creationId xmlns:a16="http://schemas.microsoft.com/office/drawing/2014/main" id="{DECCEB18-723D-4D0A-ADCD-D6A237E33C8E}"/>
              </a:ext>
            </a:extLst>
          </p:cNvPr>
          <p:cNvSpPr/>
          <p:nvPr/>
        </p:nvSpPr>
        <p:spPr>
          <a:xfrm>
            <a:off x="5249662" y="5643891"/>
            <a:ext cx="558552" cy="248574"/>
          </a:xfrm>
          <a:custGeom>
            <a:avLst/>
            <a:gdLst>
              <a:gd name="connsiteX0" fmla="*/ 0 w 772357"/>
              <a:gd name="connsiteY0" fmla="*/ 195308 h 248574"/>
              <a:gd name="connsiteX1" fmla="*/ 44388 w 772357"/>
              <a:gd name="connsiteY1" fmla="*/ 168675 h 248574"/>
              <a:gd name="connsiteX2" fmla="*/ 53266 w 772357"/>
              <a:gd name="connsiteY2" fmla="*/ 106532 h 248574"/>
              <a:gd name="connsiteX3" fmla="*/ 71021 w 772357"/>
              <a:gd name="connsiteY3" fmla="*/ 62143 h 248574"/>
              <a:gd name="connsiteX4" fmla="*/ 79899 w 772357"/>
              <a:gd name="connsiteY4" fmla="*/ 26633 h 248574"/>
              <a:gd name="connsiteX5" fmla="*/ 106532 w 772357"/>
              <a:gd name="connsiteY5" fmla="*/ 0 h 248574"/>
              <a:gd name="connsiteX6" fmla="*/ 150920 w 772357"/>
              <a:gd name="connsiteY6" fmla="*/ 62143 h 248574"/>
              <a:gd name="connsiteX7" fmla="*/ 239697 w 772357"/>
              <a:gd name="connsiteY7" fmla="*/ 195308 h 248574"/>
              <a:gd name="connsiteX8" fmla="*/ 257452 w 772357"/>
              <a:gd name="connsiteY8" fmla="*/ 159798 h 248574"/>
              <a:gd name="connsiteX9" fmla="*/ 301840 w 772357"/>
              <a:gd name="connsiteY9" fmla="*/ 44388 h 248574"/>
              <a:gd name="connsiteX10" fmla="*/ 328473 w 772357"/>
              <a:gd name="connsiteY10" fmla="*/ 0 h 248574"/>
              <a:gd name="connsiteX11" fmla="*/ 435006 w 772357"/>
              <a:gd name="connsiteY11" fmla="*/ 168675 h 248574"/>
              <a:gd name="connsiteX12" fmla="*/ 488272 w 772357"/>
              <a:gd name="connsiteY12" fmla="*/ 248574 h 248574"/>
              <a:gd name="connsiteX13" fmla="*/ 541538 w 772357"/>
              <a:gd name="connsiteY13" fmla="*/ 133165 h 248574"/>
              <a:gd name="connsiteX14" fmla="*/ 594804 w 772357"/>
              <a:gd name="connsiteY14" fmla="*/ 0 h 248574"/>
              <a:gd name="connsiteX15" fmla="*/ 683580 w 772357"/>
              <a:gd name="connsiteY15" fmla="*/ 71021 h 248574"/>
              <a:gd name="connsiteX16" fmla="*/ 736846 w 772357"/>
              <a:gd name="connsiteY16" fmla="*/ 150920 h 248574"/>
              <a:gd name="connsiteX17" fmla="*/ 754602 w 772357"/>
              <a:gd name="connsiteY17" fmla="*/ 168675 h 248574"/>
              <a:gd name="connsiteX18" fmla="*/ 772357 w 772357"/>
              <a:gd name="connsiteY18" fmla="*/ 213064 h 248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72357" h="248574">
                <a:moveTo>
                  <a:pt x="0" y="195308"/>
                </a:moveTo>
                <a:cubicBezTo>
                  <a:pt x="14796" y="186430"/>
                  <a:pt x="35510" y="183471"/>
                  <a:pt x="44388" y="168675"/>
                </a:cubicBezTo>
                <a:cubicBezTo>
                  <a:pt x="55154" y="150732"/>
                  <a:pt x="48191" y="126832"/>
                  <a:pt x="53266" y="106532"/>
                </a:cubicBezTo>
                <a:cubicBezTo>
                  <a:pt x="57131" y="91072"/>
                  <a:pt x="65982" y="77261"/>
                  <a:pt x="71021" y="62143"/>
                </a:cubicBezTo>
                <a:cubicBezTo>
                  <a:pt x="74879" y="50568"/>
                  <a:pt x="73846" y="37226"/>
                  <a:pt x="79899" y="26633"/>
                </a:cubicBezTo>
                <a:cubicBezTo>
                  <a:pt x="86128" y="15732"/>
                  <a:pt x="97654" y="8878"/>
                  <a:pt x="106532" y="0"/>
                </a:cubicBezTo>
                <a:cubicBezTo>
                  <a:pt x="121328" y="20714"/>
                  <a:pt x="137091" y="40771"/>
                  <a:pt x="150920" y="62143"/>
                </a:cubicBezTo>
                <a:cubicBezTo>
                  <a:pt x="239786" y="199481"/>
                  <a:pt x="168434" y="106230"/>
                  <a:pt x="239697" y="195308"/>
                </a:cubicBezTo>
                <a:cubicBezTo>
                  <a:pt x="245615" y="183471"/>
                  <a:pt x="252413" y="172035"/>
                  <a:pt x="257452" y="159798"/>
                </a:cubicBezTo>
                <a:cubicBezTo>
                  <a:pt x="273145" y="121685"/>
                  <a:pt x="285100" y="82053"/>
                  <a:pt x="301840" y="44388"/>
                </a:cubicBezTo>
                <a:cubicBezTo>
                  <a:pt x="308848" y="28620"/>
                  <a:pt x="319595" y="14796"/>
                  <a:pt x="328473" y="0"/>
                </a:cubicBezTo>
                <a:cubicBezTo>
                  <a:pt x="465904" y="196328"/>
                  <a:pt x="324310" y="-12463"/>
                  <a:pt x="435006" y="168675"/>
                </a:cubicBezTo>
                <a:cubicBezTo>
                  <a:pt x="451697" y="195988"/>
                  <a:pt x="488272" y="248574"/>
                  <a:pt x="488272" y="248574"/>
                </a:cubicBezTo>
                <a:cubicBezTo>
                  <a:pt x="506027" y="210104"/>
                  <a:pt x="526099" y="172621"/>
                  <a:pt x="541538" y="133165"/>
                </a:cubicBezTo>
                <a:cubicBezTo>
                  <a:pt x="600772" y="-18210"/>
                  <a:pt x="536837" y="96611"/>
                  <a:pt x="594804" y="0"/>
                </a:cubicBezTo>
                <a:cubicBezTo>
                  <a:pt x="624396" y="23674"/>
                  <a:pt x="657607" y="43425"/>
                  <a:pt x="683580" y="71021"/>
                </a:cubicBezTo>
                <a:cubicBezTo>
                  <a:pt x="705518" y="94330"/>
                  <a:pt x="718019" y="125033"/>
                  <a:pt x="736846" y="150920"/>
                </a:cubicBezTo>
                <a:cubicBezTo>
                  <a:pt x="741769" y="157689"/>
                  <a:pt x="748683" y="162757"/>
                  <a:pt x="754602" y="168675"/>
                </a:cubicBezTo>
                <a:cubicBezTo>
                  <a:pt x="765571" y="201586"/>
                  <a:pt x="759294" y="186938"/>
                  <a:pt x="772357" y="213064"/>
                </a:cubicBezTo>
              </a:path>
            </a:pathLst>
          </a:cu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31" name="Forma libre: forma 30">
            <a:extLst>
              <a:ext uri="{FF2B5EF4-FFF2-40B4-BE49-F238E27FC236}">
                <a16:creationId xmlns:a16="http://schemas.microsoft.com/office/drawing/2014/main" id="{44CEF4D3-9C4F-40CD-8905-0BC17DA2616F}"/>
              </a:ext>
            </a:extLst>
          </p:cNvPr>
          <p:cNvSpPr/>
          <p:nvPr/>
        </p:nvSpPr>
        <p:spPr>
          <a:xfrm>
            <a:off x="5820914" y="5666270"/>
            <a:ext cx="624336" cy="248574"/>
          </a:xfrm>
          <a:custGeom>
            <a:avLst/>
            <a:gdLst>
              <a:gd name="connsiteX0" fmla="*/ 0 w 772357"/>
              <a:gd name="connsiteY0" fmla="*/ 195308 h 248574"/>
              <a:gd name="connsiteX1" fmla="*/ 44388 w 772357"/>
              <a:gd name="connsiteY1" fmla="*/ 168675 h 248574"/>
              <a:gd name="connsiteX2" fmla="*/ 53266 w 772357"/>
              <a:gd name="connsiteY2" fmla="*/ 106532 h 248574"/>
              <a:gd name="connsiteX3" fmla="*/ 71021 w 772357"/>
              <a:gd name="connsiteY3" fmla="*/ 62143 h 248574"/>
              <a:gd name="connsiteX4" fmla="*/ 79899 w 772357"/>
              <a:gd name="connsiteY4" fmla="*/ 26633 h 248574"/>
              <a:gd name="connsiteX5" fmla="*/ 106532 w 772357"/>
              <a:gd name="connsiteY5" fmla="*/ 0 h 248574"/>
              <a:gd name="connsiteX6" fmla="*/ 150920 w 772357"/>
              <a:gd name="connsiteY6" fmla="*/ 62143 h 248574"/>
              <a:gd name="connsiteX7" fmla="*/ 239697 w 772357"/>
              <a:gd name="connsiteY7" fmla="*/ 195308 h 248574"/>
              <a:gd name="connsiteX8" fmla="*/ 257452 w 772357"/>
              <a:gd name="connsiteY8" fmla="*/ 159798 h 248574"/>
              <a:gd name="connsiteX9" fmla="*/ 301840 w 772357"/>
              <a:gd name="connsiteY9" fmla="*/ 44388 h 248574"/>
              <a:gd name="connsiteX10" fmla="*/ 328473 w 772357"/>
              <a:gd name="connsiteY10" fmla="*/ 0 h 248574"/>
              <a:gd name="connsiteX11" fmla="*/ 435006 w 772357"/>
              <a:gd name="connsiteY11" fmla="*/ 168675 h 248574"/>
              <a:gd name="connsiteX12" fmla="*/ 488272 w 772357"/>
              <a:gd name="connsiteY12" fmla="*/ 248574 h 248574"/>
              <a:gd name="connsiteX13" fmla="*/ 541538 w 772357"/>
              <a:gd name="connsiteY13" fmla="*/ 133165 h 248574"/>
              <a:gd name="connsiteX14" fmla="*/ 594804 w 772357"/>
              <a:gd name="connsiteY14" fmla="*/ 0 h 248574"/>
              <a:gd name="connsiteX15" fmla="*/ 683580 w 772357"/>
              <a:gd name="connsiteY15" fmla="*/ 71021 h 248574"/>
              <a:gd name="connsiteX16" fmla="*/ 736846 w 772357"/>
              <a:gd name="connsiteY16" fmla="*/ 150920 h 248574"/>
              <a:gd name="connsiteX17" fmla="*/ 754602 w 772357"/>
              <a:gd name="connsiteY17" fmla="*/ 168675 h 248574"/>
              <a:gd name="connsiteX18" fmla="*/ 772357 w 772357"/>
              <a:gd name="connsiteY18" fmla="*/ 213064 h 248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72357" h="248574">
                <a:moveTo>
                  <a:pt x="0" y="195308"/>
                </a:moveTo>
                <a:cubicBezTo>
                  <a:pt x="14796" y="186430"/>
                  <a:pt x="35510" y="183471"/>
                  <a:pt x="44388" y="168675"/>
                </a:cubicBezTo>
                <a:cubicBezTo>
                  <a:pt x="55154" y="150732"/>
                  <a:pt x="48191" y="126832"/>
                  <a:pt x="53266" y="106532"/>
                </a:cubicBezTo>
                <a:cubicBezTo>
                  <a:pt x="57131" y="91072"/>
                  <a:pt x="65982" y="77261"/>
                  <a:pt x="71021" y="62143"/>
                </a:cubicBezTo>
                <a:cubicBezTo>
                  <a:pt x="74879" y="50568"/>
                  <a:pt x="73846" y="37226"/>
                  <a:pt x="79899" y="26633"/>
                </a:cubicBezTo>
                <a:cubicBezTo>
                  <a:pt x="86128" y="15732"/>
                  <a:pt x="97654" y="8878"/>
                  <a:pt x="106532" y="0"/>
                </a:cubicBezTo>
                <a:cubicBezTo>
                  <a:pt x="121328" y="20714"/>
                  <a:pt x="137091" y="40771"/>
                  <a:pt x="150920" y="62143"/>
                </a:cubicBezTo>
                <a:cubicBezTo>
                  <a:pt x="239786" y="199481"/>
                  <a:pt x="168434" y="106230"/>
                  <a:pt x="239697" y="195308"/>
                </a:cubicBezTo>
                <a:cubicBezTo>
                  <a:pt x="245615" y="183471"/>
                  <a:pt x="252413" y="172035"/>
                  <a:pt x="257452" y="159798"/>
                </a:cubicBezTo>
                <a:cubicBezTo>
                  <a:pt x="273145" y="121685"/>
                  <a:pt x="285100" y="82053"/>
                  <a:pt x="301840" y="44388"/>
                </a:cubicBezTo>
                <a:cubicBezTo>
                  <a:pt x="308848" y="28620"/>
                  <a:pt x="319595" y="14796"/>
                  <a:pt x="328473" y="0"/>
                </a:cubicBezTo>
                <a:cubicBezTo>
                  <a:pt x="465904" y="196328"/>
                  <a:pt x="324310" y="-12463"/>
                  <a:pt x="435006" y="168675"/>
                </a:cubicBezTo>
                <a:cubicBezTo>
                  <a:pt x="451697" y="195988"/>
                  <a:pt x="488272" y="248574"/>
                  <a:pt x="488272" y="248574"/>
                </a:cubicBezTo>
                <a:cubicBezTo>
                  <a:pt x="506027" y="210104"/>
                  <a:pt x="526099" y="172621"/>
                  <a:pt x="541538" y="133165"/>
                </a:cubicBezTo>
                <a:cubicBezTo>
                  <a:pt x="600772" y="-18210"/>
                  <a:pt x="536837" y="96611"/>
                  <a:pt x="594804" y="0"/>
                </a:cubicBezTo>
                <a:cubicBezTo>
                  <a:pt x="624396" y="23674"/>
                  <a:pt x="657607" y="43425"/>
                  <a:pt x="683580" y="71021"/>
                </a:cubicBezTo>
                <a:cubicBezTo>
                  <a:pt x="705518" y="94330"/>
                  <a:pt x="718019" y="125033"/>
                  <a:pt x="736846" y="150920"/>
                </a:cubicBezTo>
                <a:cubicBezTo>
                  <a:pt x="741769" y="157689"/>
                  <a:pt x="748683" y="162757"/>
                  <a:pt x="754602" y="168675"/>
                </a:cubicBezTo>
                <a:cubicBezTo>
                  <a:pt x="765571" y="201586"/>
                  <a:pt x="759294" y="186938"/>
                  <a:pt x="772357" y="213064"/>
                </a:cubicBezTo>
              </a:path>
            </a:pathLst>
          </a:cu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32" name="Forma libre: forma 31">
            <a:extLst>
              <a:ext uri="{FF2B5EF4-FFF2-40B4-BE49-F238E27FC236}">
                <a16:creationId xmlns:a16="http://schemas.microsoft.com/office/drawing/2014/main" id="{7C8300EB-DC18-40B1-BC3E-D411A8F32195}"/>
              </a:ext>
            </a:extLst>
          </p:cNvPr>
          <p:cNvSpPr/>
          <p:nvPr/>
        </p:nvSpPr>
        <p:spPr>
          <a:xfrm>
            <a:off x="6445250" y="5666270"/>
            <a:ext cx="652203" cy="248574"/>
          </a:xfrm>
          <a:custGeom>
            <a:avLst/>
            <a:gdLst>
              <a:gd name="connsiteX0" fmla="*/ 0 w 772357"/>
              <a:gd name="connsiteY0" fmla="*/ 195308 h 248574"/>
              <a:gd name="connsiteX1" fmla="*/ 44388 w 772357"/>
              <a:gd name="connsiteY1" fmla="*/ 168675 h 248574"/>
              <a:gd name="connsiteX2" fmla="*/ 53266 w 772357"/>
              <a:gd name="connsiteY2" fmla="*/ 106532 h 248574"/>
              <a:gd name="connsiteX3" fmla="*/ 71021 w 772357"/>
              <a:gd name="connsiteY3" fmla="*/ 62143 h 248574"/>
              <a:gd name="connsiteX4" fmla="*/ 79899 w 772357"/>
              <a:gd name="connsiteY4" fmla="*/ 26633 h 248574"/>
              <a:gd name="connsiteX5" fmla="*/ 106532 w 772357"/>
              <a:gd name="connsiteY5" fmla="*/ 0 h 248574"/>
              <a:gd name="connsiteX6" fmla="*/ 150920 w 772357"/>
              <a:gd name="connsiteY6" fmla="*/ 62143 h 248574"/>
              <a:gd name="connsiteX7" fmla="*/ 239697 w 772357"/>
              <a:gd name="connsiteY7" fmla="*/ 195308 h 248574"/>
              <a:gd name="connsiteX8" fmla="*/ 257452 w 772357"/>
              <a:gd name="connsiteY8" fmla="*/ 159798 h 248574"/>
              <a:gd name="connsiteX9" fmla="*/ 301840 w 772357"/>
              <a:gd name="connsiteY9" fmla="*/ 44388 h 248574"/>
              <a:gd name="connsiteX10" fmla="*/ 328473 w 772357"/>
              <a:gd name="connsiteY10" fmla="*/ 0 h 248574"/>
              <a:gd name="connsiteX11" fmla="*/ 435006 w 772357"/>
              <a:gd name="connsiteY11" fmla="*/ 168675 h 248574"/>
              <a:gd name="connsiteX12" fmla="*/ 488272 w 772357"/>
              <a:gd name="connsiteY12" fmla="*/ 248574 h 248574"/>
              <a:gd name="connsiteX13" fmla="*/ 541538 w 772357"/>
              <a:gd name="connsiteY13" fmla="*/ 133165 h 248574"/>
              <a:gd name="connsiteX14" fmla="*/ 594804 w 772357"/>
              <a:gd name="connsiteY14" fmla="*/ 0 h 248574"/>
              <a:gd name="connsiteX15" fmla="*/ 683580 w 772357"/>
              <a:gd name="connsiteY15" fmla="*/ 71021 h 248574"/>
              <a:gd name="connsiteX16" fmla="*/ 736846 w 772357"/>
              <a:gd name="connsiteY16" fmla="*/ 150920 h 248574"/>
              <a:gd name="connsiteX17" fmla="*/ 754602 w 772357"/>
              <a:gd name="connsiteY17" fmla="*/ 168675 h 248574"/>
              <a:gd name="connsiteX18" fmla="*/ 772357 w 772357"/>
              <a:gd name="connsiteY18" fmla="*/ 213064 h 248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72357" h="248574">
                <a:moveTo>
                  <a:pt x="0" y="195308"/>
                </a:moveTo>
                <a:cubicBezTo>
                  <a:pt x="14796" y="186430"/>
                  <a:pt x="35510" y="183471"/>
                  <a:pt x="44388" y="168675"/>
                </a:cubicBezTo>
                <a:cubicBezTo>
                  <a:pt x="55154" y="150732"/>
                  <a:pt x="48191" y="126832"/>
                  <a:pt x="53266" y="106532"/>
                </a:cubicBezTo>
                <a:cubicBezTo>
                  <a:pt x="57131" y="91072"/>
                  <a:pt x="65982" y="77261"/>
                  <a:pt x="71021" y="62143"/>
                </a:cubicBezTo>
                <a:cubicBezTo>
                  <a:pt x="74879" y="50568"/>
                  <a:pt x="73846" y="37226"/>
                  <a:pt x="79899" y="26633"/>
                </a:cubicBezTo>
                <a:cubicBezTo>
                  <a:pt x="86128" y="15732"/>
                  <a:pt x="97654" y="8878"/>
                  <a:pt x="106532" y="0"/>
                </a:cubicBezTo>
                <a:cubicBezTo>
                  <a:pt x="121328" y="20714"/>
                  <a:pt x="137091" y="40771"/>
                  <a:pt x="150920" y="62143"/>
                </a:cubicBezTo>
                <a:cubicBezTo>
                  <a:pt x="239786" y="199481"/>
                  <a:pt x="168434" y="106230"/>
                  <a:pt x="239697" y="195308"/>
                </a:cubicBezTo>
                <a:cubicBezTo>
                  <a:pt x="245615" y="183471"/>
                  <a:pt x="252413" y="172035"/>
                  <a:pt x="257452" y="159798"/>
                </a:cubicBezTo>
                <a:cubicBezTo>
                  <a:pt x="273145" y="121685"/>
                  <a:pt x="285100" y="82053"/>
                  <a:pt x="301840" y="44388"/>
                </a:cubicBezTo>
                <a:cubicBezTo>
                  <a:pt x="308848" y="28620"/>
                  <a:pt x="319595" y="14796"/>
                  <a:pt x="328473" y="0"/>
                </a:cubicBezTo>
                <a:cubicBezTo>
                  <a:pt x="465904" y="196328"/>
                  <a:pt x="324310" y="-12463"/>
                  <a:pt x="435006" y="168675"/>
                </a:cubicBezTo>
                <a:cubicBezTo>
                  <a:pt x="451697" y="195988"/>
                  <a:pt x="488272" y="248574"/>
                  <a:pt x="488272" y="248574"/>
                </a:cubicBezTo>
                <a:cubicBezTo>
                  <a:pt x="506027" y="210104"/>
                  <a:pt x="526099" y="172621"/>
                  <a:pt x="541538" y="133165"/>
                </a:cubicBezTo>
                <a:cubicBezTo>
                  <a:pt x="600772" y="-18210"/>
                  <a:pt x="536837" y="96611"/>
                  <a:pt x="594804" y="0"/>
                </a:cubicBezTo>
                <a:cubicBezTo>
                  <a:pt x="624396" y="23674"/>
                  <a:pt x="657607" y="43425"/>
                  <a:pt x="683580" y="71021"/>
                </a:cubicBezTo>
                <a:cubicBezTo>
                  <a:pt x="705518" y="94330"/>
                  <a:pt x="718019" y="125033"/>
                  <a:pt x="736846" y="150920"/>
                </a:cubicBezTo>
                <a:cubicBezTo>
                  <a:pt x="741769" y="157689"/>
                  <a:pt x="748683" y="162757"/>
                  <a:pt x="754602" y="168675"/>
                </a:cubicBezTo>
                <a:cubicBezTo>
                  <a:pt x="765571" y="201586"/>
                  <a:pt x="759294" y="186938"/>
                  <a:pt x="772357" y="213064"/>
                </a:cubicBezTo>
              </a:path>
            </a:pathLst>
          </a:cu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cxnSp>
        <p:nvCxnSpPr>
          <p:cNvPr id="33" name="Conector recto 32">
            <a:extLst>
              <a:ext uri="{FF2B5EF4-FFF2-40B4-BE49-F238E27FC236}">
                <a16:creationId xmlns:a16="http://schemas.microsoft.com/office/drawing/2014/main" id="{D89CF7B0-69A2-4874-A6CB-6F7130F7013F}"/>
              </a:ext>
            </a:extLst>
          </p:cNvPr>
          <p:cNvCxnSpPr>
            <a:cxnSpLocks/>
          </p:cNvCxnSpPr>
          <p:nvPr/>
        </p:nvCxnSpPr>
        <p:spPr>
          <a:xfrm>
            <a:off x="7097453" y="5857694"/>
            <a:ext cx="42094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6" name="Forma libre: forma 35">
            <a:extLst>
              <a:ext uri="{FF2B5EF4-FFF2-40B4-BE49-F238E27FC236}">
                <a16:creationId xmlns:a16="http://schemas.microsoft.com/office/drawing/2014/main" id="{E87BB92A-4D75-485A-ADEF-96775580FF97}"/>
              </a:ext>
            </a:extLst>
          </p:cNvPr>
          <p:cNvSpPr/>
          <p:nvPr/>
        </p:nvSpPr>
        <p:spPr>
          <a:xfrm>
            <a:off x="7532703" y="5666270"/>
            <a:ext cx="772357" cy="248574"/>
          </a:xfrm>
          <a:custGeom>
            <a:avLst/>
            <a:gdLst>
              <a:gd name="connsiteX0" fmla="*/ 0 w 772357"/>
              <a:gd name="connsiteY0" fmla="*/ 195308 h 248574"/>
              <a:gd name="connsiteX1" fmla="*/ 44388 w 772357"/>
              <a:gd name="connsiteY1" fmla="*/ 168675 h 248574"/>
              <a:gd name="connsiteX2" fmla="*/ 53266 w 772357"/>
              <a:gd name="connsiteY2" fmla="*/ 106532 h 248574"/>
              <a:gd name="connsiteX3" fmla="*/ 71021 w 772357"/>
              <a:gd name="connsiteY3" fmla="*/ 62143 h 248574"/>
              <a:gd name="connsiteX4" fmla="*/ 79899 w 772357"/>
              <a:gd name="connsiteY4" fmla="*/ 26633 h 248574"/>
              <a:gd name="connsiteX5" fmla="*/ 106532 w 772357"/>
              <a:gd name="connsiteY5" fmla="*/ 0 h 248574"/>
              <a:gd name="connsiteX6" fmla="*/ 150920 w 772357"/>
              <a:gd name="connsiteY6" fmla="*/ 62143 h 248574"/>
              <a:gd name="connsiteX7" fmla="*/ 239697 w 772357"/>
              <a:gd name="connsiteY7" fmla="*/ 195308 h 248574"/>
              <a:gd name="connsiteX8" fmla="*/ 257452 w 772357"/>
              <a:gd name="connsiteY8" fmla="*/ 159798 h 248574"/>
              <a:gd name="connsiteX9" fmla="*/ 301840 w 772357"/>
              <a:gd name="connsiteY9" fmla="*/ 44388 h 248574"/>
              <a:gd name="connsiteX10" fmla="*/ 328473 w 772357"/>
              <a:gd name="connsiteY10" fmla="*/ 0 h 248574"/>
              <a:gd name="connsiteX11" fmla="*/ 435006 w 772357"/>
              <a:gd name="connsiteY11" fmla="*/ 168675 h 248574"/>
              <a:gd name="connsiteX12" fmla="*/ 488272 w 772357"/>
              <a:gd name="connsiteY12" fmla="*/ 248574 h 248574"/>
              <a:gd name="connsiteX13" fmla="*/ 541538 w 772357"/>
              <a:gd name="connsiteY13" fmla="*/ 133165 h 248574"/>
              <a:gd name="connsiteX14" fmla="*/ 594804 w 772357"/>
              <a:gd name="connsiteY14" fmla="*/ 0 h 248574"/>
              <a:gd name="connsiteX15" fmla="*/ 683580 w 772357"/>
              <a:gd name="connsiteY15" fmla="*/ 71021 h 248574"/>
              <a:gd name="connsiteX16" fmla="*/ 736846 w 772357"/>
              <a:gd name="connsiteY16" fmla="*/ 150920 h 248574"/>
              <a:gd name="connsiteX17" fmla="*/ 754602 w 772357"/>
              <a:gd name="connsiteY17" fmla="*/ 168675 h 248574"/>
              <a:gd name="connsiteX18" fmla="*/ 772357 w 772357"/>
              <a:gd name="connsiteY18" fmla="*/ 213064 h 248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72357" h="248574">
                <a:moveTo>
                  <a:pt x="0" y="195308"/>
                </a:moveTo>
                <a:cubicBezTo>
                  <a:pt x="14796" y="186430"/>
                  <a:pt x="35510" y="183471"/>
                  <a:pt x="44388" y="168675"/>
                </a:cubicBezTo>
                <a:cubicBezTo>
                  <a:pt x="55154" y="150732"/>
                  <a:pt x="48191" y="126832"/>
                  <a:pt x="53266" y="106532"/>
                </a:cubicBezTo>
                <a:cubicBezTo>
                  <a:pt x="57131" y="91072"/>
                  <a:pt x="65982" y="77261"/>
                  <a:pt x="71021" y="62143"/>
                </a:cubicBezTo>
                <a:cubicBezTo>
                  <a:pt x="74879" y="50568"/>
                  <a:pt x="73846" y="37226"/>
                  <a:pt x="79899" y="26633"/>
                </a:cubicBezTo>
                <a:cubicBezTo>
                  <a:pt x="86128" y="15732"/>
                  <a:pt x="97654" y="8878"/>
                  <a:pt x="106532" y="0"/>
                </a:cubicBezTo>
                <a:cubicBezTo>
                  <a:pt x="121328" y="20714"/>
                  <a:pt x="137091" y="40771"/>
                  <a:pt x="150920" y="62143"/>
                </a:cubicBezTo>
                <a:cubicBezTo>
                  <a:pt x="239786" y="199481"/>
                  <a:pt x="168434" y="106230"/>
                  <a:pt x="239697" y="195308"/>
                </a:cubicBezTo>
                <a:cubicBezTo>
                  <a:pt x="245615" y="183471"/>
                  <a:pt x="252413" y="172035"/>
                  <a:pt x="257452" y="159798"/>
                </a:cubicBezTo>
                <a:cubicBezTo>
                  <a:pt x="273145" y="121685"/>
                  <a:pt x="285100" y="82053"/>
                  <a:pt x="301840" y="44388"/>
                </a:cubicBezTo>
                <a:cubicBezTo>
                  <a:pt x="308848" y="28620"/>
                  <a:pt x="319595" y="14796"/>
                  <a:pt x="328473" y="0"/>
                </a:cubicBezTo>
                <a:cubicBezTo>
                  <a:pt x="465904" y="196328"/>
                  <a:pt x="324310" y="-12463"/>
                  <a:pt x="435006" y="168675"/>
                </a:cubicBezTo>
                <a:cubicBezTo>
                  <a:pt x="451697" y="195988"/>
                  <a:pt x="488272" y="248574"/>
                  <a:pt x="488272" y="248574"/>
                </a:cubicBezTo>
                <a:cubicBezTo>
                  <a:pt x="506027" y="210104"/>
                  <a:pt x="526099" y="172621"/>
                  <a:pt x="541538" y="133165"/>
                </a:cubicBezTo>
                <a:cubicBezTo>
                  <a:pt x="600772" y="-18210"/>
                  <a:pt x="536837" y="96611"/>
                  <a:pt x="594804" y="0"/>
                </a:cubicBezTo>
                <a:cubicBezTo>
                  <a:pt x="624396" y="23674"/>
                  <a:pt x="657607" y="43425"/>
                  <a:pt x="683580" y="71021"/>
                </a:cubicBezTo>
                <a:cubicBezTo>
                  <a:pt x="705518" y="94330"/>
                  <a:pt x="718019" y="125033"/>
                  <a:pt x="736846" y="150920"/>
                </a:cubicBezTo>
                <a:cubicBezTo>
                  <a:pt x="741769" y="157689"/>
                  <a:pt x="748683" y="162757"/>
                  <a:pt x="754602" y="168675"/>
                </a:cubicBezTo>
                <a:cubicBezTo>
                  <a:pt x="765571" y="201586"/>
                  <a:pt x="759294" y="186938"/>
                  <a:pt x="772357" y="213064"/>
                </a:cubicBezTo>
              </a:path>
            </a:pathLst>
          </a:cu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cxnSp>
        <p:nvCxnSpPr>
          <p:cNvPr id="37" name="Conector recto 36">
            <a:extLst>
              <a:ext uri="{FF2B5EF4-FFF2-40B4-BE49-F238E27FC236}">
                <a16:creationId xmlns:a16="http://schemas.microsoft.com/office/drawing/2014/main" id="{6E90C023-F0B0-4C0A-A85D-F12DF8560F3D}"/>
              </a:ext>
            </a:extLst>
          </p:cNvPr>
          <p:cNvCxnSpPr>
            <a:cxnSpLocks/>
          </p:cNvCxnSpPr>
          <p:nvPr/>
        </p:nvCxnSpPr>
        <p:spPr>
          <a:xfrm>
            <a:off x="8305060" y="5857694"/>
            <a:ext cx="58148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CuadroTexto 39">
                <a:extLst>
                  <a:ext uri="{FF2B5EF4-FFF2-40B4-BE49-F238E27FC236}">
                    <a16:creationId xmlns:a16="http://schemas.microsoft.com/office/drawing/2014/main" id="{67A5D16C-D711-4952-8524-552B487B11CA}"/>
                  </a:ext>
                </a:extLst>
              </p:cNvPr>
              <p:cNvSpPr txBox="1"/>
              <p:nvPr/>
            </p:nvSpPr>
            <p:spPr>
              <a:xfrm>
                <a:off x="8801222" y="5509303"/>
                <a:ext cx="926978" cy="39158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s-CL" i="1" smtClean="0">
                              <a:latin typeface="Cambria Math" panose="02040503050406030204" pitchFamily="18" charset="0"/>
                            </a:rPr>
                          </m:ctrlPr>
                        </m:sSubPr>
                        <m:e>
                          <m:r>
                            <a:rPr lang="es-ES" b="0" i="1" smtClean="0">
                              <a:latin typeface="Cambria Math" panose="02040503050406030204" pitchFamily="18" charset="0"/>
                            </a:rPr>
                            <m:t>𝑇</m:t>
                          </m:r>
                          <m:r>
                            <a:rPr lang="es-ES" b="0" i="1" smtClean="0">
                              <a:latin typeface="Cambria Math" panose="02040503050406030204" pitchFamily="18" charset="0"/>
                              <a:ea typeface="Cambria Math" panose="02040503050406030204" pitchFamily="18" charset="0"/>
                            </a:rPr>
                            <m:t>∞</m:t>
                          </m:r>
                          <m:r>
                            <a:rPr lang="es-ES" b="0" i="1" smtClean="0">
                              <a:latin typeface="Cambria Math" panose="02040503050406030204" pitchFamily="18" charset="0"/>
                            </a:rPr>
                            <m:t> </m:t>
                          </m:r>
                        </m:e>
                        <m:sub>
                          <m:r>
                            <a:rPr lang="es-ES" b="0" i="1" smtClean="0">
                              <a:latin typeface="Cambria Math" panose="02040503050406030204" pitchFamily="18" charset="0"/>
                            </a:rPr>
                            <m:t>𝑓𝑟𝑖𝑎</m:t>
                          </m:r>
                        </m:sub>
                      </m:sSub>
                    </m:oMath>
                  </m:oMathPara>
                </a14:m>
                <a:endParaRPr lang="es-CL" dirty="0"/>
              </a:p>
            </p:txBody>
          </p:sp>
        </mc:Choice>
        <mc:Fallback xmlns="">
          <p:sp>
            <p:nvSpPr>
              <p:cNvPr id="40" name="CuadroTexto 39">
                <a:extLst>
                  <a:ext uri="{FF2B5EF4-FFF2-40B4-BE49-F238E27FC236}">
                    <a16:creationId xmlns:a16="http://schemas.microsoft.com/office/drawing/2014/main" id="{67A5D16C-D711-4952-8524-552B487B11CA}"/>
                  </a:ext>
                </a:extLst>
              </p:cNvPr>
              <p:cNvSpPr txBox="1">
                <a:spLocks noRot="1" noChangeAspect="1" noMove="1" noResize="1" noEditPoints="1" noAdjustHandles="1" noChangeArrowheads="1" noChangeShapeType="1" noTextEdit="1"/>
              </p:cNvSpPr>
              <p:nvPr/>
            </p:nvSpPr>
            <p:spPr>
              <a:xfrm>
                <a:off x="8801222" y="5509303"/>
                <a:ext cx="926978" cy="391582"/>
              </a:xfrm>
              <a:prstGeom prst="rect">
                <a:avLst/>
              </a:prstGeom>
              <a:blipFill>
                <a:blip r:embed="rId6"/>
                <a:stretch>
                  <a:fillRect b="-10938"/>
                </a:stretch>
              </a:blipFill>
            </p:spPr>
            <p:txBody>
              <a:bodyPr/>
              <a:lstStyle/>
              <a:p>
                <a:r>
                  <a:rPr lang="es-CL">
                    <a:noFill/>
                  </a:rPr>
                  <a:t> </a:t>
                </a:r>
              </a:p>
            </p:txBody>
          </p:sp>
        </mc:Fallback>
      </mc:AlternateContent>
      <mc:AlternateContent xmlns:mc="http://schemas.openxmlformats.org/markup-compatibility/2006" xmlns:a14="http://schemas.microsoft.com/office/drawing/2010/main">
        <mc:Choice Requires="a14">
          <p:sp>
            <p:nvSpPr>
              <p:cNvPr id="41" name="CuadroTexto 40">
                <a:extLst>
                  <a:ext uri="{FF2B5EF4-FFF2-40B4-BE49-F238E27FC236}">
                    <a16:creationId xmlns:a16="http://schemas.microsoft.com/office/drawing/2014/main" id="{40352A3E-09BF-4900-AD30-D4F1A445906A}"/>
                  </a:ext>
                </a:extLst>
              </p:cNvPr>
              <p:cNvSpPr txBox="1"/>
              <p:nvPr/>
            </p:nvSpPr>
            <p:spPr>
              <a:xfrm>
                <a:off x="1901391" y="5520069"/>
                <a:ext cx="1207791"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s-CL" i="1" smtClean="0">
                              <a:latin typeface="Cambria Math" panose="02040503050406030204" pitchFamily="18" charset="0"/>
                            </a:rPr>
                          </m:ctrlPr>
                        </m:sSubPr>
                        <m:e>
                          <m:r>
                            <a:rPr lang="es-ES" b="0" i="1" smtClean="0">
                              <a:latin typeface="Cambria Math" panose="02040503050406030204" pitchFamily="18" charset="0"/>
                            </a:rPr>
                            <m:t>𝑇</m:t>
                          </m:r>
                          <m:r>
                            <a:rPr lang="es-ES" b="0" i="1" smtClean="0">
                              <a:latin typeface="Cambria Math" panose="02040503050406030204" pitchFamily="18" charset="0"/>
                              <a:ea typeface="Cambria Math" panose="02040503050406030204" pitchFamily="18" charset="0"/>
                            </a:rPr>
                            <m:t>∞</m:t>
                          </m:r>
                          <m:r>
                            <a:rPr lang="es-ES" b="0" i="1" smtClean="0">
                              <a:latin typeface="Cambria Math" panose="02040503050406030204" pitchFamily="18" charset="0"/>
                            </a:rPr>
                            <m:t> </m:t>
                          </m:r>
                        </m:e>
                        <m:sub>
                          <m:r>
                            <a:rPr lang="es-ES" b="0" i="1" smtClean="0">
                              <a:latin typeface="Cambria Math" panose="02040503050406030204" pitchFamily="18" charset="0"/>
                            </a:rPr>
                            <m:t>𝑐𝑎𝑙𝑖𝑒𝑛𝑡𝑒</m:t>
                          </m:r>
                        </m:sub>
                      </m:sSub>
                    </m:oMath>
                  </m:oMathPara>
                </a14:m>
                <a:endParaRPr lang="es-CL" dirty="0"/>
              </a:p>
            </p:txBody>
          </p:sp>
        </mc:Choice>
        <mc:Fallback xmlns="">
          <p:sp>
            <p:nvSpPr>
              <p:cNvPr id="41" name="CuadroTexto 40">
                <a:extLst>
                  <a:ext uri="{FF2B5EF4-FFF2-40B4-BE49-F238E27FC236}">
                    <a16:creationId xmlns:a16="http://schemas.microsoft.com/office/drawing/2014/main" id="{40352A3E-09BF-4900-AD30-D4F1A445906A}"/>
                  </a:ext>
                </a:extLst>
              </p:cNvPr>
              <p:cNvSpPr txBox="1">
                <a:spLocks noRot="1" noChangeAspect="1" noMove="1" noResize="1" noEditPoints="1" noAdjustHandles="1" noChangeArrowheads="1" noChangeShapeType="1" noTextEdit="1"/>
              </p:cNvSpPr>
              <p:nvPr/>
            </p:nvSpPr>
            <p:spPr>
              <a:xfrm>
                <a:off x="1901391" y="5520069"/>
                <a:ext cx="1207791" cy="369332"/>
              </a:xfrm>
              <a:prstGeom prst="rect">
                <a:avLst/>
              </a:prstGeom>
              <a:blipFill>
                <a:blip r:embed="rId7"/>
                <a:stretch>
                  <a:fillRect b="-1667"/>
                </a:stretch>
              </a:blipFill>
            </p:spPr>
            <p:txBody>
              <a:bodyPr/>
              <a:lstStyle/>
              <a:p>
                <a:r>
                  <a:rPr lang="es-CL">
                    <a:noFill/>
                  </a:rPr>
                  <a:t> </a:t>
                </a:r>
              </a:p>
            </p:txBody>
          </p:sp>
        </mc:Fallback>
      </mc:AlternateContent>
      <mc:AlternateContent xmlns:mc="http://schemas.openxmlformats.org/markup-compatibility/2006" xmlns:a14="http://schemas.microsoft.com/office/drawing/2010/main">
        <mc:Choice Requires="a14">
          <p:sp>
            <p:nvSpPr>
              <p:cNvPr id="42" name="CuadroTexto 41">
                <a:extLst>
                  <a:ext uri="{FF2B5EF4-FFF2-40B4-BE49-F238E27FC236}">
                    <a16:creationId xmlns:a16="http://schemas.microsoft.com/office/drawing/2014/main" id="{92D1BCAE-7251-4961-ACD6-9AAF33AAA13F}"/>
                  </a:ext>
                </a:extLst>
              </p:cNvPr>
              <p:cNvSpPr txBox="1"/>
              <p:nvPr/>
            </p:nvSpPr>
            <p:spPr>
              <a:xfrm>
                <a:off x="3407545" y="6029788"/>
                <a:ext cx="1207791" cy="6127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s-ES" b="0" i="1" smtClean="0">
                              <a:latin typeface="Cambria Math" panose="02040503050406030204" pitchFamily="18" charset="0"/>
                            </a:rPr>
                          </m:ctrlPr>
                        </m:fPr>
                        <m:num>
                          <m:r>
                            <a:rPr lang="es-ES" i="1" smtClean="0">
                              <a:latin typeface="Cambria Math" panose="02040503050406030204" pitchFamily="18" charset="0"/>
                            </a:rPr>
                            <m:t>1</m:t>
                          </m:r>
                        </m:num>
                        <m:den>
                          <m:r>
                            <a:rPr lang="es-ES" b="0" i="1" smtClean="0">
                              <a:latin typeface="Cambria Math" panose="02040503050406030204" pitchFamily="18" charset="0"/>
                            </a:rPr>
                            <m:t>h</m:t>
                          </m:r>
                          <m:r>
                            <a:rPr lang="es-ES" b="0" i="1" baseline="-25000" smtClean="0">
                              <a:latin typeface="Cambria Math" panose="02040503050406030204" pitchFamily="18" charset="0"/>
                            </a:rPr>
                            <m:t>1</m:t>
                          </m:r>
                          <m:r>
                            <a:rPr lang="es-ES" b="0" i="1" smtClean="0">
                              <a:latin typeface="Cambria Math" panose="02040503050406030204" pitchFamily="18" charset="0"/>
                            </a:rPr>
                            <m:t>∗</m:t>
                          </m:r>
                          <m:r>
                            <a:rPr lang="es-ES" b="0" i="1" smtClean="0">
                              <a:latin typeface="Cambria Math" panose="02040503050406030204" pitchFamily="18" charset="0"/>
                            </a:rPr>
                            <m:t>𝐴</m:t>
                          </m:r>
                        </m:den>
                      </m:f>
                    </m:oMath>
                  </m:oMathPara>
                </a14:m>
                <a:endParaRPr lang="es-CL" dirty="0"/>
              </a:p>
            </p:txBody>
          </p:sp>
        </mc:Choice>
        <mc:Fallback xmlns="">
          <p:sp>
            <p:nvSpPr>
              <p:cNvPr id="42" name="CuadroTexto 41">
                <a:extLst>
                  <a:ext uri="{FF2B5EF4-FFF2-40B4-BE49-F238E27FC236}">
                    <a16:creationId xmlns:a16="http://schemas.microsoft.com/office/drawing/2014/main" id="{92D1BCAE-7251-4961-ACD6-9AAF33AAA13F}"/>
                  </a:ext>
                </a:extLst>
              </p:cNvPr>
              <p:cNvSpPr txBox="1">
                <a:spLocks noRot="1" noChangeAspect="1" noMove="1" noResize="1" noEditPoints="1" noAdjustHandles="1" noChangeArrowheads="1" noChangeShapeType="1" noTextEdit="1"/>
              </p:cNvSpPr>
              <p:nvPr/>
            </p:nvSpPr>
            <p:spPr>
              <a:xfrm>
                <a:off x="3407545" y="6029788"/>
                <a:ext cx="1207791" cy="612732"/>
              </a:xfrm>
              <a:prstGeom prst="rect">
                <a:avLst/>
              </a:prstGeom>
              <a:blipFill>
                <a:blip r:embed="rId8"/>
                <a:stretch>
                  <a:fillRect/>
                </a:stretch>
              </a:blipFill>
            </p:spPr>
            <p:txBody>
              <a:bodyPr/>
              <a:lstStyle/>
              <a:p>
                <a:r>
                  <a:rPr lang="es-CL">
                    <a:noFill/>
                  </a:rPr>
                  <a:t> </a:t>
                </a:r>
              </a:p>
            </p:txBody>
          </p:sp>
        </mc:Fallback>
      </mc:AlternateContent>
      <mc:AlternateContent xmlns:mc="http://schemas.openxmlformats.org/markup-compatibility/2006" xmlns:a14="http://schemas.microsoft.com/office/drawing/2010/main">
        <mc:Choice Requires="a14">
          <p:sp>
            <p:nvSpPr>
              <p:cNvPr id="43" name="CuadroTexto 42">
                <a:extLst>
                  <a:ext uri="{FF2B5EF4-FFF2-40B4-BE49-F238E27FC236}">
                    <a16:creationId xmlns:a16="http://schemas.microsoft.com/office/drawing/2014/main" id="{5F0D4196-72BE-4583-86D3-399150CA5DB8}"/>
                  </a:ext>
                </a:extLst>
              </p:cNvPr>
              <p:cNvSpPr txBox="1"/>
              <p:nvPr/>
            </p:nvSpPr>
            <p:spPr>
              <a:xfrm>
                <a:off x="7307926" y="6049119"/>
                <a:ext cx="1207791" cy="6127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s-ES" b="0" i="1" smtClean="0">
                              <a:latin typeface="Cambria Math" panose="02040503050406030204" pitchFamily="18" charset="0"/>
                            </a:rPr>
                          </m:ctrlPr>
                        </m:fPr>
                        <m:num>
                          <m:r>
                            <a:rPr lang="es-ES" i="1" smtClean="0">
                              <a:latin typeface="Cambria Math" panose="02040503050406030204" pitchFamily="18" charset="0"/>
                            </a:rPr>
                            <m:t>1</m:t>
                          </m:r>
                        </m:num>
                        <m:den>
                          <m:r>
                            <a:rPr lang="es-ES" b="0" i="1" smtClean="0">
                              <a:latin typeface="Cambria Math" panose="02040503050406030204" pitchFamily="18" charset="0"/>
                            </a:rPr>
                            <m:t>h</m:t>
                          </m:r>
                          <m:r>
                            <a:rPr lang="es-ES" b="0" i="1" baseline="-25000" smtClean="0">
                              <a:latin typeface="Cambria Math" panose="02040503050406030204" pitchFamily="18" charset="0"/>
                            </a:rPr>
                            <m:t>2</m:t>
                          </m:r>
                          <m:r>
                            <a:rPr lang="es-ES" b="0" i="1" smtClean="0">
                              <a:latin typeface="Cambria Math" panose="02040503050406030204" pitchFamily="18" charset="0"/>
                            </a:rPr>
                            <m:t>∗</m:t>
                          </m:r>
                          <m:r>
                            <a:rPr lang="es-ES" b="0" i="1" smtClean="0">
                              <a:latin typeface="Cambria Math" panose="02040503050406030204" pitchFamily="18" charset="0"/>
                            </a:rPr>
                            <m:t>𝐴</m:t>
                          </m:r>
                        </m:den>
                      </m:f>
                    </m:oMath>
                  </m:oMathPara>
                </a14:m>
                <a:endParaRPr lang="es-CL" dirty="0"/>
              </a:p>
            </p:txBody>
          </p:sp>
        </mc:Choice>
        <mc:Fallback xmlns="">
          <p:sp>
            <p:nvSpPr>
              <p:cNvPr id="43" name="CuadroTexto 42">
                <a:extLst>
                  <a:ext uri="{FF2B5EF4-FFF2-40B4-BE49-F238E27FC236}">
                    <a16:creationId xmlns:a16="http://schemas.microsoft.com/office/drawing/2014/main" id="{5F0D4196-72BE-4583-86D3-399150CA5DB8}"/>
                  </a:ext>
                </a:extLst>
              </p:cNvPr>
              <p:cNvSpPr txBox="1">
                <a:spLocks noRot="1" noChangeAspect="1" noMove="1" noResize="1" noEditPoints="1" noAdjustHandles="1" noChangeArrowheads="1" noChangeShapeType="1" noTextEdit="1"/>
              </p:cNvSpPr>
              <p:nvPr/>
            </p:nvSpPr>
            <p:spPr>
              <a:xfrm>
                <a:off x="7307926" y="6049119"/>
                <a:ext cx="1207791" cy="612732"/>
              </a:xfrm>
              <a:prstGeom prst="rect">
                <a:avLst/>
              </a:prstGeom>
              <a:blipFill>
                <a:blip r:embed="rId9"/>
                <a:stretch>
                  <a:fillRect/>
                </a:stretch>
              </a:blipFill>
            </p:spPr>
            <p:txBody>
              <a:bodyPr/>
              <a:lstStyle/>
              <a:p>
                <a:r>
                  <a:rPr lang="es-CL">
                    <a:noFill/>
                  </a:rPr>
                  <a:t> </a:t>
                </a:r>
              </a:p>
            </p:txBody>
          </p:sp>
        </mc:Fallback>
      </mc:AlternateContent>
      <mc:AlternateContent xmlns:mc="http://schemas.openxmlformats.org/markup-compatibility/2006" xmlns:a14="http://schemas.microsoft.com/office/drawing/2010/main">
        <mc:Choice Requires="a14">
          <p:sp>
            <p:nvSpPr>
              <p:cNvPr id="44" name="CuadroTexto 43">
                <a:extLst>
                  <a:ext uri="{FF2B5EF4-FFF2-40B4-BE49-F238E27FC236}">
                    <a16:creationId xmlns:a16="http://schemas.microsoft.com/office/drawing/2014/main" id="{2A286851-29AB-453B-9872-1210EC4A3177}"/>
                  </a:ext>
                </a:extLst>
              </p:cNvPr>
              <p:cNvSpPr txBox="1"/>
              <p:nvPr/>
            </p:nvSpPr>
            <p:spPr>
              <a:xfrm>
                <a:off x="5478940" y="6067051"/>
                <a:ext cx="1207791" cy="6127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s-ES" b="0" i="1" smtClean="0">
                              <a:latin typeface="Cambria Math" panose="02040503050406030204" pitchFamily="18" charset="0"/>
                            </a:rPr>
                          </m:ctrlPr>
                        </m:fPr>
                        <m:num>
                          <m:r>
                            <a:rPr lang="es-ES" b="0" i="1" smtClean="0">
                              <a:latin typeface="Cambria Math" panose="02040503050406030204" pitchFamily="18" charset="0"/>
                            </a:rPr>
                            <m:t>𝐿</m:t>
                          </m:r>
                        </m:num>
                        <m:den>
                          <m:r>
                            <a:rPr lang="es-ES" b="0" i="1" smtClean="0">
                              <a:latin typeface="Cambria Math" panose="02040503050406030204" pitchFamily="18" charset="0"/>
                            </a:rPr>
                            <m:t>𝑘</m:t>
                          </m:r>
                          <m:r>
                            <a:rPr lang="es-ES" b="0" i="1" smtClean="0">
                              <a:latin typeface="Cambria Math" panose="02040503050406030204" pitchFamily="18" charset="0"/>
                            </a:rPr>
                            <m:t>∗</m:t>
                          </m:r>
                          <m:r>
                            <a:rPr lang="es-ES" b="0" i="1" smtClean="0">
                              <a:latin typeface="Cambria Math" panose="02040503050406030204" pitchFamily="18" charset="0"/>
                            </a:rPr>
                            <m:t>𝐴</m:t>
                          </m:r>
                        </m:den>
                      </m:f>
                    </m:oMath>
                  </m:oMathPara>
                </a14:m>
                <a:endParaRPr lang="es-CL" dirty="0"/>
              </a:p>
            </p:txBody>
          </p:sp>
        </mc:Choice>
        <mc:Fallback xmlns="">
          <p:sp>
            <p:nvSpPr>
              <p:cNvPr id="44" name="CuadroTexto 43">
                <a:extLst>
                  <a:ext uri="{FF2B5EF4-FFF2-40B4-BE49-F238E27FC236}">
                    <a16:creationId xmlns:a16="http://schemas.microsoft.com/office/drawing/2014/main" id="{2A286851-29AB-453B-9872-1210EC4A3177}"/>
                  </a:ext>
                </a:extLst>
              </p:cNvPr>
              <p:cNvSpPr txBox="1">
                <a:spLocks noRot="1" noChangeAspect="1" noMove="1" noResize="1" noEditPoints="1" noAdjustHandles="1" noChangeArrowheads="1" noChangeShapeType="1" noTextEdit="1"/>
              </p:cNvSpPr>
              <p:nvPr/>
            </p:nvSpPr>
            <p:spPr>
              <a:xfrm>
                <a:off x="5478940" y="6067051"/>
                <a:ext cx="1207791" cy="612732"/>
              </a:xfrm>
              <a:prstGeom prst="rect">
                <a:avLst/>
              </a:prstGeom>
              <a:blipFill>
                <a:blip r:embed="rId10"/>
                <a:stretch>
                  <a:fillRect/>
                </a:stretch>
              </a:blipFill>
            </p:spPr>
            <p:txBody>
              <a:bodyPr/>
              <a:lstStyle/>
              <a:p>
                <a:r>
                  <a:rPr lang="es-CL">
                    <a:noFill/>
                  </a:rPr>
                  <a:t> </a:t>
                </a:r>
              </a:p>
            </p:txBody>
          </p:sp>
        </mc:Fallback>
      </mc:AlternateContent>
    </p:spTree>
    <p:extLst>
      <p:ext uri="{BB962C8B-B14F-4D97-AF65-F5344CB8AC3E}">
        <p14:creationId xmlns:p14="http://schemas.microsoft.com/office/powerpoint/2010/main" val="340021854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7286042-E6CE-4CE9-9F5C-C5A020FC1197}"/>
              </a:ext>
            </a:extLst>
          </p:cNvPr>
          <p:cNvSpPr>
            <a:spLocks noGrp="1"/>
          </p:cNvSpPr>
          <p:nvPr>
            <p:ph type="title"/>
          </p:nvPr>
        </p:nvSpPr>
        <p:spPr/>
        <p:txBody>
          <a:bodyPr/>
          <a:lstStyle/>
          <a:p>
            <a:r>
              <a:rPr lang="es-ES" dirty="0"/>
              <a:t>Resistencia térmica</a:t>
            </a:r>
            <a:endParaRPr lang="es-CL" dirty="0"/>
          </a:p>
        </p:txBody>
      </p:sp>
      <mc:AlternateContent xmlns:mc="http://schemas.openxmlformats.org/markup-compatibility/2006" xmlns:a14="http://schemas.microsoft.com/office/drawing/2010/main">
        <mc:Choice Requires="a14">
          <p:sp>
            <p:nvSpPr>
              <p:cNvPr id="3" name="Marcador de contenido 2">
                <a:extLst>
                  <a:ext uri="{FF2B5EF4-FFF2-40B4-BE49-F238E27FC236}">
                    <a16:creationId xmlns:a16="http://schemas.microsoft.com/office/drawing/2014/main" id="{E8E83C14-1C2E-41CF-A74C-FC34FB2898A8}"/>
                  </a:ext>
                </a:extLst>
              </p:cNvPr>
              <p:cNvSpPr>
                <a:spLocks noGrp="1"/>
              </p:cNvSpPr>
              <p:nvPr>
                <p:ph idx="1"/>
              </p:nvPr>
            </p:nvSpPr>
            <p:spPr/>
            <p:txBody>
              <a:bodyPr>
                <a:normAutofit fontScale="92500" lnSpcReduction="10000"/>
              </a:bodyPr>
              <a:lstStyle/>
              <a:p>
                <a:r>
                  <a:rPr lang="es-ES" dirty="0"/>
                  <a:t>Potencial térmico (diferencia de temperatura) puede considerarse análogo al potencial eléctrico (diferencia de potencial)</a:t>
                </a:r>
              </a:p>
              <a:p>
                <a:r>
                  <a:rPr lang="es-ES" dirty="0"/>
                  <a:t>En una dimensión entonces podemos pensar en el concepto de resistencia térmica como el inverso de la conductividad térmica.</a:t>
                </a:r>
              </a:p>
              <a:p>
                <a14:m>
                  <m:oMath xmlns:m="http://schemas.openxmlformats.org/officeDocument/2006/math">
                    <m:r>
                      <a:rPr lang="es-ES" b="0" i="1" smtClean="0">
                        <a:solidFill>
                          <a:srgbClr val="FFFF00"/>
                        </a:solidFill>
                        <a:latin typeface="Cambria Math" panose="02040503050406030204" pitchFamily="18" charset="0"/>
                        <a:ea typeface="Cambria Math" panose="02040503050406030204" pitchFamily="18" charset="0"/>
                      </a:rPr>
                      <m:t>𝑅</m:t>
                    </m:r>
                    <m:r>
                      <a:rPr lang="es-ES" b="0" i="1" smtClean="0">
                        <a:solidFill>
                          <a:srgbClr val="FFFF00"/>
                        </a:solidFill>
                        <a:latin typeface="Cambria Math" panose="02040503050406030204" pitchFamily="18" charset="0"/>
                        <a:ea typeface="Cambria Math" panose="02040503050406030204" pitchFamily="18" charset="0"/>
                      </a:rPr>
                      <m:t>=</m:t>
                    </m:r>
                    <m:f>
                      <m:fPr>
                        <m:ctrlPr>
                          <a:rPr lang="es-ES" b="0" i="1" smtClean="0">
                            <a:solidFill>
                              <a:srgbClr val="FFFF00"/>
                            </a:solidFill>
                            <a:latin typeface="Cambria Math" panose="02040503050406030204" pitchFamily="18" charset="0"/>
                            <a:ea typeface="Cambria Math" panose="02040503050406030204" pitchFamily="18" charset="0"/>
                          </a:rPr>
                        </m:ctrlPr>
                      </m:fPr>
                      <m:num>
                        <m:r>
                          <a:rPr lang="es-ES" b="0" i="1" smtClean="0">
                            <a:solidFill>
                              <a:srgbClr val="FFFF00"/>
                            </a:solidFill>
                            <a:latin typeface="Cambria Math" panose="02040503050406030204" pitchFamily="18" charset="0"/>
                            <a:ea typeface="Cambria Math" panose="02040503050406030204" pitchFamily="18" charset="0"/>
                          </a:rPr>
                          <m:t>∆</m:t>
                        </m:r>
                        <m:r>
                          <a:rPr lang="es-ES" b="0" i="1" smtClean="0">
                            <a:solidFill>
                              <a:srgbClr val="FFFF00"/>
                            </a:solidFill>
                            <a:latin typeface="Cambria Math" panose="02040503050406030204" pitchFamily="18" charset="0"/>
                            <a:ea typeface="Cambria Math" panose="02040503050406030204" pitchFamily="18" charset="0"/>
                          </a:rPr>
                          <m:t>𝑇</m:t>
                        </m:r>
                      </m:num>
                      <m:den>
                        <m:sSub>
                          <m:sSubPr>
                            <m:ctrlPr>
                              <a:rPr lang="es-ES" b="0" i="1" smtClean="0">
                                <a:solidFill>
                                  <a:srgbClr val="FFFF00"/>
                                </a:solidFill>
                                <a:latin typeface="Cambria Math" panose="02040503050406030204" pitchFamily="18" charset="0"/>
                                <a:ea typeface="Cambria Math" panose="02040503050406030204" pitchFamily="18" charset="0"/>
                              </a:rPr>
                            </m:ctrlPr>
                          </m:sSubPr>
                          <m:e>
                            <m:r>
                              <a:rPr lang="es-ES" b="0" i="1" smtClean="0">
                                <a:solidFill>
                                  <a:srgbClr val="FFFF00"/>
                                </a:solidFill>
                                <a:latin typeface="Cambria Math" panose="02040503050406030204" pitchFamily="18" charset="0"/>
                                <a:ea typeface="Cambria Math" panose="02040503050406030204" pitchFamily="18" charset="0"/>
                              </a:rPr>
                              <m:t>𝑞</m:t>
                            </m:r>
                          </m:e>
                          <m:sub>
                            <m:r>
                              <a:rPr lang="es-ES" b="0" i="1" smtClean="0">
                                <a:solidFill>
                                  <a:srgbClr val="FFFF00"/>
                                </a:solidFill>
                                <a:latin typeface="Cambria Math" panose="02040503050406030204" pitchFamily="18" charset="0"/>
                                <a:ea typeface="Cambria Math" panose="02040503050406030204" pitchFamily="18" charset="0"/>
                              </a:rPr>
                              <m:t>𝑥</m:t>
                            </m:r>
                          </m:sub>
                        </m:sSub>
                      </m:den>
                    </m:f>
                    <m:r>
                      <a:rPr lang="es-ES" b="0" i="1" smtClean="0">
                        <a:solidFill>
                          <a:srgbClr val="FFFF00"/>
                        </a:solidFill>
                        <a:latin typeface="Cambria Math" panose="02040503050406030204" pitchFamily="18" charset="0"/>
                        <a:ea typeface="Cambria Math" panose="02040503050406030204" pitchFamily="18" charset="0"/>
                      </a:rPr>
                      <m:t>=</m:t>
                    </m:r>
                    <m:f>
                      <m:fPr>
                        <m:ctrlPr>
                          <a:rPr lang="es-ES" b="0" i="1" smtClean="0">
                            <a:solidFill>
                              <a:srgbClr val="FFFF00"/>
                            </a:solidFill>
                            <a:latin typeface="Cambria Math" panose="02040503050406030204" pitchFamily="18" charset="0"/>
                            <a:ea typeface="Cambria Math" panose="02040503050406030204" pitchFamily="18" charset="0"/>
                          </a:rPr>
                        </m:ctrlPr>
                      </m:fPr>
                      <m:num>
                        <m:sSub>
                          <m:sSubPr>
                            <m:ctrlPr>
                              <a:rPr lang="es-ES" b="0" i="1" smtClean="0">
                                <a:solidFill>
                                  <a:srgbClr val="FFFF00"/>
                                </a:solidFill>
                                <a:latin typeface="Cambria Math" panose="02040503050406030204" pitchFamily="18" charset="0"/>
                                <a:ea typeface="Cambria Math" panose="02040503050406030204" pitchFamily="18" charset="0"/>
                              </a:rPr>
                            </m:ctrlPr>
                          </m:sSubPr>
                          <m:e>
                            <m:r>
                              <a:rPr lang="es-ES" b="0" i="1" smtClean="0">
                                <a:solidFill>
                                  <a:srgbClr val="FFFF00"/>
                                </a:solidFill>
                                <a:latin typeface="Cambria Math" panose="02040503050406030204" pitchFamily="18" charset="0"/>
                                <a:ea typeface="Cambria Math" panose="02040503050406030204" pitchFamily="18" charset="0"/>
                              </a:rPr>
                              <m:t>𝑇</m:t>
                            </m:r>
                          </m:e>
                          <m:sub>
                            <m:r>
                              <a:rPr lang="es-ES" b="0" i="1" smtClean="0">
                                <a:solidFill>
                                  <a:srgbClr val="FFFF00"/>
                                </a:solidFill>
                                <a:latin typeface="Cambria Math" panose="02040503050406030204" pitchFamily="18" charset="0"/>
                                <a:ea typeface="Cambria Math" panose="02040503050406030204" pitchFamily="18" charset="0"/>
                              </a:rPr>
                              <m:t>𝑐𝑎𝑙𝑖𝑒𝑛𝑡𝑒</m:t>
                            </m:r>
                          </m:sub>
                        </m:sSub>
                        <m:r>
                          <a:rPr lang="es-ES" b="0" i="1" smtClean="0">
                            <a:solidFill>
                              <a:srgbClr val="FFFF00"/>
                            </a:solidFill>
                            <a:latin typeface="Cambria Math" panose="02040503050406030204" pitchFamily="18" charset="0"/>
                            <a:ea typeface="Cambria Math" panose="02040503050406030204" pitchFamily="18" charset="0"/>
                          </a:rPr>
                          <m:t>−</m:t>
                        </m:r>
                        <m:sSub>
                          <m:sSubPr>
                            <m:ctrlPr>
                              <a:rPr lang="es-ES" b="0" i="1" smtClean="0">
                                <a:solidFill>
                                  <a:srgbClr val="FFFF00"/>
                                </a:solidFill>
                                <a:latin typeface="Cambria Math" panose="02040503050406030204" pitchFamily="18" charset="0"/>
                                <a:ea typeface="Cambria Math" panose="02040503050406030204" pitchFamily="18" charset="0"/>
                              </a:rPr>
                            </m:ctrlPr>
                          </m:sSubPr>
                          <m:e>
                            <m:r>
                              <a:rPr lang="es-ES" b="0" i="1" smtClean="0">
                                <a:solidFill>
                                  <a:srgbClr val="FFFF00"/>
                                </a:solidFill>
                                <a:latin typeface="Cambria Math" panose="02040503050406030204" pitchFamily="18" charset="0"/>
                                <a:ea typeface="Cambria Math" panose="02040503050406030204" pitchFamily="18" charset="0"/>
                              </a:rPr>
                              <m:t>𝑇</m:t>
                            </m:r>
                          </m:e>
                          <m:sub>
                            <m:r>
                              <a:rPr lang="es-ES" b="0" i="1" smtClean="0">
                                <a:solidFill>
                                  <a:srgbClr val="FFFF00"/>
                                </a:solidFill>
                                <a:latin typeface="Cambria Math" panose="02040503050406030204" pitchFamily="18" charset="0"/>
                                <a:ea typeface="Cambria Math" panose="02040503050406030204" pitchFamily="18" charset="0"/>
                              </a:rPr>
                              <m:t>𝑓𝑟𝑖𝑎</m:t>
                            </m:r>
                          </m:sub>
                        </m:sSub>
                      </m:num>
                      <m:den>
                        <m:sSub>
                          <m:sSubPr>
                            <m:ctrlPr>
                              <a:rPr lang="es-ES" b="0" i="1" smtClean="0">
                                <a:solidFill>
                                  <a:srgbClr val="FFFF00"/>
                                </a:solidFill>
                                <a:latin typeface="Cambria Math" panose="02040503050406030204" pitchFamily="18" charset="0"/>
                                <a:ea typeface="Cambria Math" panose="02040503050406030204" pitchFamily="18" charset="0"/>
                              </a:rPr>
                            </m:ctrlPr>
                          </m:sSubPr>
                          <m:e>
                            <m:r>
                              <a:rPr lang="es-ES" b="0" i="1" smtClean="0">
                                <a:solidFill>
                                  <a:srgbClr val="FFFF00"/>
                                </a:solidFill>
                                <a:latin typeface="Cambria Math" panose="02040503050406030204" pitchFamily="18" charset="0"/>
                                <a:ea typeface="Cambria Math" panose="02040503050406030204" pitchFamily="18" charset="0"/>
                              </a:rPr>
                              <m:t>𝑞</m:t>
                            </m:r>
                          </m:e>
                          <m:sub>
                            <m:r>
                              <a:rPr lang="es-ES" b="0" i="1" smtClean="0">
                                <a:solidFill>
                                  <a:srgbClr val="FFFF00"/>
                                </a:solidFill>
                                <a:latin typeface="Cambria Math" panose="02040503050406030204" pitchFamily="18" charset="0"/>
                                <a:ea typeface="Cambria Math" panose="02040503050406030204" pitchFamily="18" charset="0"/>
                              </a:rPr>
                              <m:t>𝑥</m:t>
                            </m:r>
                          </m:sub>
                        </m:sSub>
                      </m:den>
                    </m:f>
                    <m:r>
                      <a:rPr lang="es-ES" b="0" i="1" smtClean="0">
                        <a:solidFill>
                          <a:srgbClr val="FFFF00"/>
                        </a:solidFill>
                        <a:latin typeface="Cambria Math" panose="02040503050406030204" pitchFamily="18" charset="0"/>
                        <a:ea typeface="Cambria Math" panose="02040503050406030204" pitchFamily="18" charset="0"/>
                      </a:rPr>
                      <m:t>=</m:t>
                    </m:r>
                    <m:f>
                      <m:fPr>
                        <m:ctrlPr>
                          <a:rPr lang="es-ES" b="0" i="1" smtClean="0">
                            <a:solidFill>
                              <a:srgbClr val="FFFF00"/>
                            </a:solidFill>
                            <a:latin typeface="Cambria Math" panose="02040503050406030204" pitchFamily="18" charset="0"/>
                            <a:ea typeface="Cambria Math" panose="02040503050406030204" pitchFamily="18" charset="0"/>
                          </a:rPr>
                        </m:ctrlPr>
                      </m:fPr>
                      <m:num>
                        <m:r>
                          <a:rPr lang="es-ES" b="0" i="1" smtClean="0">
                            <a:solidFill>
                              <a:srgbClr val="FFFF00"/>
                            </a:solidFill>
                            <a:latin typeface="Cambria Math" panose="02040503050406030204" pitchFamily="18" charset="0"/>
                            <a:ea typeface="Cambria Math" panose="02040503050406030204" pitchFamily="18" charset="0"/>
                          </a:rPr>
                          <m:t>𝐿</m:t>
                        </m:r>
                      </m:num>
                      <m:den>
                        <m:r>
                          <a:rPr lang="es-ES" b="0" i="1" smtClean="0">
                            <a:solidFill>
                              <a:srgbClr val="FFFF00"/>
                            </a:solidFill>
                            <a:latin typeface="Cambria Math" panose="02040503050406030204" pitchFamily="18" charset="0"/>
                            <a:ea typeface="Cambria Math" panose="02040503050406030204" pitchFamily="18" charset="0"/>
                          </a:rPr>
                          <m:t>𝑘𝐴</m:t>
                        </m:r>
                      </m:den>
                    </m:f>
                  </m:oMath>
                </a14:m>
                <a:endParaRPr lang="es-CL" dirty="0"/>
              </a:p>
              <a:p>
                <a:r>
                  <a:rPr lang="es-CL" dirty="0"/>
                  <a:t>Para la convección usados la ley de enfriamiento de Newton</a:t>
                </a:r>
              </a:p>
              <a:p>
                <a:pPr marL="0" indent="0">
                  <a:buNone/>
                </a:pPr>
                <a14:m>
                  <m:oMathPara xmlns:m="http://schemas.openxmlformats.org/officeDocument/2006/math">
                    <m:oMathParaPr>
                      <m:jc m:val="centerGroup"/>
                    </m:oMathParaPr>
                    <m:oMath xmlns:m="http://schemas.openxmlformats.org/officeDocument/2006/math">
                      <m:r>
                        <a:rPr lang="es-ES" b="0" i="1" smtClean="0">
                          <a:solidFill>
                            <a:srgbClr val="FFFF00"/>
                          </a:solidFill>
                          <a:latin typeface="Cambria Math" panose="02040503050406030204" pitchFamily="18" charset="0"/>
                          <a:ea typeface="Cambria Math" panose="02040503050406030204" pitchFamily="18" charset="0"/>
                        </a:rPr>
                        <m:t>𝑞</m:t>
                      </m:r>
                      <m:r>
                        <a:rPr lang="es-ES" b="0" i="1" smtClean="0">
                          <a:solidFill>
                            <a:srgbClr val="FFFF00"/>
                          </a:solidFill>
                          <a:latin typeface="Cambria Math" panose="02040503050406030204" pitchFamily="18" charset="0"/>
                          <a:ea typeface="Cambria Math" panose="02040503050406030204" pitchFamily="18" charset="0"/>
                        </a:rPr>
                        <m:t>=</m:t>
                      </m:r>
                      <m:r>
                        <a:rPr lang="es-ES" b="0" i="1" smtClean="0">
                          <a:solidFill>
                            <a:srgbClr val="FFFF00"/>
                          </a:solidFill>
                          <a:latin typeface="Cambria Math" panose="02040503050406030204" pitchFamily="18" charset="0"/>
                          <a:ea typeface="Cambria Math" panose="02040503050406030204" pitchFamily="18" charset="0"/>
                        </a:rPr>
                        <m:t>h𝐴</m:t>
                      </m:r>
                      <m:d>
                        <m:dPr>
                          <m:ctrlPr>
                            <a:rPr lang="es-ES" b="0" i="1" smtClean="0">
                              <a:solidFill>
                                <a:srgbClr val="FFFF00"/>
                              </a:solidFill>
                              <a:latin typeface="Cambria Math" panose="02040503050406030204" pitchFamily="18" charset="0"/>
                              <a:ea typeface="Cambria Math" panose="02040503050406030204" pitchFamily="18" charset="0"/>
                            </a:rPr>
                          </m:ctrlPr>
                        </m:dPr>
                        <m:e>
                          <m:sSub>
                            <m:sSubPr>
                              <m:ctrlPr>
                                <a:rPr lang="es-ES" b="0" i="1" smtClean="0">
                                  <a:solidFill>
                                    <a:srgbClr val="FFFF00"/>
                                  </a:solidFill>
                                  <a:latin typeface="Cambria Math" panose="02040503050406030204" pitchFamily="18" charset="0"/>
                                  <a:ea typeface="Cambria Math" panose="02040503050406030204" pitchFamily="18" charset="0"/>
                                </a:rPr>
                              </m:ctrlPr>
                            </m:sSubPr>
                            <m:e>
                              <m:r>
                                <a:rPr lang="es-ES" b="0" i="1" smtClean="0">
                                  <a:solidFill>
                                    <a:srgbClr val="FFFF00"/>
                                  </a:solidFill>
                                  <a:latin typeface="Cambria Math" panose="02040503050406030204" pitchFamily="18" charset="0"/>
                                  <a:ea typeface="Cambria Math" panose="02040503050406030204" pitchFamily="18" charset="0"/>
                                </a:rPr>
                                <m:t>𝑇</m:t>
                              </m:r>
                            </m:e>
                            <m:sub>
                              <m:r>
                                <a:rPr lang="es-ES" b="0" i="1" smtClean="0">
                                  <a:solidFill>
                                    <a:srgbClr val="FFFF00"/>
                                  </a:solidFill>
                                  <a:latin typeface="Cambria Math" panose="02040503050406030204" pitchFamily="18" charset="0"/>
                                  <a:ea typeface="Cambria Math" panose="02040503050406030204" pitchFamily="18" charset="0"/>
                                </a:rPr>
                                <m:t>𝑠</m:t>
                              </m:r>
                            </m:sub>
                          </m:sSub>
                          <m:r>
                            <a:rPr lang="es-ES" b="0" i="1" smtClean="0">
                              <a:solidFill>
                                <a:srgbClr val="FFFF00"/>
                              </a:solidFill>
                              <a:latin typeface="Cambria Math" panose="02040503050406030204" pitchFamily="18" charset="0"/>
                              <a:ea typeface="Cambria Math" panose="02040503050406030204" pitchFamily="18" charset="0"/>
                            </a:rPr>
                            <m:t>−</m:t>
                          </m:r>
                          <m:sSub>
                            <m:sSubPr>
                              <m:ctrlPr>
                                <a:rPr lang="es-ES" b="0" i="1" smtClean="0">
                                  <a:solidFill>
                                    <a:srgbClr val="FFFF00"/>
                                  </a:solidFill>
                                  <a:latin typeface="Cambria Math" panose="02040503050406030204" pitchFamily="18" charset="0"/>
                                  <a:ea typeface="Cambria Math" panose="02040503050406030204" pitchFamily="18" charset="0"/>
                                </a:rPr>
                              </m:ctrlPr>
                            </m:sSubPr>
                            <m:e>
                              <m:r>
                                <a:rPr lang="es-ES" b="0" i="1" smtClean="0">
                                  <a:solidFill>
                                    <a:srgbClr val="FFFF00"/>
                                  </a:solidFill>
                                  <a:latin typeface="Cambria Math" panose="02040503050406030204" pitchFamily="18" charset="0"/>
                                  <a:ea typeface="Cambria Math" panose="02040503050406030204" pitchFamily="18" charset="0"/>
                                </a:rPr>
                                <m:t>𝑇</m:t>
                              </m:r>
                            </m:e>
                            <m:sub>
                              <m:r>
                                <a:rPr lang="es-ES" b="0" i="1" smtClean="0">
                                  <a:solidFill>
                                    <a:srgbClr val="FFFF00"/>
                                  </a:solidFill>
                                  <a:latin typeface="Cambria Math" panose="02040503050406030204" pitchFamily="18" charset="0"/>
                                  <a:ea typeface="Cambria Math" panose="02040503050406030204" pitchFamily="18" charset="0"/>
                                </a:rPr>
                                <m:t>∞</m:t>
                              </m:r>
                            </m:sub>
                          </m:sSub>
                        </m:e>
                      </m:d>
                    </m:oMath>
                  </m:oMathPara>
                </a14:m>
                <a:endParaRPr lang="es-ES" b="0" dirty="0">
                  <a:solidFill>
                    <a:srgbClr val="FFFF00"/>
                  </a:solidFill>
                  <a:ea typeface="Cambria Math" panose="02040503050406030204" pitchFamily="18" charset="0"/>
                </a:endParaRPr>
              </a:p>
              <a:p>
                <a:pPr marL="0" indent="0">
                  <a:buNone/>
                </a:pPr>
                <a:endParaRPr lang="es-ES" b="0" dirty="0">
                  <a:solidFill>
                    <a:srgbClr val="FFFF00"/>
                  </a:solidFill>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s-ES" b="0" i="1" smtClean="0">
                          <a:solidFill>
                            <a:srgbClr val="FFFF00"/>
                          </a:solidFill>
                          <a:latin typeface="Cambria Math" panose="02040503050406030204" pitchFamily="18" charset="0"/>
                          <a:ea typeface="Cambria Math" panose="02040503050406030204" pitchFamily="18" charset="0"/>
                        </a:rPr>
                        <m:t>𝑅</m:t>
                      </m:r>
                      <m:r>
                        <a:rPr lang="es-ES" b="0" i="1" smtClean="0">
                          <a:solidFill>
                            <a:srgbClr val="FFFF00"/>
                          </a:solidFill>
                          <a:latin typeface="Cambria Math" panose="02040503050406030204" pitchFamily="18" charset="0"/>
                          <a:ea typeface="Cambria Math" panose="02040503050406030204" pitchFamily="18" charset="0"/>
                        </a:rPr>
                        <m:t>=</m:t>
                      </m:r>
                      <m:f>
                        <m:fPr>
                          <m:ctrlPr>
                            <a:rPr lang="es-ES" b="0" i="1" smtClean="0">
                              <a:solidFill>
                                <a:srgbClr val="FFFF00"/>
                              </a:solidFill>
                              <a:latin typeface="Cambria Math" panose="02040503050406030204" pitchFamily="18" charset="0"/>
                              <a:ea typeface="Cambria Math" panose="02040503050406030204" pitchFamily="18" charset="0"/>
                            </a:rPr>
                          </m:ctrlPr>
                        </m:fPr>
                        <m:num>
                          <m:r>
                            <a:rPr lang="es-ES" b="0" i="1" smtClean="0">
                              <a:solidFill>
                                <a:srgbClr val="FFFF00"/>
                              </a:solidFill>
                              <a:latin typeface="Cambria Math" panose="02040503050406030204" pitchFamily="18" charset="0"/>
                              <a:ea typeface="Cambria Math" panose="02040503050406030204" pitchFamily="18" charset="0"/>
                            </a:rPr>
                            <m:t>∆</m:t>
                          </m:r>
                          <m:r>
                            <a:rPr lang="es-ES" b="0" i="1" smtClean="0">
                              <a:solidFill>
                                <a:srgbClr val="FFFF00"/>
                              </a:solidFill>
                              <a:latin typeface="Cambria Math" panose="02040503050406030204" pitchFamily="18" charset="0"/>
                              <a:ea typeface="Cambria Math" panose="02040503050406030204" pitchFamily="18" charset="0"/>
                            </a:rPr>
                            <m:t>𝑇</m:t>
                          </m:r>
                        </m:num>
                        <m:den>
                          <m:sSub>
                            <m:sSubPr>
                              <m:ctrlPr>
                                <a:rPr lang="es-ES" b="0" i="1" smtClean="0">
                                  <a:solidFill>
                                    <a:srgbClr val="FFFF00"/>
                                  </a:solidFill>
                                  <a:latin typeface="Cambria Math" panose="02040503050406030204" pitchFamily="18" charset="0"/>
                                  <a:ea typeface="Cambria Math" panose="02040503050406030204" pitchFamily="18" charset="0"/>
                                </a:rPr>
                              </m:ctrlPr>
                            </m:sSubPr>
                            <m:e>
                              <m:r>
                                <a:rPr lang="es-ES" b="0" i="1" smtClean="0">
                                  <a:solidFill>
                                    <a:srgbClr val="FFFF00"/>
                                  </a:solidFill>
                                  <a:latin typeface="Cambria Math" panose="02040503050406030204" pitchFamily="18" charset="0"/>
                                  <a:ea typeface="Cambria Math" panose="02040503050406030204" pitchFamily="18" charset="0"/>
                                </a:rPr>
                                <m:t>𝑞</m:t>
                              </m:r>
                            </m:e>
                            <m:sub>
                              <m:r>
                                <a:rPr lang="es-ES" b="0" i="1" smtClean="0">
                                  <a:solidFill>
                                    <a:srgbClr val="FFFF00"/>
                                  </a:solidFill>
                                  <a:latin typeface="Cambria Math" panose="02040503050406030204" pitchFamily="18" charset="0"/>
                                  <a:ea typeface="Cambria Math" panose="02040503050406030204" pitchFamily="18" charset="0"/>
                                </a:rPr>
                                <m:t>𝑥</m:t>
                              </m:r>
                            </m:sub>
                          </m:sSub>
                        </m:den>
                      </m:f>
                      <m:r>
                        <a:rPr lang="es-ES" b="0" i="1" smtClean="0">
                          <a:solidFill>
                            <a:srgbClr val="FFFF00"/>
                          </a:solidFill>
                          <a:latin typeface="Cambria Math" panose="02040503050406030204" pitchFamily="18" charset="0"/>
                          <a:ea typeface="Cambria Math" panose="02040503050406030204" pitchFamily="18" charset="0"/>
                        </a:rPr>
                        <m:t>=</m:t>
                      </m:r>
                      <m:f>
                        <m:fPr>
                          <m:ctrlPr>
                            <a:rPr lang="es-ES" b="0" i="1" smtClean="0">
                              <a:solidFill>
                                <a:srgbClr val="FFFF00"/>
                              </a:solidFill>
                              <a:latin typeface="Cambria Math" panose="02040503050406030204" pitchFamily="18" charset="0"/>
                              <a:ea typeface="Cambria Math" panose="02040503050406030204" pitchFamily="18" charset="0"/>
                            </a:rPr>
                          </m:ctrlPr>
                        </m:fPr>
                        <m:num>
                          <m:r>
                            <a:rPr lang="es-ES" b="0" i="1" smtClean="0">
                              <a:solidFill>
                                <a:srgbClr val="FFFF00"/>
                              </a:solidFill>
                              <a:latin typeface="Cambria Math" panose="02040503050406030204" pitchFamily="18" charset="0"/>
                              <a:ea typeface="Cambria Math" panose="02040503050406030204" pitchFamily="18" charset="0"/>
                            </a:rPr>
                            <m:t>1</m:t>
                          </m:r>
                        </m:num>
                        <m:den>
                          <m:r>
                            <a:rPr lang="es-ES" b="0" i="1" smtClean="0">
                              <a:solidFill>
                                <a:srgbClr val="FFFF00"/>
                              </a:solidFill>
                              <a:latin typeface="Cambria Math" panose="02040503050406030204" pitchFamily="18" charset="0"/>
                              <a:ea typeface="Cambria Math" panose="02040503050406030204" pitchFamily="18" charset="0"/>
                            </a:rPr>
                            <m:t>h𝐴</m:t>
                          </m:r>
                        </m:den>
                      </m:f>
                    </m:oMath>
                  </m:oMathPara>
                </a14:m>
                <a:endParaRPr lang="es-CL" dirty="0"/>
              </a:p>
            </p:txBody>
          </p:sp>
        </mc:Choice>
        <mc:Fallback xmlns="">
          <p:sp>
            <p:nvSpPr>
              <p:cNvPr id="3" name="Marcador de contenido 2">
                <a:extLst>
                  <a:ext uri="{FF2B5EF4-FFF2-40B4-BE49-F238E27FC236}">
                    <a16:creationId xmlns:a16="http://schemas.microsoft.com/office/drawing/2014/main" id="{E8E83C14-1C2E-41CF-A74C-FC34FB2898A8}"/>
                  </a:ext>
                </a:extLst>
              </p:cNvPr>
              <p:cNvSpPr>
                <a:spLocks noGrp="1" noRot="1" noChangeAspect="1" noMove="1" noResize="1" noEditPoints="1" noAdjustHandles="1" noChangeArrowheads="1" noChangeShapeType="1" noTextEdit="1"/>
              </p:cNvSpPr>
              <p:nvPr>
                <p:ph idx="1"/>
              </p:nvPr>
            </p:nvSpPr>
            <p:spPr>
              <a:blipFill>
                <a:blip r:embed="rId2"/>
                <a:stretch>
                  <a:fillRect l="-928" t="-2801" r="-348"/>
                </a:stretch>
              </a:blipFill>
            </p:spPr>
            <p:txBody>
              <a:bodyPr/>
              <a:lstStyle/>
              <a:p>
                <a:r>
                  <a:rPr lang="es-CL">
                    <a:noFill/>
                  </a:rPr>
                  <a:t> </a:t>
                </a:r>
              </a:p>
            </p:txBody>
          </p:sp>
        </mc:Fallback>
      </mc:AlternateContent>
    </p:spTree>
    <p:extLst>
      <p:ext uri="{BB962C8B-B14F-4D97-AF65-F5344CB8AC3E}">
        <p14:creationId xmlns:p14="http://schemas.microsoft.com/office/powerpoint/2010/main" val="41253956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Marcador de contenido 2">
                <a:extLst>
                  <a:ext uri="{FF2B5EF4-FFF2-40B4-BE49-F238E27FC236}">
                    <a16:creationId xmlns:a16="http://schemas.microsoft.com/office/drawing/2014/main" id="{882A4E88-3F50-4A08-8BCD-11D19DF0FBFA}"/>
                  </a:ext>
                </a:extLst>
              </p:cNvPr>
              <p:cNvSpPr>
                <a:spLocks noGrp="1"/>
              </p:cNvSpPr>
              <p:nvPr>
                <p:ph idx="1"/>
              </p:nvPr>
            </p:nvSpPr>
            <p:spPr>
              <a:xfrm>
                <a:off x="838200" y="497150"/>
                <a:ext cx="10515600" cy="6214368"/>
              </a:xfrm>
            </p:spPr>
            <p:txBody>
              <a:bodyPr>
                <a:normAutofit/>
              </a:bodyPr>
              <a:lstStyle/>
              <a:p>
                <a:r>
                  <a:rPr lang="es-ES" dirty="0"/>
                  <a:t>En un problema unidimensional, el flujo de calor en el sistema es constante en cada punto.</a:t>
                </a:r>
              </a:p>
              <a:p>
                <a:r>
                  <a:rPr lang="es-ES" dirty="0"/>
                  <a:t>Esto hace que la representación del sistema como circuito sea una forma conveniente para resolver el problema.</a:t>
                </a:r>
                <a:r>
                  <a:rPr lang="es-ES" b="0" dirty="0">
                    <a:solidFill>
                      <a:srgbClr val="FFFF00"/>
                    </a:solidFill>
                    <a:ea typeface="Cambria Math" panose="02040503050406030204" pitchFamily="18" charset="0"/>
                  </a:rPr>
                  <a:t> </a:t>
                </a:r>
              </a:p>
              <a:p>
                <a:endParaRPr lang="es-ES" i="1" dirty="0">
                  <a:solidFill>
                    <a:srgbClr val="FFFF00"/>
                  </a:solidFill>
                  <a:latin typeface="Cambria Math" panose="02040503050406030204" pitchFamily="18" charset="0"/>
                  <a:ea typeface="Cambria Math" panose="02040503050406030204" pitchFamily="18" charset="0"/>
                </a:endParaRPr>
              </a:p>
              <a:p>
                <a:endParaRPr lang="es-ES" b="0" i="1" dirty="0">
                  <a:solidFill>
                    <a:srgbClr val="FFFF00"/>
                  </a:solidFill>
                  <a:latin typeface="Cambria Math" panose="02040503050406030204" pitchFamily="18" charset="0"/>
                  <a:ea typeface="Cambria Math" panose="02040503050406030204" pitchFamily="18" charset="0"/>
                </a:endParaRPr>
              </a:p>
              <a:p>
                <a:endParaRPr lang="es-ES" i="1" dirty="0">
                  <a:solidFill>
                    <a:srgbClr val="FFFF00"/>
                  </a:solidFill>
                  <a:latin typeface="Cambria Math" panose="02040503050406030204" pitchFamily="18" charset="0"/>
                  <a:ea typeface="Cambria Math" panose="02040503050406030204" pitchFamily="18" charset="0"/>
                </a:endParaRPr>
              </a:p>
              <a:p>
                <a:endParaRPr lang="es-ES" i="1" dirty="0">
                  <a:solidFill>
                    <a:srgbClr val="FFFF00"/>
                  </a:solidFill>
                  <a:latin typeface="Cambria Math" panose="02040503050406030204" pitchFamily="18" charset="0"/>
                  <a:ea typeface="Cambria Math" panose="02040503050406030204" pitchFamily="18" charset="0"/>
                </a:endParaRPr>
              </a:p>
              <a:p>
                <a:endParaRPr lang="es-ES" b="0" i="1" dirty="0">
                  <a:solidFill>
                    <a:srgbClr val="FFFF00"/>
                  </a:solidFill>
                  <a:latin typeface="Cambria Math" panose="02040503050406030204" pitchFamily="18" charset="0"/>
                  <a:ea typeface="Cambria Math" panose="02040503050406030204" pitchFamily="18" charset="0"/>
                </a:endParaRPr>
              </a:p>
              <a:p>
                <a14:m>
                  <m:oMath xmlns:m="http://schemas.openxmlformats.org/officeDocument/2006/math">
                    <m:sSub>
                      <m:sSubPr>
                        <m:ctrlPr>
                          <a:rPr lang="es-ES" i="1">
                            <a:solidFill>
                              <a:srgbClr val="FFFF00"/>
                            </a:solidFill>
                            <a:latin typeface="Cambria Math" panose="02040503050406030204" pitchFamily="18" charset="0"/>
                            <a:ea typeface="Cambria Math" panose="02040503050406030204" pitchFamily="18" charset="0"/>
                          </a:rPr>
                        </m:ctrlPr>
                      </m:sSubPr>
                      <m:e>
                        <m:r>
                          <a:rPr lang="es-ES" i="1">
                            <a:solidFill>
                              <a:srgbClr val="FFFF00"/>
                            </a:solidFill>
                            <a:latin typeface="Cambria Math" panose="02040503050406030204" pitchFamily="18" charset="0"/>
                            <a:ea typeface="Cambria Math" panose="02040503050406030204" pitchFamily="18" charset="0"/>
                          </a:rPr>
                          <m:t>𝑞</m:t>
                        </m:r>
                      </m:e>
                      <m:sub>
                        <m:r>
                          <a:rPr lang="es-ES" i="1">
                            <a:solidFill>
                              <a:srgbClr val="FFFF00"/>
                            </a:solidFill>
                            <a:latin typeface="Cambria Math" panose="02040503050406030204" pitchFamily="18" charset="0"/>
                            <a:ea typeface="Cambria Math" panose="02040503050406030204" pitchFamily="18" charset="0"/>
                          </a:rPr>
                          <m:t>𝑥</m:t>
                        </m:r>
                      </m:sub>
                    </m:sSub>
                    <m:r>
                      <a:rPr lang="es-ES" b="0" i="1" smtClean="0">
                        <a:solidFill>
                          <a:srgbClr val="FFFF00"/>
                        </a:solidFill>
                        <a:latin typeface="Cambria Math" panose="02040503050406030204" pitchFamily="18" charset="0"/>
                        <a:ea typeface="Cambria Math" panose="02040503050406030204" pitchFamily="18" charset="0"/>
                      </a:rPr>
                      <m:t>=</m:t>
                    </m:r>
                    <m:f>
                      <m:fPr>
                        <m:ctrlPr>
                          <a:rPr lang="es-ES" b="0" i="1" smtClean="0">
                            <a:solidFill>
                              <a:srgbClr val="FFFF00"/>
                            </a:solidFill>
                            <a:latin typeface="Cambria Math" panose="02040503050406030204" pitchFamily="18" charset="0"/>
                            <a:ea typeface="Cambria Math" panose="02040503050406030204" pitchFamily="18" charset="0"/>
                          </a:rPr>
                        </m:ctrlPr>
                      </m:fPr>
                      <m:num>
                        <m:r>
                          <a:rPr lang="es-ES" b="0" i="1" smtClean="0">
                            <a:solidFill>
                              <a:srgbClr val="FFFF00"/>
                            </a:solidFill>
                            <a:latin typeface="Cambria Math" panose="02040503050406030204" pitchFamily="18" charset="0"/>
                            <a:ea typeface="Cambria Math" panose="02040503050406030204" pitchFamily="18" charset="0"/>
                          </a:rPr>
                          <m:t>∆</m:t>
                        </m:r>
                        <m:r>
                          <a:rPr lang="es-ES" b="0" i="1" smtClean="0">
                            <a:solidFill>
                              <a:srgbClr val="FFFF00"/>
                            </a:solidFill>
                            <a:latin typeface="Cambria Math" panose="02040503050406030204" pitchFamily="18" charset="0"/>
                            <a:ea typeface="Cambria Math" panose="02040503050406030204" pitchFamily="18" charset="0"/>
                          </a:rPr>
                          <m:t>𝑇𝑖</m:t>
                        </m:r>
                      </m:num>
                      <m:den>
                        <m:sSub>
                          <m:sSubPr>
                            <m:ctrlPr>
                              <a:rPr lang="es-ES" b="0" i="1" smtClean="0">
                                <a:solidFill>
                                  <a:srgbClr val="FFFF00"/>
                                </a:solidFill>
                                <a:latin typeface="Cambria Math" panose="02040503050406030204" pitchFamily="18" charset="0"/>
                                <a:ea typeface="Cambria Math" panose="02040503050406030204" pitchFamily="18" charset="0"/>
                              </a:rPr>
                            </m:ctrlPr>
                          </m:sSubPr>
                          <m:e>
                            <m:r>
                              <a:rPr lang="es-ES" b="0" i="1" smtClean="0">
                                <a:solidFill>
                                  <a:srgbClr val="FFFF00"/>
                                </a:solidFill>
                                <a:latin typeface="Cambria Math" panose="02040503050406030204" pitchFamily="18" charset="0"/>
                                <a:ea typeface="Cambria Math" panose="02040503050406030204" pitchFamily="18" charset="0"/>
                              </a:rPr>
                              <m:t>𝑅</m:t>
                            </m:r>
                          </m:e>
                          <m:sub>
                            <m:r>
                              <a:rPr lang="es-ES" b="0" i="1" smtClean="0">
                                <a:solidFill>
                                  <a:srgbClr val="FFFF00"/>
                                </a:solidFill>
                                <a:latin typeface="Cambria Math" panose="02040503050406030204" pitchFamily="18" charset="0"/>
                                <a:ea typeface="Cambria Math" panose="02040503050406030204" pitchFamily="18" charset="0"/>
                              </a:rPr>
                              <m:t>𝑖</m:t>
                            </m:r>
                          </m:sub>
                        </m:sSub>
                      </m:den>
                    </m:f>
                    <m:r>
                      <a:rPr lang="es-ES" b="0" i="1" smtClean="0">
                        <a:solidFill>
                          <a:srgbClr val="FFFF00"/>
                        </a:solidFill>
                        <a:latin typeface="Cambria Math" panose="02040503050406030204" pitchFamily="18" charset="0"/>
                        <a:ea typeface="Cambria Math" panose="02040503050406030204" pitchFamily="18" charset="0"/>
                      </a:rPr>
                      <m:t>=</m:t>
                    </m:r>
                    <m:f>
                      <m:fPr>
                        <m:ctrlPr>
                          <a:rPr lang="es-ES" i="1">
                            <a:solidFill>
                              <a:srgbClr val="FFFF00"/>
                            </a:solidFill>
                            <a:latin typeface="Cambria Math" panose="02040503050406030204" pitchFamily="18" charset="0"/>
                            <a:ea typeface="Cambria Math" panose="02040503050406030204" pitchFamily="18" charset="0"/>
                          </a:rPr>
                        </m:ctrlPr>
                      </m:fPr>
                      <m:num>
                        <m:sSub>
                          <m:sSubPr>
                            <m:ctrlPr>
                              <a:rPr lang="es-ES" i="1">
                                <a:solidFill>
                                  <a:srgbClr val="FFFF00"/>
                                </a:solidFill>
                                <a:latin typeface="Cambria Math" panose="02040503050406030204" pitchFamily="18" charset="0"/>
                                <a:ea typeface="Cambria Math" panose="02040503050406030204" pitchFamily="18" charset="0"/>
                              </a:rPr>
                            </m:ctrlPr>
                          </m:sSubPr>
                          <m:e>
                            <m:r>
                              <a:rPr lang="es-ES" i="1">
                                <a:solidFill>
                                  <a:srgbClr val="FFFF00"/>
                                </a:solidFill>
                                <a:latin typeface="Cambria Math" panose="02040503050406030204" pitchFamily="18" charset="0"/>
                                <a:ea typeface="Cambria Math" panose="02040503050406030204" pitchFamily="18" charset="0"/>
                              </a:rPr>
                              <m:t>𝑇</m:t>
                            </m:r>
                          </m:e>
                          <m:sub>
                            <m:r>
                              <a:rPr lang="es-ES" i="1" smtClean="0">
                                <a:solidFill>
                                  <a:srgbClr val="FFFF00"/>
                                </a:solidFill>
                                <a:latin typeface="Cambria Math" panose="02040503050406030204" pitchFamily="18" charset="0"/>
                                <a:ea typeface="Cambria Math" panose="02040503050406030204" pitchFamily="18" charset="0"/>
                              </a:rPr>
                              <m:t>∞</m:t>
                            </m:r>
                            <m:r>
                              <a:rPr lang="es-ES" i="1">
                                <a:solidFill>
                                  <a:srgbClr val="FFFF00"/>
                                </a:solidFill>
                                <a:latin typeface="Cambria Math" panose="02040503050406030204" pitchFamily="18" charset="0"/>
                                <a:ea typeface="Cambria Math" panose="02040503050406030204" pitchFamily="18" charset="0"/>
                              </a:rPr>
                              <m:t>𝑐𝑎𝑙𝑖𝑒𝑛𝑡𝑒</m:t>
                            </m:r>
                          </m:sub>
                        </m:sSub>
                        <m:r>
                          <a:rPr lang="es-ES" i="1">
                            <a:solidFill>
                              <a:srgbClr val="FFFF00"/>
                            </a:solidFill>
                            <a:latin typeface="Cambria Math" panose="02040503050406030204" pitchFamily="18" charset="0"/>
                            <a:ea typeface="Cambria Math" panose="02040503050406030204" pitchFamily="18" charset="0"/>
                          </a:rPr>
                          <m:t>−</m:t>
                        </m:r>
                        <m:sSub>
                          <m:sSubPr>
                            <m:ctrlPr>
                              <a:rPr lang="es-ES" i="1">
                                <a:solidFill>
                                  <a:srgbClr val="FFFF00"/>
                                </a:solidFill>
                                <a:latin typeface="Cambria Math" panose="02040503050406030204" pitchFamily="18" charset="0"/>
                                <a:ea typeface="Cambria Math" panose="02040503050406030204" pitchFamily="18" charset="0"/>
                              </a:rPr>
                            </m:ctrlPr>
                          </m:sSubPr>
                          <m:e>
                            <m:r>
                              <a:rPr lang="es-ES" i="1">
                                <a:solidFill>
                                  <a:srgbClr val="FFFF00"/>
                                </a:solidFill>
                                <a:latin typeface="Cambria Math" panose="02040503050406030204" pitchFamily="18" charset="0"/>
                                <a:ea typeface="Cambria Math" panose="02040503050406030204" pitchFamily="18" charset="0"/>
                              </a:rPr>
                              <m:t>𝑇</m:t>
                            </m:r>
                          </m:e>
                          <m:sub>
                            <m:r>
                              <a:rPr lang="es-ES" i="1">
                                <a:solidFill>
                                  <a:srgbClr val="FFFF00"/>
                                </a:solidFill>
                                <a:latin typeface="Cambria Math" panose="02040503050406030204" pitchFamily="18" charset="0"/>
                                <a:ea typeface="Cambria Math" panose="02040503050406030204" pitchFamily="18" charset="0"/>
                              </a:rPr>
                              <m:t>𝑐𝑎𝑙𝑖𝑒𝑛𝑡𝑒</m:t>
                            </m:r>
                          </m:sub>
                        </m:sSub>
                      </m:num>
                      <m:den>
                        <m:f>
                          <m:fPr>
                            <m:ctrlPr>
                              <a:rPr lang="es-ES" i="1">
                                <a:solidFill>
                                  <a:srgbClr val="FFFF00"/>
                                </a:solidFill>
                                <a:latin typeface="Cambria Math" panose="02040503050406030204" pitchFamily="18" charset="0"/>
                                <a:ea typeface="Cambria Math" panose="02040503050406030204" pitchFamily="18" charset="0"/>
                              </a:rPr>
                            </m:ctrlPr>
                          </m:fPr>
                          <m:num>
                            <m:r>
                              <a:rPr lang="es-ES" i="1">
                                <a:solidFill>
                                  <a:srgbClr val="FFFF00"/>
                                </a:solidFill>
                                <a:latin typeface="Cambria Math" panose="02040503050406030204" pitchFamily="18" charset="0"/>
                                <a:ea typeface="Cambria Math" panose="02040503050406030204" pitchFamily="18" charset="0"/>
                              </a:rPr>
                              <m:t>1</m:t>
                            </m:r>
                          </m:num>
                          <m:den>
                            <m:sSub>
                              <m:sSubPr>
                                <m:ctrlPr>
                                  <a:rPr lang="es-ES" i="1" smtClean="0">
                                    <a:solidFill>
                                      <a:srgbClr val="FFFF00"/>
                                    </a:solidFill>
                                    <a:latin typeface="Cambria Math" panose="02040503050406030204" pitchFamily="18" charset="0"/>
                                    <a:ea typeface="Cambria Math" panose="02040503050406030204" pitchFamily="18" charset="0"/>
                                  </a:rPr>
                                </m:ctrlPr>
                              </m:sSubPr>
                              <m:e>
                                <m:r>
                                  <a:rPr lang="es-ES" b="0" i="1" smtClean="0">
                                    <a:solidFill>
                                      <a:srgbClr val="FFFF00"/>
                                    </a:solidFill>
                                    <a:latin typeface="Cambria Math" panose="02040503050406030204" pitchFamily="18" charset="0"/>
                                    <a:ea typeface="Cambria Math" panose="02040503050406030204" pitchFamily="18" charset="0"/>
                                  </a:rPr>
                                  <m:t>h</m:t>
                                </m:r>
                              </m:e>
                              <m:sub>
                                <m:r>
                                  <a:rPr lang="es-ES" b="0" i="1" smtClean="0">
                                    <a:solidFill>
                                      <a:srgbClr val="FFFF00"/>
                                    </a:solidFill>
                                    <a:latin typeface="Cambria Math" panose="02040503050406030204" pitchFamily="18" charset="0"/>
                                    <a:ea typeface="Cambria Math" panose="02040503050406030204" pitchFamily="18" charset="0"/>
                                  </a:rPr>
                                  <m:t>1</m:t>
                                </m:r>
                              </m:sub>
                            </m:sSub>
                            <m:r>
                              <a:rPr lang="es-ES" i="1">
                                <a:solidFill>
                                  <a:srgbClr val="FFFF00"/>
                                </a:solidFill>
                                <a:latin typeface="Cambria Math" panose="02040503050406030204" pitchFamily="18" charset="0"/>
                                <a:ea typeface="Cambria Math" panose="02040503050406030204" pitchFamily="18" charset="0"/>
                              </a:rPr>
                              <m:t>𝐴</m:t>
                            </m:r>
                          </m:den>
                        </m:f>
                      </m:den>
                    </m:f>
                    <m:r>
                      <a:rPr lang="es-ES" b="0" i="1" smtClean="0">
                        <a:solidFill>
                          <a:srgbClr val="FFFF00"/>
                        </a:solidFill>
                        <a:latin typeface="Cambria Math" panose="02040503050406030204" pitchFamily="18" charset="0"/>
                        <a:ea typeface="Cambria Math" panose="02040503050406030204" pitchFamily="18" charset="0"/>
                      </a:rPr>
                      <m:t>=</m:t>
                    </m:r>
                    <m:f>
                      <m:fPr>
                        <m:ctrlPr>
                          <a:rPr lang="es-ES" i="1">
                            <a:solidFill>
                              <a:srgbClr val="FFFF00"/>
                            </a:solidFill>
                            <a:latin typeface="Cambria Math" panose="02040503050406030204" pitchFamily="18" charset="0"/>
                            <a:ea typeface="Cambria Math" panose="02040503050406030204" pitchFamily="18" charset="0"/>
                          </a:rPr>
                        </m:ctrlPr>
                      </m:fPr>
                      <m:num>
                        <m:sSub>
                          <m:sSubPr>
                            <m:ctrlPr>
                              <a:rPr lang="es-ES" i="1">
                                <a:solidFill>
                                  <a:srgbClr val="FFFF00"/>
                                </a:solidFill>
                                <a:latin typeface="Cambria Math" panose="02040503050406030204" pitchFamily="18" charset="0"/>
                                <a:ea typeface="Cambria Math" panose="02040503050406030204" pitchFamily="18" charset="0"/>
                              </a:rPr>
                            </m:ctrlPr>
                          </m:sSubPr>
                          <m:e>
                            <m:r>
                              <a:rPr lang="es-ES" i="1">
                                <a:solidFill>
                                  <a:srgbClr val="FFFF00"/>
                                </a:solidFill>
                                <a:latin typeface="Cambria Math" panose="02040503050406030204" pitchFamily="18" charset="0"/>
                                <a:ea typeface="Cambria Math" panose="02040503050406030204" pitchFamily="18" charset="0"/>
                              </a:rPr>
                              <m:t>𝑇</m:t>
                            </m:r>
                          </m:e>
                          <m:sub>
                            <m:r>
                              <a:rPr lang="es-ES" i="1">
                                <a:solidFill>
                                  <a:srgbClr val="FFFF00"/>
                                </a:solidFill>
                                <a:latin typeface="Cambria Math" panose="02040503050406030204" pitchFamily="18" charset="0"/>
                                <a:ea typeface="Cambria Math" panose="02040503050406030204" pitchFamily="18" charset="0"/>
                              </a:rPr>
                              <m:t>𝑐𝑎𝑙𝑖𝑒𝑛𝑡𝑒</m:t>
                            </m:r>
                          </m:sub>
                        </m:sSub>
                        <m:r>
                          <a:rPr lang="es-ES" i="1">
                            <a:solidFill>
                              <a:srgbClr val="FFFF00"/>
                            </a:solidFill>
                            <a:latin typeface="Cambria Math" panose="02040503050406030204" pitchFamily="18" charset="0"/>
                            <a:ea typeface="Cambria Math" panose="02040503050406030204" pitchFamily="18" charset="0"/>
                          </a:rPr>
                          <m:t>−</m:t>
                        </m:r>
                        <m:sSub>
                          <m:sSubPr>
                            <m:ctrlPr>
                              <a:rPr lang="es-ES" i="1">
                                <a:solidFill>
                                  <a:srgbClr val="FFFF00"/>
                                </a:solidFill>
                                <a:latin typeface="Cambria Math" panose="02040503050406030204" pitchFamily="18" charset="0"/>
                                <a:ea typeface="Cambria Math" panose="02040503050406030204" pitchFamily="18" charset="0"/>
                              </a:rPr>
                            </m:ctrlPr>
                          </m:sSubPr>
                          <m:e>
                            <m:r>
                              <a:rPr lang="es-ES" i="1">
                                <a:solidFill>
                                  <a:srgbClr val="FFFF00"/>
                                </a:solidFill>
                                <a:latin typeface="Cambria Math" panose="02040503050406030204" pitchFamily="18" charset="0"/>
                                <a:ea typeface="Cambria Math" panose="02040503050406030204" pitchFamily="18" charset="0"/>
                              </a:rPr>
                              <m:t>𝑇</m:t>
                            </m:r>
                          </m:e>
                          <m:sub>
                            <m:r>
                              <a:rPr lang="es-ES" i="1">
                                <a:solidFill>
                                  <a:srgbClr val="FFFF00"/>
                                </a:solidFill>
                                <a:latin typeface="Cambria Math" panose="02040503050406030204" pitchFamily="18" charset="0"/>
                                <a:ea typeface="Cambria Math" panose="02040503050406030204" pitchFamily="18" charset="0"/>
                              </a:rPr>
                              <m:t>𝑓𝑟𝑖𝑎</m:t>
                            </m:r>
                          </m:sub>
                        </m:sSub>
                      </m:num>
                      <m:den>
                        <m:f>
                          <m:fPr>
                            <m:ctrlPr>
                              <a:rPr lang="es-ES" i="1">
                                <a:solidFill>
                                  <a:srgbClr val="FFFF00"/>
                                </a:solidFill>
                                <a:latin typeface="Cambria Math" panose="02040503050406030204" pitchFamily="18" charset="0"/>
                                <a:ea typeface="Cambria Math" panose="02040503050406030204" pitchFamily="18" charset="0"/>
                              </a:rPr>
                            </m:ctrlPr>
                          </m:fPr>
                          <m:num>
                            <m:r>
                              <a:rPr lang="es-ES" i="1">
                                <a:solidFill>
                                  <a:srgbClr val="FFFF00"/>
                                </a:solidFill>
                                <a:latin typeface="Cambria Math" panose="02040503050406030204" pitchFamily="18" charset="0"/>
                                <a:ea typeface="Cambria Math" panose="02040503050406030204" pitchFamily="18" charset="0"/>
                              </a:rPr>
                              <m:t>𝐿</m:t>
                            </m:r>
                          </m:num>
                          <m:den>
                            <m:r>
                              <a:rPr lang="es-ES" i="1">
                                <a:solidFill>
                                  <a:srgbClr val="FFFF00"/>
                                </a:solidFill>
                                <a:latin typeface="Cambria Math" panose="02040503050406030204" pitchFamily="18" charset="0"/>
                                <a:ea typeface="Cambria Math" panose="02040503050406030204" pitchFamily="18" charset="0"/>
                              </a:rPr>
                              <m:t>𝑘𝐴</m:t>
                            </m:r>
                          </m:den>
                        </m:f>
                      </m:den>
                    </m:f>
                    <m:r>
                      <a:rPr lang="es-ES" b="0" i="1" smtClean="0">
                        <a:solidFill>
                          <a:srgbClr val="FFFF00"/>
                        </a:solidFill>
                        <a:latin typeface="Cambria Math" panose="02040503050406030204" pitchFamily="18" charset="0"/>
                        <a:ea typeface="Cambria Math" panose="02040503050406030204" pitchFamily="18" charset="0"/>
                      </a:rPr>
                      <m:t>=</m:t>
                    </m:r>
                    <m:f>
                      <m:fPr>
                        <m:ctrlPr>
                          <a:rPr lang="es-ES" i="1">
                            <a:solidFill>
                              <a:srgbClr val="FFFF00"/>
                            </a:solidFill>
                            <a:latin typeface="Cambria Math" panose="02040503050406030204" pitchFamily="18" charset="0"/>
                            <a:ea typeface="Cambria Math" panose="02040503050406030204" pitchFamily="18" charset="0"/>
                          </a:rPr>
                        </m:ctrlPr>
                      </m:fPr>
                      <m:num>
                        <m:sSub>
                          <m:sSubPr>
                            <m:ctrlPr>
                              <a:rPr lang="es-ES" i="1">
                                <a:solidFill>
                                  <a:srgbClr val="FFFF00"/>
                                </a:solidFill>
                                <a:latin typeface="Cambria Math" panose="02040503050406030204" pitchFamily="18" charset="0"/>
                                <a:ea typeface="Cambria Math" panose="02040503050406030204" pitchFamily="18" charset="0"/>
                              </a:rPr>
                            </m:ctrlPr>
                          </m:sSubPr>
                          <m:e>
                            <m:r>
                              <a:rPr lang="es-ES" i="1">
                                <a:solidFill>
                                  <a:srgbClr val="FFFF00"/>
                                </a:solidFill>
                                <a:latin typeface="Cambria Math" panose="02040503050406030204" pitchFamily="18" charset="0"/>
                                <a:ea typeface="Cambria Math" panose="02040503050406030204" pitchFamily="18" charset="0"/>
                              </a:rPr>
                              <m:t>𝑇</m:t>
                            </m:r>
                          </m:e>
                          <m:sub>
                            <m:r>
                              <a:rPr lang="es-ES" b="0" i="1" smtClean="0">
                                <a:solidFill>
                                  <a:srgbClr val="FFFF00"/>
                                </a:solidFill>
                                <a:latin typeface="Cambria Math" panose="02040503050406030204" pitchFamily="18" charset="0"/>
                                <a:ea typeface="Cambria Math" panose="02040503050406030204" pitchFamily="18" charset="0"/>
                              </a:rPr>
                              <m:t>𝑓𝑟𝑖𝑎</m:t>
                            </m:r>
                          </m:sub>
                        </m:sSub>
                        <m:r>
                          <a:rPr lang="es-ES" i="1">
                            <a:solidFill>
                              <a:srgbClr val="FFFF00"/>
                            </a:solidFill>
                            <a:latin typeface="Cambria Math" panose="02040503050406030204" pitchFamily="18" charset="0"/>
                            <a:ea typeface="Cambria Math" panose="02040503050406030204" pitchFamily="18" charset="0"/>
                          </a:rPr>
                          <m:t>−</m:t>
                        </m:r>
                        <m:sSub>
                          <m:sSubPr>
                            <m:ctrlPr>
                              <a:rPr lang="es-ES" i="1">
                                <a:solidFill>
                                  <a:srgbClr val="FFFF00"/>
                                </a:solidFill>
                                <a:latin typeface="Cambria Math" panose="02040503050406030204" pitchFamily="18" charset="0"/>
                                <a:ea typeface="Cambria Math" panose="02040503050406030204" pitchFamily="18" charset="0"/>
                              </a:rPr>
                            </m:ctrlPr>
                          </m:sSubPr>
                          <m:e>
                            <m:r>
                              <a:rPr lang="es-ES" i="1">
                                <a:solidFill>
                                  <a:srgbClr val="FFFF00"/>
                                </a:solidFill>
                                <a:latin typeface="Cambria Math" panose="02040503050406030204" pitchFamily="18" charset="0"/>
                                <a:ea typeface="Cambria Math" panose="02040503050406030204" pitchFamily="18" charset="0"/>
                              </a:rPr>
                              <m:t>𝑇</m:t>
                            </m:r>
                          </m:e>
                          <m:sub>
                            <m:r>
                              <a:rPr lang="es-ES" i="1">
                                <a:solidFill>
                                  <a:srgbClr val="FFFF00"/>
                                </a:solidFill>
                                <a:latin typeface="Cambria Math" panose="02040503050406030204" pitchFamily="18" charset="0"/>
                                <a:ea typeface="Cambria Math" panose="02040503050406030204" pitchFamily="18" charset="0"/>
                              </a:rPr>
                              <m:t>∞</m:t>
                            </m:r>
                            <m:r>
                              <a:rPr lang="es-ES" i="1">
                                <a:solidFill>
                                  <a:srgbClr val="FFFF00"/>
                                </a:solidFill>
                                <a:latin typeface="Cambria Math" panose="02040503050406030204" pitchFamily="18" charset="0"/>
                                <a:ea typeface="Cambria Math" panose="02040503050406030204" pitchFamily="18" charset="0"/>
                              </a:rPr>
                              <m:t>𝑓𝑟𝑖𝑎</m:t>
                            </m:r>
                          </m:sub>
                        </m:sSub>
                      </m:num>
                      <m:den>
                        <m:f>
                          <m:fPr>
                            <m:ctrlPr>
                              <a:rPr lang="es-ES" i="1">
                                <a:solidFill>
                                  <a:srgbClr val="FFFF00"/>
                                </a:solidFill>
                                <a:latin typeface="Cambria Math" panose="02040503050406030204" pitchFamily="18" charset="0"/>
                                <a:ea typeface="Cambria Math" panose="02040503050406030204" pitchFamily="18" charset="0"/>
                              </a:rPr>
                            </m:ctrlPr>
                          </m:fPr>
                          <m:num>
                            <m:r>
                              <a:rPr lang="es-ES" i="1">
                                <a:solidFill>
                                  <a:srgbClr val="FFFF00"/>
                                </a:solidFill>
                                <a:latin typeface="Cambria Math" panose="02040503050406030204" pitchFamily="18" charset="0"/>
                                <a:ea typeface="Cambria Math" panose="02040503050406030204" pitchFamily="18" charset="0"/>
                              </a:rPr>
                              <m:t>1</m:t>
                            </m:r>
                          </m:num>
                          <m:den>
                            <m:sSub>
                              <m:sSubPr>
                                <m:ctrlPr>
                                  <a:rPr lang="es-ES" i="1">
                                    <a:solidFill>
                                      <a:srgbClr val="FFFF00"/>
                                    </a:solidFill>
                                    <a:latin typeface="Cambria Math" panose="02040503050406030204" pitchFamily="18" charset="0"/>
                                    <a:ea typeface="Cambria Math" panose="02040503050406030204" pitchFamily="18" charset="0"/>
                                  </a:rPr>
                                </m:ctrlPr>
                              </m:sSubPr>
                              <m:e>
                                <m:r>
                                  <a:rPr lang="es-ES" i="1">
                                    <a:solidFill>
                                      <a:srgbClr val="FFFF00"/>
                                    </a:solidFill>
                                    <a:latin typeface="Cambria Math" panose="02040503050406030204" pitchFamily="18" charset="0"/>
                                    <a:ea typeface="Cambria Math" panose="02040503050406030204" pitchFamily="18" charset="0"/>
                                  </a:rPr>
                                  <m:t>h</m:t>
                                </m:r>
                              </m:e>
                              <m:sub>
                                <m:r>
                                  <a:rPr lang="es-ES" b="0" i="1" smtClean="0">
                                    <a:solidFill>
                                      <a:srgbClr val="FFFF00"/>
                                    </a:solidFill>
                                    <a:latin typeface="Cambria Math" panose="02040503050406030204" pitchFamily="18" charset="0"/>
                                    <a:ea typeface="Cambria Math" panose="02040503050406030204" pitchFamily="18" charset="0"/>
                                  </a:rPr>
                                  <m:t>2</m:t>
                                </m:r>
                              </m:sub>
                            </m:sSub>
                            <m:r>
                              <a:rPr lang="es-ES" i="1">
                                <a:solidFill>
                                  <a:srgbClr val="FFFF00"/>
                                </a:solidFill>
                                <a:latin typeface="Cambria Math" panose="02040503050406030204" pitchFamily="18" charset="0"/>
                                <a:ea typeface="Cambria Math" panose="02040503050406030204" pitchFamily="18" charset="0"/>
                              </a:rPr>
                              <m:t>𝐴</m:t>
                            </m:r>
                          </m:den>
                        </m:f>
                      </m:den>
                    </m:f>
                  </m:oMath>
                </a14:m>
                <a:endParaRPr lang="es-CL" dirty="0"/>
              </a:p>
              <a:p>
                <a14:m>
                  <m:oMath xmlns:m="http://schemas.openxmlformats.org/officeDocument/2006/math">
                    <m:sSub>
                      <m:sSubPr>
                        <m:ctrlPr>
                          <a:rPr lang="es-ES" i="1" smtClean="0">
                            <a:solidFill>
                              <a:srgbClr val="FFFF00"/>
                            </a:solidFill>
                            <a:latin typeface="Cambria Math" panose="02040503050406030204" pitchFamily="18" charset="0"/>
                            <a:ea typeface="Cambria Math" panose="02040503050406030204" pitchFamily="18" charset="0"/>
                          </a:rPr>
                        </m:ctrlPr>
                      </m:sSubPr>
                      <m:e>
                        <m:r>
                          <a:rPr lang="es-ES" i="1">
                            <a:solidFill>
                              <a:srgbClr val="FFFF00"/>
                            </a:solidFill>
                            <a:latin typeface="Cambria Math" panose="02040503050406030204" pitchFamily="18" charset="0"/>
                            <a:ea typeface="Cambria Math" panose="02040503050406030204" pitchFamily="18" charset="0"/>
                          </a:rPr>
                          <m:t>𝑞</m:t>
                        </m:r>
                      </m:e>
                      <m:sub>
                        <m:r>
                          <a:rPr lang="es-ES" i="1">
                            <a:solidFill>
                              <a:srgbClr val="FFFF00"/>
                            </a:solidFill>
                            <a:latin typeface="Cambria Math" panose="02040503050406030204" pitchFamily="18" charset="0"/>
                            <a:ea typeface="Cambria Math" panose="02040503050406030204" pitchFamily="18" charset="0"/>
                          </a:rPr>
                          <m:t>𝑥</m:t>
                        </m:r>
                      </m:sub>
                    </m:sSub>
                    <m:r>
                      <a:rPr lang="es-ES" b="0" i="1" smtClean="0">
                        <a:solidFill>
                          <a:srgbClr val="FFFF00"/>
                        </a:solidFill>
                        <a:latin typeface="Cambria Math" panose="02040503050406030204" pitchFamily="18" charset="0"/>
                        <a:ea typeface="Cambria Math" panose="02040503050406030204" pitchFamily="18" charset="0"/>
                      </a:rPr>
                      <m:t>=</m:t>
                    </m:r>
                    <m:f>
                      <m:fPr>
                        <m:ctrlPr>
                          <a:rPr lang="es-ES" b="0" i="1" smtClean="0">
                            <a:solidFill>
                              <a:srgbClr val="FFFF00"/>
                            </a:solidFill>
                            <a:latin typeface="Cambria Math" panose="02040503050406030204" pitchFamily="18" charset="0"/>
                            <a:ea typeface="Cambria Math" panose="02040503050406030204" pitchFamily="18" charset="0"/>
                          </a:rPr>
                        </m:ctrlPr>
                      </m:fPr>
                      <m:num>
                        <m:r>
                          <a:rPr lang="es-ES" b="0" i="1" smtClean="0">
                            <a:solidFill>
                              <a:srgbClr val="FFFF00"/>
                            </a:solidFill>
                            <a:latin typeface="Cambria Math" panose="02040503050406030204" pitchFamily="18" charset="0"/>
                            <a:ea typeface="Cambria Math" panose="02040503050406030204" pitchFamily="18" charset="0"/>
                          </a:rPr>
                          <m:t>∆</m:t>
                        </m:r>
                        <m:sSub>
                          <m:sSubPr>
                            <m:ctrlPr>
                              <a:rPr lang="es-ES" i="1">
                                <a:solidFill>
                                  <a:srgbClr val="FFFF00"/>
                                </a:solidFill>
                                <a:latin typeface="Cambria Math" panose="02040503050406030204" pitchFamily="18" charset="0"/>
                                <a:ea typeface="Cambria Math" panose="02040503050406030204" pitchFamily="18" charset="0"/>
                              </a:rPr>
                            </m:ctrlPr>
                          </m:sSubPr>
                          <m:e>
                            <m:r>
                              <a:rPr lang="es-ES" b="0" i="1" smtClean="0">
                                <a:solidFill>
                                  <a:srgbClr val="FFFF00"/>
                                </a:solidFill>
                                <a:latin typeface="Cambria Math" panose="02040503050406030204" pitchFamily="18" charset="0"/>
                                <a:ea typeface="Cambria Math" panose="02040503050406030204" pitchFamily="18" charset="0"/>
                              </a:rPr>
                              <m:t>𝑇</m:t>
                            </m:r>
                          </m:e>
                          <m:sub>
                            <m:r>
                              <a:rPr lang="es-ES" b="0" i="1" smtClean="0">
                                <a:solidFill>
                                  <a:srgbClr val="FFFF00"/>
                                </a:solidFill>
                                <a:latin typeface="Cambria Math" panose="02040503050406030204" pitchFamily="18" charset="0"/>
                                <a:ea typeface="Cambria Math" panose="02040503050406030204" pitchFamily="18" charset="0"/>
                              </a:rPr>
                              <m:t>𝑡𝑜𝑡</m:t>
                            </m:r>
                          </m:sub>
                        </m:sSub>
                      </m:num>
                      <m:den>
                        <m:sSub>
                          <m:sSubPr>
                            <m:ctrlPr>
                              <a:rPr lang="es-ES" i="1">
                                <a:solidFill>
                                  <a:srgbClr val="FFFF00"/>
                                </a:solidFill>
                                <a:latin typeface="Cambria Math" panose="02040503050406030204" pitchFamily="18" charset="0"/>
                                <a:ea typeface="Cambria Math" panose="02040503050406030204" pitchFamily="18" charset="0"/>
                              </a:rPr>
                            </m:ctrlPr>
                          </m:sSubPr>
                          <m:e>
                            <m:r>
                              <a:rPr lang="es-ES" b="0" i="1" smtClean="0">
                                <a:solidFill>
                                  <a:srgbClr val="FFFF00"/>
                                </a:solidFill>
                                <a:latin typeface="Cambria Math" panose="02040503050406030204" pitchFamily="18" charset="0"/>
                                <a:ea typeface="Cambria Math" panose="02040503050406030204" pitchFamily="18" charset="0"/>
                              </a:rPr>
                              <m:t>𝑅</m:t>
                            </m:r>
                          </m:e>
                          <m:sub>
                            <m:r>
                              <a:rPr lang="es-ES" b="0" i="1" smtClean="0">
                                <a:solidFill>
                                  <a:srgbClr val="FFFF00"/>
                                </a:solidFill>
                                <a:latin typeface="Cambria Math" panose="02040503050406030204" pitchFamily="18" charset="0"/>
                                <a:ea typeface="Cambria Math" panose="02040503050406030204" pitchFamily="18" charset="0"/>
                              </a:rPr>
                              <m:t>𝑡𝑜𝑡</m:t>
                            </m:r>
                          </m:sub>
                        </m:sSub>
                      </m:den>
                    </m:f>
                    <m:r>
                      <a:rPr lang="es-ES" b="0" i="1" smtClean="0">
                        <a:solidFill>
                          <a:srgbClr val="FFFF00"/>
                        </a:solidFill>
                        <a:latin typeface="Cambria Math" panose="02040503050406030204" pitchFamily="18" charset="0"/>
                        <a:ea typeface="Cambria Math" panose="02040503050406030204" pitchFamily="18" charset="0"/>
                      </a:rPr>
                      <m:t>=</m:t>
                    </m:r>
                  </m:oMath>
                </a14:m>
                <a:r>
                  <a:rPr lang="es-ES" dirty="0">
                    <a:solidFill>
                      <a:srgbClr val="FFFF00"/>
                    </a:solidFill>
                    <a:ea typeface="Cambria Math" panose="02040503050406030204" pitchFamily="18" charset="0"/>
                  </a:rPr>
                  <a:t> </a:t>
                </a:r>
                <a14:m>
                  <m:oMath xmlns:m="http://schemas.openxmlformats.org/officeDocument/2006/math">
                    <m:f>
                      <m:fPr>
                        <m:ctrlPr>
                          <a:rPr lang="es-ES" i="1">
                            <a:solidFill>
                              <a:srgbClr val="FFFF00"/>
                            </a:solidFill>
                            <a:latin typeface="Cambria Math" panose="02040503050406030204" pitchFamily="18" charset="0"/>
                            <a:ea typeface="Cambria Math" panose="02040503050406030204" pitchFamily="18" charset="0"/>
                          </a:rPr>
                        </m:ctrlPr>
                      </m:fPr>
                      <m:num>
                        <m:sSub>
                          <m:sSubPr>
                            <m:ctrlPr>
                              <a:rPr lang="es-ES" i="1">
                                <a:solidFill>
                                  <a:srgbClr val="FFFF00"/>
                                </a:solidFill>
                                <a:latin typeface="Cambria Math" panose="02040503050406030204" pitchFamily="18" charset="0"/>
                                <a:ea typeface="Cambria Math" panose="02040503050406030204" pitchFamily="18" charset="0"/>
                              </a:rPr>
                            </m:ctrlPr>
                          </m:sSubPr>
                          <m:e>
                            <m:r>
                              <a:rPr lang="es-ES" i="1">
                                <a:solidFill>
                                  <a:srgbClr val="FFFF00"/>
                                </a:solidFill>
                                <a:latin typeface="Cambria Math" panose="02040503050406030204" pitchFamily="18" charset="0"/>
                                <a:ea typeface="Cambria Math" panose="02040503050406030204" pitchFamily="18" charset="0"/>
                              </a:rPr>
                              <m:t>𝑇</m:t>
                            </m:r>
                          </m:e>
                          <m:sub>
                            <m:r>
                              <a:rPr lang="es-ES" i="1">
                                <a:solidFill>
                                  <a:srgbClr val="FFFF00"/>
                                </a:solidFill>
                                <a:latin typeface="Cambria Math" panose="02040503050406030204" pitchFamily="18" charset="0"/>
                                <a:ea typeface="Cambria Math" panose="02040503050406030204" pitchFamily="18" charset="0"/>
                              </a:rPr>
                              <m:t>∞</m:t>
                            </m:r>
                            <m:r>
                              <a:rPr lang="es-ES" i="1">
                                <a:solidFill>
                                  <a:srgbClr val="FFFF00"/>
                                </a:solidFill>
                                <a:latin typeface="Cambria Math" panose="02040503050406030204" pitchFamily="18" charset="0"/>
                                <a:ea typeface="Cambria Math" panose="02040503050406030204" pitchFamily="18" charset="0"/>
                              </a:rPr>
                              <m:t>𝑐𝑎𝑙𝑖𝑒𝑛𝑡𝑒</m:t>
                            </m:r>
                          </m:sub>
                        </m:sSub>
                        <m:r>
                          <a:rPr lang="es-ES" i="1">
                            <a:solidFill>
                              <a:srgbClr val="FFFF00"/>
                            </a:solidFill>
                            <a:latin typeface="Cambria Math" panose="02040503050406030204" pitchFamily="18" charset="0"/>
                            <a:ea typeface="Cambria Math" panose="02040503050406030204" pitchFamily="18" charset="0"/>
                          </a:rPr>
                          <m:t>−</m:t>
                        </m:r>
                        <m:sSub>
                          <m:sSubPr>
                            <m:ctrlPr>
                              <a:rPr lang="es-ES" i="1">
                                <a:solidFill>
                                  <a:srgbClr val="FFFF00"/>
                                </a:solidFill>
                                <a:latin typeface="Cambria Math" panose="02040503050406030204" pitchFamily="18" charset="0"/>
                                <a:ea typeface="Cambria Math" panose="02040503050406030204" pitchFamily="18" charset="0"/>
                              </a:rPr>
                            </m:ctrlPr>
                          </m:sSubPr>
                          <m:e>
                            <m:r>
                              <a:rPr lang="es-ES" i="1">
                                <a:solidFill>
                                  <a:srgbClr val="FFFF00"/>
                                </a:solidFill>
                                <a:latin typeface="Cambria Math" panose="02040503050406030204" pitchFamily="18" charset="0"/>
                                <a:ea typeface="Cambria Math" panose="02040503050406030204" pitchFamily="18" charset="0"/>
                              </a:rPr>
                              <m:t>𝑇</m:t>
                            </m:r>
                          </m:e>
                          <m:sub>
                            <m:r>
                              <a:rPr lang="es-ES" i="1">
                                <a:solidFill>
                                  <a:srgbClr val="FFFF00"/>
                                </a:solidFill>
                                <a:latin typeface="Cambria Math" panose="02040503050406030204" pitchFamily="18" charset="0"/>
                                <a:ea typeface="Cambria Math" panose="02040503050406030204" pitchFamily="18" charset="0"/>
                              </a:rPr>
                              <m:t>∞</m:t>
                            </m:r>
                            <m:r>
                              <a:rPr lang="es-ES" i="1">
                                <a:solidFill>
                                  <a:srgbClr val="FFFF00"/>
                                </a:solidFill>
                                <a:latin typeface="Cambria Math" panose="02040503050406030204" pitchFamily="18" charset="0"/>
                                <a:ea typeface="Cambria Math" panose="02040503050406030204" pitchFamily="18" charset="0"/>
                              </a:rPr>
                              <m:t>𝑓𝑟𝑖𝑎</m:t>
                            </m:r>
                          </m:sub>
                        </m:sSub>
                      </m:num>
                      <m:den>
                        <m:sSub>
                          <m:sSubPr>
                            <m:ctrlPr>
                              <a:rPr lang="es-ES" i="1">
                                <a:solidFill>
                                  <a:srgbClr val="FFFF00"/>
                                </a:solidFill>
                                <a:latin typeface="Cambria Math" panose="02040503050406030204" pitchFamily="18" charset="0"/>
                                <a:ea typeface="Cambria Math" panose="02040503050406030204" pitchFamily="18" charset="0"/>
                              </a:rPr>
                            </m:ctrlPr>
                          </m:sSubPr>
                          <m:e>
                            <m:r>
                              <a:rPr lang="es-ES" i="1">
                                <a:solidFill>
                                  <a:srgbClr val="FFFF00"/>
                                </a:solidFill>
                                <a:latin typeface="Cambria Math" panose="02040503050406030204" pitchFamily="18" charset="0"/>
                                <a:ea typeface="Cambria Math" panose="02040503050406030204" pitchFamily="18" charset="0"/>
                              </a:rPr>
                              <m:t>𝑅</m:t>
                            </m:r>
                          </m:e>
                          <m:sub>
                            <m:r>
                              <a:rPr lang="es-ES" i="1">
                                <a:solidFill>
                                  <a:srgbClr val="FFFF00"/>
                                </a:solidFill>
                                <a:latin typeface="Cambria Math" panose="02040503050406030204" pitchFamily="18" charset="0"/>
                                <a:ea typeface="Cambria Math" panose="02040503050406030204" pitchFamily="18" charset="0"/>
                              </a:rPr>
                              <m:t>𝑡𝑜𝑡</m:t>
                            </m:r>
                          </m:sub>
                        </m:sSub>
                      </m:den>
                    </m:f>
                  </m:oMath>
                </a14:m>
                <a:r>
                  <a:rPr lang="es-CL" dirty="0"/>
                  <a:t>; </a:t>
                </a:r>
                <a14:m>
                  <m:oMath xmlns:m="http://schemas.openxmlformats.org/officeDocument/2006/math">
                    <m:sSub>
                      <m:sSubPr>
                        <m:ctrlPr>
                          <a:rPr lang="es-ES" i="1">
                            <a:solidFill>
                              <a:srgbClr val="FFFF00"/>
                            </a:solidFill>
                            <a:latin typeface="Cambria Math" panose="02040503050406030204" pitchFamily="18" charset="0"/>
                            <a:ea typeface="Cambria Math" panose="02040503050406030204" pitchFamily="18" charset="0"/>
                          </a:rPr>
                        </m:ctrlPr>
                      </m:sSubPr>
                      <m:e>
                        <m:r>
                          <a:rPr lang="es-ES" i="1">
                            <a:solidFill>
                              <a:srgbClr val="FFFF00"/>
                            </a:solidFill>
                            <a:latin typeface="Cambria Math" panose="02040503050406030204" pitchFamily="18" charset="0"/>
                            <a:ea typeface="Cambria Math" panose="02040503050406030204" pitchFamily="18" charset="0"/>
                          </a:rPr>
                          <m:t>𝑅</m:t>
                        </m:r>
                      </m:e>
                      <m:sub>
                        <m:r>
                          <a:rPr lang="es-ES" i="1">
                            <a:solidFill>
                              <a:srgbClr val="FFFF00"/>
                            </a:solidFill>
                            <a:latin typeface="Cambria Math" panose="02040503050406030204" pitchFamily="18" charset="0"/>
                            <a:ea typeface="Cambria Math" panose="02040503050406030204" pitchFamily="18" charset="0"/>
                          </a:rPr>
                          <m:t>𝑡𝑜𝑡</m:t>
                        </m:r>
                      </m:sub>
                    </m:sSub>
                    <m:r>
                      <a:rPr lang="es-ES" b="0" i="1" smtClean="0">
                        <a:solidFill>
                          <a:srgbClr val="FFFF00"/>
                        </a:solidFill>
                        <a:latin typeface="Cambria Math" panose="02040503050406030204" pitchFamily="18" charset="0"/>
                        <a:ea typeface="Cambria Math" panose="02040503050406030204" pitchFamily="18" charset="0"/>
                      </a:rPr>
                      <m:t>=</m:t>
                    </m:r>
                    <m:f>
                      <m:fPr>
                        <m:ctrlPr>
                          <a:rPr lang="es-ES" i="1">
                            <a:solidFill>
                              <a:srgbClr val="FFFF00"/>
                            </a:solidFill>
                            <a:latin typeface="Cambria Math" panose="02040503050406030204" pitchFamily="18" charset="0"/>
                            <a:ea typeface="Cambria Math" panose="02040503050406030204" pitchFamily="18" charset="0"/>
                          </a:rPr>
                        </m:ctrlPr>
                      </m:fPr>
                      <m:num>
                        <m:r>
                          <a:rPr lang="es-ES" i="1">
                            <a:solidFill>
                              <a:srgbClr val="FFFF00"/>
                            </a:solidFill>
                            <a:latin typeface="Cambria Math" panose="02040503050406030204" pitchFamily="18" charset="0"/>
                            <a:ea typeface="Cambria Math" panose="02040503050406030204" pitchFamily="18" charset="0"/>
                          </a:rPr>
                          <m:t>1</m:t>
                        </m:r>
                      </m:num>
                      <m:den>
                        <m:sSub>
                          <m:sSubPr>
                            <m:ctrlPr>
                              <a:rPr lang="es-ES" i="1">
                                <a:solidFill>
                                  <a:srgbClr val="FFFF00"/>
                                </a:solidFill>
                                <a:latin typeface="Cambria Math" panose="02040503050406030204" pitchFamily="18" charset="0"/>
                                <a:ea typeface="Cambria Math" panose="02040503050406030204" pitchFamily="18" charset="0"/>
                              </a:rPr>
                            </m:ctrlPr>
                          </m:sSubPr>
                          <m:e>
                            <m:r>
                              <a:rPr lang="es-ES" i="1">
                                <a:solidFill>
                                  <a:srgbClr val="FFFF00"/>
                                </a:solidFill>
                                <a:latin typeface="Cambria Math" panose="02040503050406030204" pitchFamily="18" charset="0"/>
                                <a:ea typeface="Cambria Math" panose="02040503050406030204" pitchFamily="18" charset="0"/>
                              </a:rPr>
                              <m:t>h</m:t>
                            </m:r>
                          </m:e>
                          <m:sub>
                            <m:r>
                              <a:rPr lang="es-ES" i="1">
                                <a:solidFill>
                                  <a:srgbClr val="FFFF00"/>
                                </a:solidFill>
                                <a:latin typeface="Cambria Math" panose="02040503050406030204" pitchFamily="18" charset="0"/>
                                <a:ea typeface="Cambria Math" panose="02040503050406030204" pitchFamily="18" charset="0"/>
                              </a:rPr>
                              <m:t>1</m:t>
                            </m:r>
                          </m:sub>
                        </m:sSub>
                        <m:r>
                          <a:rPr lang="es-ES" i="1">
                            <a:solidFill>
                              <a:srgbClr val="FFFF00"/>
                            </a:solidFill>
                            <a:latin typeface="Cambria Math" panose="02040503050406030204" pitchFamily="18" charset="0"/>
                            <a:ea typeface="Cambria Math" panose="02040503050406030204" pitchFamily="18" charset="0"/>
                          </a:rPr>
                          <m:t>𝐴</m:t>
                        </m:r>
                      </m:den>
                    </m:f>
                    <m:r>
                      <a:rPr lang="es-ES" b="0" i="1" smtClean="0">
                        <a:solidFill>
                          <a:srgbClr val="FFFF00"/>
                        </a:solidFill>
                        <a:latin typeface="Cambria Math" panose="02040503050406030204" pitchFamily="18" charset="0"/>
                        <a:ea typeface="Cambria Math" panose="02040503050406030204" pitchFamily="18" charset="0"/>
                      </a:rPr>
                      <m:t>+</m:t>
                    </m:r>
                    <m:f>
                      <m:fPr>
                        <m:ctrlPr>
                          <a:rPr lang="es-ES" i="1">
                            <a:solidFill>
                              <a:srgbClr val="FFFF00"/>
                            </a:solidFill>
                            <a:latin typeface="Cambria Math" panose="02040503050406030204" pitchFamily="18" charset="0"/>
                            <a:ea typeface="Cambria Math" panose="02040503050406030204" pitchFamily="18" charset="0"/>
                          </a:rPr>
                        </m:ctrlPr>
                      </m:fPr>
                      <m:num>
                        <m:r>
                          <a:rPr lang="es-ES" i="1">
                            <a:solidFill>
                              <a:srgbClr val="FFFF00"/>
                            </a:solidFill>
                            <a:latin typeface="Cambria Math" panose="02040503050406030204" pitchFamily="18" charset="0"/>
                            <a:ea typeface="Cambria Math" panose="02040503050406030204" pitchFamily="18" charset="0"/>
                          </a:rPr>
                          <m:t>𝐿</m:t>
                        </m:r>
                      </m:num>
                      <m:den>
                        <m:r>
                          <a:rPr lang="es-ES" i="1">
                            <a:solidFill>
                              <a:srgbClr val="FFFF00"/>
                            </a:solidFill>
                            <a:latin typeface="Cambria Math" panose="02040503050406030204" pitchFamily="18" charset="0"/>
                            <a:ea typeface="Cambria Math" panose="02040503050406030204" pitchFamily="18" charset="0"/>
                          </a:rPr>
                          <m:t>𝑘𝐴</m:t>
                        </m:r>
                      </m:den>
                    </m:f>
                    <m:r>
                      <a:rPr lang="es-ES" b="0" i="1" smtClean="0">
                        <a:solidFill>
                          <a:srgbClr val="FFFF00"/>
                        </a:solidFill>
                        <a:latin typeface="Cambria Math" panose="02040503050406030204" pitchFamily="18" charset="0"/>
                        <a:ea typeface="Cambria Math" panose="02040503050406030204" pitchFamily="18" charset="0"/>
                      </a:rPr>
                      <m:t>+</m:t>
                    </m:r>
                    <m:f>
                      <m:fPr>
                        <m:ctrlPr>
                          <a:rPr lang="es-ES" i="1">
                            <a:solidFill>
                              <a:srgbClr val="FFFF00"/>
                            </a:solidFill>
                            <a:latin typeface="Cambria Math" panose="02040503050406030204" pitchFamily="18" charset="0"/>
                            <a:ea typeface="Cambria Math" panose="02040503050406030204" pitchFamily="18" charset="0"/>
                          </a:rPr>
                        </m:ctrlPr>
                      </m:fPr>
                      <m:num>
                        <m:r>
                          <a:rPr lang="es-ES" i="1">
                            <a:solidFill>
                              <a:srgbClr val="FFFF00"/>
                            </a:solidFill>
                            <a:latin typeface="Cambria Math" panose="02040503050406030204" pitchFamily="18" charset="0"/>
                            <a:ea typeface="Cambria Math" panose="02040503050406030204" pitchFamily="18" charset="0"/>
                          </a:rPr>
                          <m:t>1</m:t>
                        </m:r>
                      </m:num>
                      <m:den>
                        <m:sSub>
                          <m:sSubPr>
                            <m:ctrlPr>
                              <a:rPr lang="es-ES" i="1">
                                <a:solidFill>
                                  <a:srgbClr val="FFFF00"/>
                                </a:solidFill>
                                <a:latin typeface="Cambria Math" panose="02040503050406030204" pitchFamily="18" charset="0"/>
                                <a:ea typeface="Cambria Math" panose="02040503050406030204" pitchFamily="18" charset="0"/>
                              </a:rPr>
                            </m:ctrlPr>
                          </m:sSubPr>
                          <m:e>
                            <m:r>
                              <a:rPr lang="es-ES" i="1">
                                <a:solidFill>
                                  <a:srgbClr val="FFFF00"/>
                                </a:solidFill>
                                <a:latin typeface="Cambria Math" panose="02040503050406030204" pitchFamily="18" charset="0"/>
                                <a:ea typeface="Cambria Math" panose="02040503050406030204" pitchFamily="18" charset="0"/>
                              </a:rPr>
                              <m:t>h</m:t>
                            </m:r>
                          </m:e>
                          <m:sub>
                            <m:r>
                              <a:rPr lang="es-ES" i="1">
                                <a:solidFill>
                                  <a:srgbClr val="FFFF00"/>
                                </a:solidFill>
                                <a:latin typeface="Cambria Math" panose="02040503050406030204" pitchFamily="18" charset="0"/>
                                <a:ea typeface="Cambria Math" panose="02040503050406030204" pitchFamily="18" charset="0"/>
                              </a:rPr>
                              <m:t>2</m:t>
                            </m:r>
                          </m:sub>
                        </m:sSub>
                        <m:r>
                          <a:rPr lang="es-ES" i="1">
                            <a:solidFill>
                              <a:srgbClr val="FFFF00"/>
                            </a:solidFill>
                            <a:latin typeface="Cambria Math" panose="02040503050406030204" pitchFamily="18" charset="0"/>
                            <a:ea typeface="Cambria Math" panose="02040503050406030204" pitchFamily="18" charset="0"/>
                          </a:rPr>
                          <m:t>𝐴</m:t>
                        </m:r>
                      </m:den>
                    </m:f>
                  </m:oMath>
                </a14:m>
                <a:endParaRPr lang="es-CL" dirty="0"/>
              </a:p>
            </p:txBody>
          </p:sp>
        </mc:Choice>
        <mc:Fallback xmlns="">
          <p:sp>
            <p:nvSpPr>
              <p:cNvPr id="3" name="Marcador de contenido 2">
                <a:extLst>
                  <a:ext uri="{FF2B5EF4-FFF2-40B4-BE49-F238E27FC236}">
                    <a16:creationId xmlns:a16="http://schemas.microsoft.com/office/drawing/2014/main" id="{882A4E88-3F50-4A08-8BCD-11D19DF0FBFA}"/>
                  </a:ext>
                </a:extLst>
              </p:cNvPr>
              <p:cNvSpPr>
                <a:spLocks noGrp="1" noRot="1" noChangeAspect="1" noMove="1" noResize="1" noEditPoints="1" noAdjustHandles="1" noChangeArrowheads="1" noChangeShapeType="1" noTextEdit="1"/>
              </p:cNvSpPr>
              <p:nvPr>
                <p:ph idx="1"/>
              </p:nvPr>
            </p:nvSpPr>
            <p:spPr>
              <a:xfrm>
                <a:off x="838200" y="497150"/>
                <a:ext cx="10515600" cy="6214368"/>
              </a:xfrm>
              <a:blipFill>
                <a:blip r:embed="rId2"/>
                <a:stretch>
                  <a:fillRect l="-1043" t="-1668"/>
                </a:stretch>
              </a:blipFill>
            </p:spPr>
            <p:txBody>
              <a:bodyPr/>
              <a:lstStyle/>
              <a:p>
                <a:r>
                  <a:rPr lang="es-CL">
                    <a:noFill/>
                  </a:rPr>
                  <a:t> </a:t>
                </a:r>
              </a:p>
            </p:txBody>
          </p:sp>
        </mc:Fallback>
      </mc:AlternateContent>
      <p:pic>
        <p:nvPicPr>
          <p:cNvPr id="4" name="Imagen 3">
            <a:extLst>
              <a:ext uri="{FF2B5EF4-FFF2-40B4-BE49-F238E27FC236}">
                <a16:creationId xmlns:a16="http://schemas.microsoft.com/office/drawing/2014/main" id="{8830B416-7A58-407C-BCCD-8E73DC9DD869}"/>
              </a:ext>
            </a:extLst>
          </p:cNvPr>
          <p:cNvPicPr>
            <a:picLocks noChangeAspect="1"/>
          </p:cNvPicPr>
          <p:nvPr/>
        </p:nvPicPr>
        <p:blipFill rotWithShape="1">
          <a:blip r:embed="rId3"/>
          <a:srcRect l="24266"/>
          <a:stretch/>
        </p:blipFill>
        <p:spPr>
          <a:xfrm>
            <a:off x="4165040" y="2186285"/>
            <a:ext cx="3958028" cy="2547281"/>
          </a:xfrm>
          <a:prstGeom prst="rect">
            <a:avLst/>
          </a:prstGeom>
        </p:spPr>
      </p:pic>
    </p:spTree>
    <p:extLst>
      <p:ext uri="{BB962C8B-B14F-4D97-AF65-F5344CB8AC3E}">
        <p14:creationId xmlns:p14="http://schemas.microsoft.com/office/powerpoint/2010/main" val="168360584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1D70142-7756-421A-A5CA-AF71E0A3ACF3}"/>
              </a:ext>
            </a:extLst>
          </p:cNvPr>
          <p:cNvSpPr>
            <a:spLocks noGrp="1"/>
          </p:cNvSpPr>
          <p:nvPr>
            <p:ph type="title"/>
          </p:nvPr>
        </p:nvSpPr>
        <p:spPr/>
        <p:txBody>
          <a:bodyPr/>
          <a:lstStyle/>
          <a:p>
            <a:r>
              <a:rPr lang="es-ES" dirty="0"/>
              <a:t>Pared compuesta</a:t>
            </a:r>
            <a:endParaRPr lang="es-CL" dirty="0"/>
          </a:p>
        </p:txBody>
      </p:sp>
      <p:pic>
        <p:nvPicPr>
          <p:cNvPr id="7" name="Imagen 6" descr="Diagrama&#10;&#10;Descripción generada automáticamente con confianza media">
            <a:extLst>
              <a:ext uri="{FF2B5EF4-FFF2-40B4-BE49-F238E27FC236}">
                <a16:creationId xmlns:a16="http://schemas.microsoft.com/office/drawing/2014/main" id="{82BF5495-7955-4919-8566-948E5EEB3CBC}"/>
              </a:ext>
            </a:extLst>
          </p:cNvPr>
          <p:cNvPicPr>
            <a:picLocks noChangeAspect="1"/>
          </p:cNvPicPr>
          <p:nvPr/>
        </p:nvPicPr>
        <p:blipFill rotWithShape="1">
          <a:blip r:embed="rId2"/>
          <a:srcRect b="8130"/>
          <a:stretch/>
        </p:blipFill>
        <p:spPr>
          <a:xfrm>
            <a:off x="5525008" y="1419125"/>
            <a:ext cx="6666992" cy="5221372"/>
          </a:xfrm>
          <a:prstGeom prst="rect">
            <a:avLst/>
          </a:prstGeom>
        </p:spPr>
      </p:pic>
      <p:pic>
        <p:nvPicPr>
          <p:cNvPr id="1026" name="Picture 2" descr="Ventanas de Termopanel - Glasstech">
            <a:extLst>
              <a:ext uri="{FF2B5EF4-FFF2-40B4-BE49-F238E27FC236}">
                <a16:creationId xmlns:a16="http://schemas.microsoft.com/office/drawing/2014/main" id="{C40DB2EF-B127-44DE-BCC8-6D8537D64A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3178" y="2731357"/>
            <a:ext cx="5247813" cy="21608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703947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Marcador de contenido 2">
                <a:extLst>
                  <a:ext uri="{FF2B5EF4-FFF2-40B4-BE49-F238E27FC236}">
                    <a16:creationId xmlns:a16="http://schemas.microsoft.com/office/drawing/2014/main" id="{5AD7EE3A-234D-463B-AB1E-768B27C91D93}"/>
                  </a:ext>
                </a:extLst>
              </p:cNvPr>
              <p:cNvSpPr>
                <a:spLocks noGrp="1"/>
              </p:cNvSpPr>
              <p:nvPr>
                <p:ph idx="1"/>
              </p:nvPr>
            </p:nvSpPr>
            <p:spPr>
              <a:xfrm>
                <a:off x="838200" y="550416"/>
                <a:ext cx="7018538" cy="5626547"/>
              </a:xfrm>
            </p:spPr>
            <p:txBody>
              <a:bodyPr>
                <a:normAutofit fontScale="92500" lnSpcReduction="10000"/>
              </a:bodyPr>
              <a:lstStyle/>
              <a:p>
                <a:r>
                  <a:rPr lang="es-ES" dirty="0"/>
                  <a:t>Al igual que para el ejemplo anterior, aquí nos interesa obtener una expresión para la resistencia total del sistema dado que:</a:t>
                </a:r>
              </a:p>
              <a:p>
                <a14:m>
                  <m:oMath xmlns:m="http://schemas.openxmlformats.org/officeDocument/2006/math">
                    <m:sSub>
                      <m:sSubPr>
                        <m:ctrlPr>
                          <a:rPr lang="es-ES" i="1">
                            <a:solidFill>
                              <a:srgbClr val="FFFF00"/>
                            </a:solidFill>
                            <a:latin typeface="Cambria Math" panose="02040503050406030204" pitchFamily="18" charset="0"/>
                            <a:ea typeface="Cambria Math" panose="02040503050406030204" pitchFamily="18" charset="0"/>
                          </a:rPr>
                        </m:ctrlPr>
                      </m:sSubPr>
                      <m:e>
                        <m:r>
                          <a:rPr lang="es-ES" i="1">
                            <a:solidFill>
                              <a:srgbClr val="FFFF00"/>
                            </a:solidFill>
                            <a:latin typeface="Cambria Math" panose="02040503050406030204" pitchFamily="18" charset="0"/>
                            <a:ea typeface="Cambria Math" panose="02040503050406030204" pitchFamily="18" charset="0"/>
                          </a:rPr>
                          <m:t>𝑞</m:t>
                        </m:r>
                      </m:e>
                      <m:sub>
                        <m:r>
                          <a:rPr lang="es-ES" i="1">
                            <a:solidFill>
                              <a:srgbClr val="FFFF00"/>
                            </a:solidFill>
                            <a:latin typeface="Cambria Math" panose="02040503050406030204" pitchFamily="18" charset="0"/>
                            <a:ea typeface="Cambria Math" panose="02040503050406030204" pitchFamily="18" charset="0"/>
                          </a:rPr>
                          <m:t>𝑥</m:t>
                        </m:r>
                      </m:sub>
                    </m:sSub>
                    <m:r>
                      <a:rPr lang="es-ES" b="0" i="1" smtClean="0">
                        <a:solidFill>
                          <a:srgbClr val="FFFF00"/>
                        </a:solidFill>
                        <a:latin typeface="Cambria Math" panose="02040503050406030204" pitchFamily="18" charset="0"/>
                        <a:ea typeface="Cambria Math" panose="02040503050406030204" pitchFamily="18" charset="0"/>
                      </a:rPr>
                      <m:t>=</m:t>
                    </m:r>
                    <m:f>
                      <m:fPr>
                        <m:ctrlPr>
                          <a:rPr lang="es-ES" b="0" i="1" smtClean="0">
                            <a:solidFill>
                              <a:srgbClr val="FFFF00"/>
                            </a:solidFill>
                            <a:latin typeface="Cambria Math" panose="02040503050406030204" pitchFamily="18" charset="0"/>
                            <a:ea typeface="Cambria Math" panose="02040503050406030204" pitchFamily="18" charset="0"/>
                          </a:rPr>
                        </m:ctrlPr>
                      </m:fPr>
                      <m:num>
                        <m:sSub>
                          <m:sSubPr>
                            <m:ctrlPr>
                              <a:rPr lang="es-ES" i="1">
                                <a:solidFill>
                                  <a:srgbClr val="FFFF00"/>
                                </a:solidFill>
                                <a:latin typeface="Cambria Math" panose="02040503050406030204" pitchFamily="18" charset="0"/>
                                <a:ea typeface="Cambria Math" panose="02040503050406030204" pitchFamily="18" charset="0"/>
                              </a:rPr>
                            </m:ctrlPr>
                          </m:sSubPr>
                          <m:e>
                            <m:r>
                              <a:rPr lang="es-ES" i="1">
                                <a:solidFill>
                                  <a:srgbClr val="FFFF00"/>
                                </a:solidFill>
                                <a:latin typeface="Cambria Math" panose="02040503050406030204" pitchFamily="18" charset="0"/>
                                <a:ea typeface="Cambria Math" panose="02040503050406030204" pitchFamily="18" charset="0"/>
                              </a:rPr>
                              <m:t>𝑇</m:t>
                            </m:r>
                          </m:e>
                          <m:sub>
                            <m:r>
                              <a:rPr lang="es-ES" i="1">
                                <a:solidFill>
                                  <a:srgbClr val="FFFF00"/>
                                </a:solidFill>
                                <a:latin typeface="Cambria Math" panose="02040503050406030204" pitchFamily="18" charset="0"/>
                                <a:ea typeface="Cambria Math" panose="02040503050406030204" pitchFamily="18" charset="0"/>
                              </a:rPr>
                              <m:t>∞</m:t>
                            </m:r>
                            <m:r>
                              <a:rPr lang="es-ES" b="0" i="1" smtClean="0">
                                <a:solidFill>
                                  <a:srgbClr val="FFFF00"/>
                                </a:solidFill>
                                <a:latin typeface="Cambria Math" panose="02040503050406030204" pitchFamily="18" charset="0"/>
                                <a:ea typeface="Cambria Math" panose="02040503050406030204" pitchFamily="18" charset="0"/>
                              </a:rPr>
                              <m:t>,1</m:t>
                            </m:r>
                          </m:sub>
                        </m:sSub>
                        <m:r>
                          <a:rPr lang="es-ES" b="0" i="1" smtClean="0">
                            <a:solidFill>
                              <a:srgbClr val="FFFF00"/>
                            </a:solidFill>
                            <a:latin typeface="Cambria Math" panose="02040503050406030204" pitchFamily="18" charset="0"/>
                            <a:ea typeface="Cambria Math" panose="02040503050406030204" pitchFamily="18" charset="0"/>
                          </a:rPr>
                          <m:t>−</m:t>
                        </m:r>
                        <m:sSub>
                          <m:sSubPr>
                            <m:ctrlPr>
                              <a:rPr lang="es-ES" i="1" smtClean="0">
                                <a:solidFill>
                                  <a:srgbClr val="FFFF00"/>
                                </a:solidFill>
                                <a:latin typeface="Cambria Math" panose="02040503050406030204" pitchFamily="18" charset="0"/>
                                <a:ea typeface="Cambria Math" panose="02040503050406030204" pitchFamily="18" charset="0"/>
                              </a:rPr>
                            </m:ctrlPr>
                          </m:sSubPr>
                          <m:e>
                            <m:r>
                              <a:rPr lang="es-ES" i="1">
                                <a:solidFill>
                                  <a:srgbClr val="FFFF00"/>
                                </a:solidFill>
                                <a:latin typeface="Cambria Math" panose="02040503050406030204" pitchFamily="18" charset="0"/>
                                <a:ea typeface="Cambria Math" panose="02040503050406030204" pitchFamily="18" charset="0"/>
                              </a:rPr>
                              <m:t>𝑇</m:t>
                            </m:r>
                          </m:e>
                          <m:sub>
                            <m:r>
                              <a:rPr lang="es-ES" i="1">
                                <a:solidFill>
                                  <a:srgbClr val="FFFF00"/>
                                </a:solidFill>
                                <a:latin typeface="Cambria Math" panose="02040503050406030204" pitchFamily="18" charset="0"/>
                                <a:ea typeface="Cambria Math" panose="02040503050406030204" pitchFamily="18" charset="0"/>
                              </a:rPr>
                              <m:t>∞</m:t>
                            </m:r>
                            <m:r>
                              <a:rPr lang="es-ES" b="0" i="1" smtClean="0">
                                <a:solidFill>
                                  <a:srgbClr val="FFFF00"/>
                                </a:solidFill>
                                <a:latin typeface="Cambria Math" panose="02040503050406030204" pitchFamily="18" charset="0"/>
                                <a:ea typeface="Cambria Math" panose="02040503050406030204" pitchFamily="18" charset="0"/>
                              </a:rPr>
                              <m:t>,4</m:t>
                            </m:r>
                          </m:sub>
                        </m:sSub>
                      </m:num>
                      <m:den>
                        <m:sSub>
                          <m:sSubPr>
                            <m:ctrlPr>
                              <a:rPr lang="es-ES" b="0" i="1" smtClean="0">
                                <a:solidFill>
                                  <a:srgbClr val="FFFF00"/>
                                </a:solidFill>
                                <a:latin typeface="Cambria Math" panose="02040503050406030204" pitchFamily="18" charset="0"/>
                                <a:ea typeface="Cambria Math" panose="02040503050406030204" pitchFamily="18" charset="0"/>
                              </a:rPr>
                            </m:ctrlPr>
                          </m:sSubPr>
                          <m:e>
                            <m:r>
                              <a:rPr lang="es-ES" b="0" i="1" smtClean="0">
                                <a:solidFill>
                                  <a:srgbClr val="FFFF00"/>
                                </a:solidFill>
                                <a:latin typeface="Cambria Math" panose="02040503050406030204" pitchFamily="18" charset="0"/>
                                <a:ea typeface="Cambria Math" panose="02040503050406030204" pitchFamily="18" charset="0"/>
                              </a:rPr>
                              <m:t>𝑅</m:t>
                            </m:r>
                          </m:e>
                          <m:sub>
                            <m:r>
                              <a:rPr lang="es-ES" b="0" i="1" smtClean="0">
                                <a:solidFill>
                                  <a:srgbClr val="FFFF00"/>
                                </a:solidFill>
                                <a:latin typeface="Cambria Math" panose="02040503050406030204" pitchFamily="18" charset="0"/>
                                <a:ea typeface="Cambria Math" panose="02040503050406030204" pitchFamily="18" charset="0"/>
                              </a:rPr>
                              <m:t>𝑡𝑜𝑡</m:t>
                            </m:r>
                          </m:sub>
                        </m:sSub>
                      </m:den>
                    </m:f>
                  </m:oMath>
                </a14:m>
                <a:endParaRPr lang="es-CL" dirty="0"/>
              </a:p>
              <a:p>
                <a14:m>
                  <m:oMath xmlns:m="http://schemas.openxmlformats.org/officeDocument/2006/math">
                    <m:sSub>
                      <m:sSubPr>
                        <m:ctrlPr>
                          <a:rPr lang="es-ES" i="1" smtClean="0">
                            <a:solidFill>
                              <a:srgbClr val="FFFF00"/>
                            </a:solidFill>
                            <a:latin typeface="Cambria Math" panose="02040503050406030204" pitchFamily="18" charset="0"/>
                            <a:ea typeface="Cambria Math" panose="02040503050406030204" pitchFamily="18" charset="0"/>
                          </a:rPr>
                        </m:ctrlPr>
                      </m:sSubPr>
                      <m:e>
                        <m:r>
                          <a:rPr lang="es-ES" i="1">
                            <a:solidFill>
                              <a:srgbClr val="FFFF00"/>
                            </a:solidFill>
                            <a:latin typeface="Cambria Math" panose="02040503050406030204" pitchFamily="18" charset="0"/>
                            <a:ea typeface="Cambria Math" panose="02040503050406030204" pitchFamily="18" charset="0"/>
                          </a:rPr>
                          <m:t>𝑞</m:t>
                        </m:r>
                      </m:e>
                      <m:sub>
                        <m:r>
                          <a:rPr lang="es-ES" i="1">
                            <a:solidFill>
                              <a:srgbClr val="FFFF00"/>
                            </a:solidFill>
                            <a:latin typeface="Cambria Math" panose="02040503050406030204" pitchFamily="18" charset="0"/>
                            <a:ea typeface="Cambria Math" panose="02040503050406030204" pitchFamily="18" charset="0"/>
                          </a:rPr>
                          <m:t>𝑥</m:t>
                        </m:r>
                      </m:sub>
                    </m:sSub>
                    <m:r>
                      <a:rPr lang="es-ES" b="0" i="1" smtClean="0">
                        <a:solidFill>
                          <a:srgbClr val="FFFF00"/>
                        </a:solidFill>
                        <a:latin typeface="Cambria Math" panose="02040503050406030204" pitchFamily="18" charset="0"/>
                        <a:ea typeface="Cambria Math" panose="02040503050406030204" pitchFamily="18" charset="0"/>
                      </a:rPr>
                      <m:t>=</m:t>
                    </m:r>
                    <m:f>
                      <m:fPr>
                        <m:ctrlPr>
                          <a:rPr lang="es-ES" b="0" i="1" smtClean="0">
                            <a:solidFill>
                              <a:srgbClr val="FFFF00"/>
                            </a:solidFill>
                            <a:latin typeface="Cambria Math" panose="02040503050406030204" pitchFamily="18" charset="0"/>
                            <a:ea typeface="Cambria Math" panose="02040503050406030204" pitchFamily="18" charset="0"/>
                          </a:rPr>
                        </m:ctrlPr>
                      </m:fPr>
                      <m:num>
                        <m:sSub>
                          <m:sSubPr>
                            <m:ctrlPr>
                              <a:rPr lang="es-ES" i="1">
                                <a:solidFill>
                                  <a:srgbClr val="FFFF00"/>
                                </a:solidFill>
                                <a:latin typeface="Cambria Math" panose="02040503050406030204" pitchFamily="18" charset="0"/>
                                <a:ea typeface="Cambria Math" panose="02040503050406030204" pitchFamily="18" charset="0"/>
                              </a:rPr>
                            </m:ctrlPr>
                          </m:sSubPr>
                          <m:e>
                            <m:r>
                              <a:rPr lang="es-ES" i="1">
                                <a:solidFill>
                                  <a:srgbClr val="FFFF00"/>
                                </a:solidFill>
                                <a:latin typeface="Cambria Math" panose="02040503050406030204" pitchFamily="18" charset="0"/>
                                <a:ea typeface="Cambria Math" panose="02040503050406030204" pitchFamily="18" charset="0"/>
                              </a:rPr>
                              <m:t>𝑇</m:t>
                            </m:r>
                          </m:e>
                          <m:sub>
                            <m:r>
                              <a:rPr lang="es-ES" i="1">
                                <a:solidFill>
                                  <a:srgbClr val="FFFF00"/>
                                </a:solidFill>
                                <a:latin typeface="Cambria Math" panose="02040503050406030204" pitchFamily="18" charset="0"/>
                                <a:ea typeface="Cambria Math" panose="02040503050406030204" pitchFamily="18" charset="0"/>
                              </a:rPr>
                              <m:t>∞</m:t>
                            </m:r>
                            <m:r>
                              <a:rPr lang="es-ES" b="0" i="1" smtClean="0">
                                <a:solidFill>
                                  <a:srgbClr val="FFFF00"/>
                                </a:solidFill>
                                <a:latin typeface="Cambria Math" panose="02040503050406030204" pitchFamily="18" charset="0"/>
                                <a:ea typeface="Cambria Math" panose="02040503050406030204" pitchFamily="18" charset="0"/>
                              </a:rPr>
                              <m:t>,1</m:t>
                            </m:r>
                          </m:sub>
                        </m:sSub>
                        <m:r>
                          <a:rPr lang="es-ES" b="0" i="1" smtClean="0">
                            <a:solidFill>
                              <a:srgbClr val="FFFF00"/>
                            </a:solidFill>
                            <a:latin typeface="Cambria Math" panose="02040503050406030204" pitchFamily="18" charset="0"/>
                            <a:ea typeface="Cambria Math" panose="02040503050406030204" pitchFamily="18" charset="0"/>
                          </a:rPr>
                          <m:t>−</m:t>
                        </m:r>
                        <m:sSub>
                          <m:sSubPr>
                            <m:ctrlPr>
                              <a:rPr lang="es-ES" i="1" smtClean="0">
                                <a:solidFill>
                                  <a:srgbClr val="FFFF00"/>
                                </a:solidFill>
                                <a:latin typeface="Cambria Math" panose="02040503050406030204" pitchFamily="18" charset="0"/>
                                <a:ea typeface="Cambria Math" panose="02040503050406030204" pitchFamily="18" charset="0"/>
                              </a:rPr>
                            </m:ctrlPr>
                          </m:sSubPr>
                          <m:e>
                            <m:r>
                              <a:rPr lang="es-ES" i="1">
                                <a:solidFill>
                                  <a:srgbClr val="FFFF00"/>
                                </a:solidFill>
                                <a:latin typeface="Cambria Math" panose="02040503050406030204" pitchFamily="18" charset="0"/>
                                <a:ea typeface="Cambria Math" panose="02040503050406030204" pitchFamily="18" charset="0"/>
                              </a:rPr>
                              <m:t>𝑇</m:t>
                            </m:r>
                          </m:e>
                          <m:sub>
                            <m:r>
                              <a:rPr lang="es-ES" i="1">
                                <a:solidFill>
                                  <a:srgbClr val="FFFF00"/>
                                </a:solidFill>
                                <a:latin typeface="Cambria Math" panose="02040503050406030204" pitchFamily="18" charset="0"/>
                                <a:ea typeface="Cambria Math" panose="02040503050406030204" pitchFamily="18" charset="0"/>
                              </a:rPr>
                              <m:t>∞</m:t>
                            </m:r>
                            <m:r>
                              <a:rPr lang="es-ES" b="0" i="1" smtClean="0">
                                <a:solidFill>
                                  <a:srgbClr val="FFFF00"/>
                                </a:solidFill>
                                <a:latin typeface="Cambria Math" panose="02040503050406030204" pitchFamily="18" charset="0"/>
                                <a:ea typeface="Cambria Math" panose="02040503050406030204" pitchFamily="18" charset="0"/>
                              </a:rPr>
                              <m:t>,4</m:t>
                            </m:r>
                          </m:sub>
                        </m:sSub>
                      </m:num>
                      <m:den>
                        <m:f>
                          <m:fPr>
                            <m:ctrlPr>
                              <a:rPr lang="es-ES" i="1">
                                <a:solidFill>
                                  <a:srgbClr val="FFFF00"/>
                                </a:solidFill>
                                <a:latin typeface="Cambria Math" panose="02040503050406030204" pitchFamily="18" charset="0"/>
                                <a:ea typeface="Cambria Math" panose="02040503050406030204" pitchFamily="18" charset="0"/>
                              </a:rPr>
                            </m:ctrlPr>
                          </m:fPr>
                          <m:num>
                            <m:r>
                              <a:rPr lang="es-ES" i="1">
                                <a:solidFill>
                                  <a:srgbClr val="FFFF00"/>
                                </a:solidFill>
                                <a:latin typeface="Cambria Math" panose="02040503050406030204" pitchFamily="18" charset="0"/>
                                <a:ea typeface="Cambria Math" panose="02040503050406030204" pitchFamily="18" charset="0"/>
                              </a:rPr>
                              <m:t>1</m:t>
                            </m:r>
                          </m:num>
                          <m:den>
                            <m:sSub>
                              <m:sSubPr>
                                <m:ctrlPr>
                                  <a:rPr lang="es-ES" i="1">
                                    <a:solidFill>
                                      <a:srgbClr val="FFFF00"/>
                                    </a:solidFill>
                                    <a:latin typeface="Cambria Math" panose="02040503050406030204" pitchFamily="18" charset="0"/>
                                    <a:ea typeface="Cambria Math" panose="02040503050406030204" pitchFamily="18" charset="0"/>
                                  </a:rPr>
                                </m:ctrlPr>
                              </m:sSubPr>
                              <m:e>
                                <m:r>
                                  <a:rPr lang="es-ES" i="1">
                                    <a:solidFill>
                                      <a:srgbClr val="FFFF00"/>
                                    </a:solidFill>
                                    <a:latin typeface="Cambria Math" panose="02040503050406030204" pitchFamily="18" charset="0"/>
                                    <a:ea typeface="Cambria Math" panose="02040503050406030204" pitchFamily="18" charset="0"/>
                                  </a:rPr>
                                  <m:t>h</m:t>
                                </m:r>
                              </m:e>
                              <m:sub>
                                <m:r>
                                  <a:rPr lang="es-ES" i="1">
                                    <a:solidFill>
                                      <a:srgbClr val="FFFF00"/>
                                    </a:solidFill>
                                    <a:latin typeface="Cambria Math" panose="02040503050406030204" pitchFamily="18" charset="0"/>
                                    <a:ea typeface="Cambria Math" panose="02040503050406030204" pitchFamily="18" charset="0"/>
                                  </a:rPr>
                                  <m:t>1</m:t>
                                </m:r>
                              </m:sub>
                            </m:sSub>
                            <m:r>
                              <a:rPr lang="es-ES" i="1">
                                <a:solidFill>
                                  <a:srgbClr val="FFFF00"/>
                                </a:solidFill>
                                <a:latin typeface="Cambria Math" panose="02040503050406030204" pitchFamily="18" charset="0"/>
                                <a:ea typeface="Cambria Math" panose="02040503050406030204" pitchFamily="18" charset="0"/>
                              </a:rPr>
                              <m:t>𝐴</m:t>
                            </m:r>
                          </m:den>
                        </m:f>
                        <m:r>
                          <a:rPr lang="es-ES" i="1">
                            <a:solidFill>
                              <a:srgbClr val="FFFF00"/>
                            </a:solidFill>
                            <a:latin typeface="Cambria Math" panose="02040503050406030204" pitchFamily="18" charset="0"/>
                            <a:ea typeface="Cambria Math" panose="02040503050406030204" pitchFamily="18" charset="0"/>
                          </a:rPr>
                          <m:t>+</m:t>
                        </m:r>
                        <m:f>
                          <m:fPr>
                            <m:ctrlPr>
                              <a:rPr lang="es-ES" i="1">
                                <a:solidFill>
                                  <a:srgbClr val="FFFF00"/>
                                </a:solidFill>
                                <a:latin typeface="Cambria Math" panose="02040503050406030204" pitchFamily="18" charset="0"/>
                                <a:ea typeface="Cambria Math" panose="02040503050406030204" pitchFamily="18" charset="0"/>
                              </a:rPr>
                            </m:ctrlPr>
                          </m:fPr>
                          <m:num>
                            <m:sSub>
                              <m:sSubPr>
                                <m:ctrlPr>
                                  <a:rPr lang="es-ES" i="1">
                                    <a:solidFill>
                                      <a:srgbClr val="FFFF00"/>
                                    </a:solidFill>
                                    <a:latin typeface="Cambria Math" panose="02040503050406030204" pitchFamily="18" charset="0"/>
                                    <a:ea typeface="Cambria Math" panose="02040503050406030204" pitchFamily="18" charset="0"/>
                                  </a:rPr>
                                </m:ctrlPr>
                              </m:sSubPr>
                              <m:e>
                                <m:r>
                                  <a:rPr lang="es-ES" b="0" i="1" smtClean="0">
                                    <a:solidFill>
                                      <a:srgbClr val="FFFF00"/>
                                    </a:solidFill>
                                    <a:latin typeface="Cambria Math" panose="02040503050406030204" pitchFamily="18" charset="0"/>
                                    <a:ea typeface="Cambria Math" panose="02040503050406030204" pitchFamily="18" charset="0"/>
                                  </a:rPr>
                                  <m:t>𝐿</m:t>
                                </m:r>
                              </m:e>
                              <m:sub>
                                <m:r>
                                  <a:rPr lang="es-ES" b="0" i="1" smtClean="0">
                                    <a:solidFill>
                                      <a:srgbClr val="FFFF00"/>
                                    </a:solidFill>
                                    <a:latin typeface="Cambria Math" panose="02040503050406030204" pitchFamily="18" charset="0"/>
                                    <a:ea typeface="Cambria Math" panose="02040503050406030204" pitchFamily="18" charset="0"/>
                                  </a:rPr>
                                  <m:t>𝑎</m:t>
                                </m:r>
                              </m:sub>
                            </m:sSub>
                          </m:num>
                          <m:den>
                            <m:sSub>
                              <m:sSubPr>
                                <m:ctrlPr>
                                  <a:rPr lang="es-ES" i="1">
                                    <a:solidFill>
                                      <a:srgbClr val="FFFF00"/>
                                    </a:solidFill>
                                    <a:latin typeface="Cambria Math" panose="02040503050406030204" pitchFamily="18" charset="0"/>
                                    <a:ea typeface="Cambria Math" panose="02040503050406030204" pitchFamily="18" charset="0"/>
                                  </a:rPr>
                                </m:ctrlPr>
                              </m:sSubPr>
                              <m:e>
                                <m:r>
                                  <a:rPr lang="es-ES" b="0" i="1" smtClean="0">
                                    <a:solidFill>
                                      <a:srgbClr val="FFFF00"/>
                                    </a:solidFill>
                                    <a:latin typeface="Cambria Math" panose="02040503050406030204" pitchFamily="18" charset="0"/>
                                    <a:ea typeface="Cambria Math" panose="02040503050406030204" pitchFamily="18" charset="0"/>
                                  </a:rPr>
                                  <m:t>𝑘</m:t>
                                </m:r>
                              </m:e>
                              <m:sub>
                                <m:r>
                                  <a:rPr lang="es-ES" b="0" i="1" smtClean="0">
                                    <a:solidFill>
                                      <a:srgbClr val="FFFF00"/>
                                    </a:solidFill>
                                    <a:latin typeface="Cambria Math" panose="02040503050406030204" pitchFamily="18" charset="0"/>
                                    <a:ea typeface="Cambria Math" panose="02040503050406030204" pitchFamily="18" charset="0"/>
                                  </a:rPr>
                                  <m:t>𝑎</m:t>
                                </m:r>
                              </m:sub>
                            </m:sSub>
                            <m:r>
                              <a:rPr lang="es-ES" i="1">
                                <a:solidFill>
                                  <a:srgbClr val="FFFF00"/>
                                </a:solidFill>
                                <a:latin typeface="Cambria Math" panose="02040503050406030204" pitchFamily="18" charset="0"/>
                                <a:ea typeface="Cambria Math" panose="02040503050406030204" pitchFamily="18" charset="0"/>
                              </a:rPr>
                              <m:t>𝐴</m:t>
                            </m:r>
                          </m:den>
                        </m:f>
                        <m:r>
                          <a:rPr lang="es-ES" i="1">
                            <a:solidFill>
                              <a:srgbClr val="FFFF00"/>
                            </a:solidFill>
                            <a:latin typeface="Cambria Math" panose="02040503050406030204" pitchFamily="18" charset="0"/>
                            <a:ea typeface="Cambria Math" panose="02040503050406030204" pitchFamily="18" charset="0"/>
                          </a:rPr>
                          <m:t>+</m:t>
                        </m:r>
                        <m:f>
                          <m:fPr>
                            <m:ctrlPr>
                              <a:rPr lang="es-ES" i="1">
                                <a:solidFill>
                                  <a:srgbClr val="FFFF00"/>
                                </a:solidFill>
                                <a:latin typeface="Cambria Math" panose="02040503050406030204" pitchFamily="18" charset="0"/>
                                <a:ea typeface="Cambria Math" panose="02040503050406030204" pitchFamily="18" charset="0"/>
                              </a:rPr>
                            </m:ctrlPr>
                          </m:fPr>
                          <m:num>
                            <m:sSub>
                              <m:sSubPr>
                                <m:ctrlPr>
                                  <a:rPr lang="es-ES" i="1">
                                    <a:solidFill>
                                      <a:srgbClr val="FFFF00"/>
                                    </a:solidFill>
                                    <a:latin typeface="Cambria Math" panose="02040503050406030204" pitchFamily="18" charset="0"/>
                                    <a:ea typeface="Cambria Math" panose="02040503050406030204" pitchFamily="18" charset="0"/>
                                  </a:rPr>
                                </m:ctrlPr>
                              </m:sSubPr>
                              <m:e>
                                <m:r>
                                  <a:rPr lang="es-ES" b="0" i="1" smtClean="0">
                                    <a:solidFill>
                                      <a:srgbClr val="FFFF00"/>
                                    </a:solidFill>
                                    <a:latin typeface="Cambria Math" panose="02040503050406030204" pitchFamily="18" charset="0"/>
                                    <a:ea typeface="Cambria Math" panose="02040503050406030204" pitchFamily="18" charset="0"/>
                                  </a:rPr>
                                  <m:t>𝐿</m:t>
                                </m:r>
                              </m:e>
                              <m:sub>
                                <m:r>
                                  <a:rPr lang="es-ES" b="0" i="1" smtClean="0">
                                    <a:solidFill>
                                      <a:srgbClr val="FFFF00"/>
                                    </a:solidFill>
                                    <a:latin typeface="Cambria Math" panose="02040503050406030204" pitchFamily="18" charset="0"/>
                                    <a:ea typeface="Cambria Math" panose="02040503050406030204" pitchFamily="18" charset="0"/>
                                  </a:rPr>
                                  <m:t>𝑏</m:t>
                                </m:r>
                              </m:sub>
                            </m:sSub>
                          </m:num>
                          <m:den>
                            <m:sSub>
                              <m:sSubPr>
                                <m:ctrlPr>
                                  <a:rPr lang="es-ES" i="1">
                                    <a:solidFill>
                                      <a:srgbClr val="FFFF00"/>
                                    </a:solidFill>
                                    <a:latin typeface="Cambria Math" panose="02040503050406030204" pitchFamily="18" charset="0"/>
                                    <a:ea typeface="Cambria Math" panose="02040503050406030204" pitchFamily="18" charset="0"/>
                                  </a:rPr>
                                </m:ctrlPr>
                              </m:sSubPr>
                              <m:e>
                                <m:r>
                                  <a:rPr lang="es-ES" b="0" i="1" smtClean="0">
                                    <a:solidFill>
                                      <a:srgbClr val="FFFF00"/>
                                    </a:solidFill>
                                    <a:latin typeface="Cambria Math" panose="02040503050406030204" pitchFamily="18" charset="0"/>
                                    <a:ea typeface="Cambria Math" panose="02040503050406030204" pitchFamily="18" charset="0"/>
                                  </a:rPr>
                                  <m:t>𝑘</m:t>
                                </m:r>
                              </m:e>
                              <m:sub>
                                <m:r>
                                  <a:rPr lang="es-ES" b="0" i="1" smtClean="0">
                                    <a:solidFill>
                                      <a:srgbClr val="FFFF00"/>
                                    </a:solidFill>
                                    <a:latin typeface="Cambria Math" panose="02040503050406030204" pitchFamily="18" charset="0"/>
                                    <a:ea typeface="Cambria Math" panose="02040503050406030204" pitchFamily="18" charset="0"/>
                                  </a:rPr>
                                  <m:t>𝑏</m:t>
                                </m:r>
                              </m:sub>
                            </m:sSub>
                            <m:r>
                              <a:rPr lang="es-ES" i="1">
                                <a:solidFill>
                                  <a:srgbClr val="FFFF00"/>
                                </a:solidFill>
                                <a:latin typeface="Cambria Math" panose="02040503050406030204" pitchFamily="18" charset="0"/>
                                <a:ea typeface="Cambria Math" panose="02040503050406030204" pitchFamily="18" charset="0"/>
                              </a:rPr>
                              <m:t>𝐴</m:t>
                            </m:r>
                          </m:den>
                        </m:f>
                        <m:r>
                          <a:rPr lang="es-ES" i="1">
                            <a:solidFill>
                              <a:srgbClr val="FFFF00"/>
                            </a:solidFill>
                            <a:latin typeface="Cambria Math" panose="02040503050406030204" pitchFamily="18" charset="0"/>
                            <a:ea typeface="Cambria Math" panose="02040503050406030204" pitchFamily="18" charset="0"/>
                          </a:rPr>
                          <m:t>+</m:t>
                        </m:r>
                        <m:f>
                          <m:fPr>
                            <m:ctrlPr>
                              <a:rPr lang="es-ES" i="1">
                                <a:solidFill>
                                  <a:srgbClr val="FFFF00"/>
                                </a:solidFill>
                                <a:latin typeface="Cambria Math" panose="02040503050406030204" pitchFamily="18" charset="0"/>
                                <a:ea typeface="Cambria Math" panose="02040503050406030204" pitchFamily="18" charset="0"/>
                              </a:rPr>
                            </m:ctrlPr>
                          </m:fPr>
                          <m:num>
                            <m:sSub>
                              <m:sSubPr>
                                <m:ctrlPr>
                                  <a:rPr lang="es-ES" i="1">
                                    <a:solidFill>
                                      <a:srgbClr val="FFFF00"/>
                                    </a:solidFill>
                                    <a:latin typeface="Cambria Math" panose="02040503050406030204" pitchFamily="18" charset="0"/>
                                    <a:ea typeface="Cambria Math" panose="02040503050406030204" pitchFamily="18" charset="0"/>
                                  </a:rPr>
                                </m:ctrlPr>
                              </m:sSubPr>
                              <m:e>
                                <m:r>
                                  <a:rPr lang="es-ES" b="0" i="1" smtClean="0">
                                    <a:solidFill>
                                      <a:srgbClr val="FFFF00"/>
                                    </a:solidFill>
                                    <a:latin typeface="Cambria Math" panose="02040503050406030204" pitchFamily="18" charset="0"/>
                                    <a:ea typeface="Cambria Math" panose="02040503050406030204" pitchFamily="18" charset="0"/>
                                  </a:rPr>
                                  <m:t>𝐿</m:t>
                                </m:r>
                              </m:e>
                              <m:sub>
                                <m:r>
                                  <a:rPr lang="es-ES" b="0" i="1" smtClean="0">
                                    <a:solidFill>
                                      <a:srgbClr val="FFFF00"/>
                                    </a:solidFill>
                                    <a:latin typeface="Cambria Math" panose="02040503050406030204" pitchFamily="18" charset="0"/>
                                    <a:ea typeface="Cambria Math" panose="02040503050406030204" pitchFamily="18" charset="0"/>
                                  </a:rPr>
                                  <m:t>𝑐</m:t>
                                </m:r>
                              </m:sub>
                            </m:sSub>
                          </m:num>
                          <m:den>
                            <m:sSub>
                              <m:sSubPr>
                                <m:ctrlPr>
                                  <a:rPr lang="es-ES" i="1">
                                    <a:solidFill>
                                      <a:srgbClr val="FFFF00"/>
                                    </a:solidFill>
                                    <a:latin typeface="Cambria Math" panose="02040503050406030204" pitchFamily="18" charset="0"/>
                                    <a:ea typeface="Cambria Math" panose="02040503050406030204" pitchFamily="18" charset="0"/>
                                  </a:rPr>
                                </m:ctrlPr>
                              </m:sSubPr>
                              <m:e>
                                <m:r>
                                  <a:rPr lang="es-ES" i="1">
                                    <a:solidFill>
                                      <a:srgbClr val="FFFF00"/>
                                    </a:solidFill>
                                    <a:latin typeface="Cambria Math" panose="02040503050406030204" pitchFamily="18" charset="0"/>
                                    <a:ea typeface="Cambria Math" panose="02040503050406030204" pitchFamily="18" charset="0"/>
                                  </a:rPr>
                                  <m:t>𝑘</m:t>
                                </m:r>
                              </m:e>
                              <m:sub>
                                <m:r>
                                  <a:rPr lang="es-ES" b="0" i="1" smtClean="0">
                                    <a:solidFill>
                                      <a:srgbClr val="FFFF00"/>
                                    </a:solidFill>
                                    <a:latin typeface="Cambria Math" panose="02040503050406030204" pitchFamily="18" charset="0"/>
                                    <a:ea typeface="Cambria Math" panose="02040503050406030204" pitchFamily="18" charset="0"/>
                                  </a:rPr>
                                  <m:t>𝑐</m:t>
                                </m:r>
                              </m:sub>
                            </m:sSub>
                            <m:r>
                              <a:rPr lang="es-ES" i="1">
                                <a:solidFill>
                                  <a:srgbClr val="FFFF00"/>
                                </a:solidFill>
                                <a:latin typeface="Cambria Math" panose="02040503050406030204" pitchFamily="18" charset="0"/>
                                <a:ea typeface="Cambria Math" panose="02040503050406030204" pitchFamily="18" charset="0"/>
                              </a:rPr>
                              <m:t>𝐴</m:t>
                            </m:r>
                          </m:den>
                        </m:f>
                        <m:r>
                          <a:rPr lang="es-ES" i="1">
                            <a:solidFill>
                              <a:srgbClr val="FFFF00"/>
                            </a:solidFill>
                            <a:latin typeface="Cambria Math" panose="02040503050406030204" pitchFamily="18" charset="0"/>
                            <a:ea typeface="Cambria Math" panose="02040503050406030204" pitchFamily="18" charset="0"/>
                          </a:rPr>
                          <m:t>+</m:t>
                        </m:r>
                        <m:f>
                          <m:fPr>
                            <m:ctrlPr>
                              <a:rPr lang="es-ES" i="1">
                                <a:solidFill>
                                  <a:srgbClr val="FFFF00"/>
                                </a:solidFill>
                                <a:latin typeface="Cambria Math" panose="02040503050406030204" pitchFamily="18" charset="0"/>
                                <a:ea typeface="Cambria Math" panose="02040503050406030204" pitchFamily="18" charset="0"/>
                              </a:rPr>
                            </m:ctrlPr>
                          </m:fPr>
                          <m:num>
                            <m:r>
                              <a:rPr lang="es-ES" i="1">
                                <a:solidFill>
                                  <a:srgbClr val="FFFF00"/>
                                </a:solidFill>
                                <a:latin typeface="Cambria Math" panose="02040503050406030204" pitchFamily="18" charset="0"/>
                                <a:ea typeface="Cambria Math" panose="02040503050406030204" pitchFamily="18" charset="0"/>
                              </a:rPr>
                              <m:t>1</m:t>
                            </m:r>
                          </m:num>
                          <m:den>
                            <m:sSub>
                              <m:sSubPr>
                                <m:ctrlPr>
                                  <a:rPr lang="es-ES" i="1">
                                    <a:solidFill>
                                      <a:srgbClr val="FFFF00"/>
                                    </a:solidFill>
                                    <a:latin typeface="Cambria Math" panose="02040503050406030204" pitchFamily="18" charset="0"/>
                                    <a:ea typeface="Cambria Math" panose="02040503050406030204" pitchFamily="18" charset="0"/>
                                  </a:rPr>
                                </m:ctrlPr>
                              </m:sSubPr>
                              <m:e>
                                <m:r>
                                  <a:rPr lang="es-ES" i="1">
                                    <a:solidFill>
                                      <a:srgbClr val="FFFF00"/>
                                    </a:solidFill>
                                    <a:latin typeface="Cambria Math" panose="02040503050406030204" pitchFamily="18" charset="0"/>
                                    <a:ea typeface="Cambria Math" panose="02040503050406030204" pitchFamily="18" charset="0"/>
                                  </a:rPr>
                                  <m:t>h</m:t>
                                </m:r>
                              </m:e>
                              <m:sub>
                                <m:r>
                                  <a:rPr lang="es-ES" b="0" i="1" smtClean="0">
                                    <a:solidFill>
                                      <a:srgbClr val="FFFF00"/>
                                    </a:solidFill>
                                    <a:latin typeface="Cambria Math" panose="02040503050406030204" pitchFamily="18" charset="0"/>
                                    <a:ea typeface="Cambria Math" panose="02040503050406030204" pitchFamily="18" charset="0"/>
                                  </a:rPr>
                                  <m:t>4</m:t>
                                </m:r>
                              </m:sub>
                            </m:sSub>
                            <m:r>
                              <a:rPr lang="es-ES" i="1">
                                <a:solidFill>
                                  <a:srgbClr val="FFFF00"/>
                                </a:solidFill>
                                <a:latin typeface="Cambria Math" panose="02040503050406030204" pitchFamily="18" charset="0"/>
                                <a:ea typeface="Cambria Math" panose="02040503050406030204" pitchFamily="18" charset="0"/>
                              </a:rPr>
                              <m:t>𝐴</m:t>
                            </m:r>
                          </m:den>
                        </m:f>
                      </m:den>
                    </m:f>
                  </m:oMath>
                </a14:m>
                <a:endParaRPr lang="es-CL" dirty="0"/>
              </a:p>
              <a:p>
                <a:r>
                  <a:rPr lang="es-CL" dirty="0"/>
                  <a:t>También considerándolo por partes:</a:t>
                </a:r>
              </a:p>
              <a:p>
                <a14:m>
                  <m:oMath xmlns:m="http://schemas.openxmlformats.org/officeDocument/2006/math">
                    <m:sSub>
                      <m:sSubPr>
                        <m:ctrlPr>
                          <a:rPr lang="es-ES" i="1" smtClean="0">
                            <a:solidFill>
                              <a:srgbClr val="FFFF00"/>
                            </a:solidFill>
                            <a:latin typeface="Cambria Math" panose="02040503050406030204" pitchFamily="18" charset="0"/>
                            <a:ea typeface="Cambria Math" panose="02040503050406030204" pitchFamily="18" charset="0"/>
                          </a:rPr>
                        </m:ctrlPr>
                      </m:sSubPr>
                      <m:e>
                        <m:r>
                          <a:rPr lang="es-ES" i="1">
                            <a:solidFill>
                              <a:srgbClr val="FFFF00"/>
                            </a:solidFill>
                            <a:latin typeface="Cambria Math" panose="02040503050406030204" pitchFamily="18" charset="0"/>
                            <a:ea typeface="Cambria Math" panose="02040503050406030204" pitchFamily="18" charset="0"/>
                          </a:rPr>
                          <m:t>𝑞</m:t>
                        </m:r>
                      </m:e>
                      <m:sub>
                        <m:r>
                          <a:rPr lang="es-ES" i="1">
                            <a:solidFill>
                              <a:srgbClr val="FFFF00"/>
                            </a:solidFill>
                            <a:latin typeface="Cambria Math" panose="02040503050406030204" pitchFamily="18" charset="0"/>
                            <a:ea typeface="Cambria Math" panose="02040503050406030204" pitchFamily="18" charset="0"/>
                          </a:rPr>
                          <m:t>𝑥</m:t>
                        </m:r>
                      </m:sub>
                    </m:sSub>
                    <m:r>
                      <a:rPr lang="es-ES" b="0" i="1" smtClean="0">
                        <a:solidFill>
                          <a:srgbClr val="FFFF00"/>
                        </a:solidFill>
                        <a:latin typeface="Cambria Math" panose="02040503050406030204" pitchFamily="18" charset="0"/>
                        <a:ea typeface="Cambria Math" panose="02040503050406030204" pitchFamily="18" charset="0"/>
                      </a:rPr>
                      <m:t>=</m:t>
                    </m:r>
                    <m:f>
                      <m:fPr>
                        <m:ctrlPr>
                          <a:rPr lang="es-ES" b="0" i="1" smtClean="0">
                            <a:solidFill>
                              <a:srgbClr val="FFFF00"/>
                            </a:solidFill>
                            <a:latin typeface="Cambria Math" panose="02040503050406030204" pitchFamily="18" charset="0"/>
                            <a:ea typeface="Cambria Math" panose="02040503050406030204" pitchFamily="18" charset="0"/>
                          </a:rPr>
                        </m:ctrlPr>
                      </m:fPr>
                      <m:num>
                        <m:sSub>
                          <m:sSubPr>
                            <m:ctrlPr>
                              <a:rPr lang="es-ES" i="1">
                                <a:solidFill>
                                  <a:srgbClr val="FFFF00"/>
                                </a:solidFill>
                                <a:latin typeface="Cambria Math" panose="02040503050406030204" pitchFamily="18" charset="0"/>
                                <a:ea typeface="Cambria Math" panose="02040503050406030204" pitchFamily="18" charset="0"/>
                              </a:rPr>
                            </m:ctrlPr>
                          </m:sSubPr>
                          <m:e>
                            <m:r>
                              <a:rPr lang="es-ES" i="1">
                                <a:solidFill>
                                  <a:srgbClr val="FFFF00"/>
                                </a:solidFill>
                                <a:latin typeface="Cambria Math" panose="02040503050406030204" pitchFamily="18" charset="0"/>
                                <a:ea typeface="Cambria Math" panose="02040503050406030204" pitchFamily="18" charset="0"/>
                              </a:rPr>
                              <m:t>𝑇</m:t>
                            </m:r>
                          </m:e>
                          <m:sub>
                            <m:r>
                              <a:rPr lang="es-ES" i="1">
                                <a:solidFill>
                                  <a:srgbClr val="FFFF00"/>
                                </a:solidFill>
                                <a:latin typeface="Cambria Math" panose="02040503050406030204" pitchFamily="18" charset="0"/>
                                <a:ea typeface="Cambria Math" panose="02040503050406030204" pitchFamily="18" charset="0"/>
                              </a:rPr>
                              <m:t>∞</m:t>
                            </m:r>
                            <m:r>
                              <a:rPr lang="es-ES" b="0" i="1" smtClean="0">
                                <a:solidFill>
                                  <a:srgbClr val="FFFF00"/>
                                </a:solidFill>
                                <a:latin typeface="Cambria Math" panose="02040503050406030204" pitchFamily="18" charset="0"/>
                                <a:ea typeface="Cambria Math" panose="02040503050406030204" pitchFamily="18" charset="0"/>
                              </a:rPr>
                              <m:t>,1</m:t>
                            </m:r>
                          </m:sub>
                        </m:sSub>
                        <m:r>
                          <a:rPr lang="es-ES" b="0" i="1" smtClean="0">
                            <a:solidFill>
                              <a:srgbClr val="FFFF00"/>
                            </a:solidFill>
                            <a:latin typeface="Cambria Math" panose="02040503050406030204" pitchFamily="18" charset="0"/>
                            <a:ea typeface="Cambria Math" panose="02040503050406030204" pitchFamily="18" charset="0"/>
                          </a:rPr>
                          <m:t>−</m:t>
                        </m:r>
                        <m:sSub>
                          <m:sSubPr>
                            <m:ctrlPr>
                              <a:rPr lang="es-ES" i="1" smtClean="0">
                                <a:solidFill>
                                  <a:srgbClr val="FFFF00"/>
                                </a:solidFill>
                                <a:latin typeface="Cambria Math" panose="02040503050406030204" pitchFamily="18" charset="0"/>
                                <a:ea typeface="Cambria Math" panose="02040503050406030204" pitchFamily="18" charset="0"/>
                              </a:rPr>
                            </m:ctrlPr>
                          </m:sSubPr>
                          <m:e>
                            <m:r>
                              <a:rPr lang="es-ES" i="1">
                                <a:solidFill>
                                  <a:srgbClr val="FFFF00"/>
                                </a:solidFill>
                                <a:latin typeface="Cambria Math" panose="02040503050406030204" pitchFamily="18" charset="0"/>
                                <a:ea typeface="Cambria Math" panose="02040503050406030204" pitchFamily="18" charset="0"/>
                              </a:rPr>
                              <m:t>𝑇</m:t>
                            </m:r>
                          </m:e>
                          <m:sub>
                            <m:r>
                              <a:rPr lang="es-ES" b="0" i="1" smtClean="0">
                                <a:solidFill>
                                  <a:srgbClr val="FFFF00"/>
                                </a:solidFill>
                                <a:latin typeface="Cambria Math" panose="02040503050406030204" pitchFamily="18" charset="0"/>
                                <a:ea typeface="Cambria Math" panose="02040503050406030204" pitchFamily="18" charset="0"/>
                              </a:rPr>
                              <m:t>𝑠</m:t>
                            </m:r>
                            <m:r>
                              <a:rPr lang="es-ES" b="0" i="1" smtClean="0">
                                <a:solidFill>
                                  <a:srgbClr val="FFFF00"/>
                                </a:solidFill>
                                <a:latin typeface="Cambria Math" panose="02040503050406030204" pitchFamily="18" charset="0"/>
                                <a:ea typeface="Cambria Math" panose="02040503050406030204" pitchFamily="18" charset="0"/>
                              </a:rPr>
                              <m:t>,1</m:t>
                            </m:r>
                          </m:sub>
                        </m:sSub>
                      </m:num>
                      <m:den>
                        <m:f>
                          <m:fPr>
                            <m:ctrlPr>
                              <a:rPr lang="es-ES" i="1">
                                <a:solidFill>
                                  <a:srgbClr val="FFFF00"/>
                                </a:solidFill>
                                <a:latin typeface="Cambria Math" panose="02040503050406030204" pitchFamily="18" charset="0"/>
                                <a:ea typeface="Cambria Math" panose="02040503050406030204" pitchFamily="18" charset="0"/>
                              </a:rPr>
                            </m:ctrlPr>
                          </m:fPr>
                          <m:num>
                            <m:r>
                              <a:rPr lang="es-ES" i="1">
                                <a:solidFill>
                                  <a:srgbClr val="FFFF00"/>
                                </a:solidFill>
                                <a:latin typeface="Cambria Math" panose="02040503050406030204" pitchFamily="18" charset="0"/>
                                <a:ea typeface="Cambria Math" panose="02040503050406030204" pitchFamily="18" charset="0"/>
                              </a:rPr>
                              <m:t>1</m:t>
                            </m:r>
                          </m:num>
                          <m:den>
                            <m:sSub>
                              <m:sSubPr>
                                <m:ctrlPr>
                                  <a:rPr lang="es-ES" i="1">
                                    <a:solidFill>
                                      <a:srgbClr val="FFFF00"/>
                                    </a:solidFill>
                                    <a:latin typeface="Cambria Math" panose="02040503050406030204" pitchFamily="18" charset="0"/>
                                    <a:ea typeface="Cambria Math" panose="02040503050406030204" pitchFamily="18" charset="0"/>
                                  </a:rPr>
                                </m:ctrlPr>
                              </m:sSubPr>
                              <m:e>
                                <m:r>
                                  <a:rPr lang="es-ES" i="1">
                                    <a:solidFill>
                                      <a:srgbClr val="FFFF00"/>
                                    </a:solidFill>
                                    <a:latin typeface="Cambria Math" panose="02040503050406030204" pitchFamily="18" charset="0"/>
                                    <a:ea typeface="Cambria Math" panose="02040503050406030204" pitchFamily="18" charset="0"/>
                                  </a:rPr>
                                  <m:t>h</m:t>
                                </m:r>
                              </m:e>
                              <m:sub>
                                <m:r>
                                  <a:rPr lang="es-ES" i="1">
                                    <a:solidFill>
                                      <a:srgbClr val="FFFF00"/>
                                    </a:solidFill>
                                    <a:latin typeface="Cambria Math" panose="02040503050406030204" pitchFamily="18" charset="0"/>
                                    <a:ea typeface="Cambria Math" panose="02040503050406030204" pitchFamily="18" charset="0"/>
                                  </a:rPr>
                                  <m:t>1</m:t>
                                </m:r>
                              </m:sub>
                            </m:sSub>
                            <m:r>
                              <a:rPr lang="es-ES" i="1">
                                <a:solidFill>
                                  <a:srgbClr val="FFFF00"/>
                                </a:solidFill>
                                <a:latin typeface="Cambria Math" panose="02040503050406030204" pitchFamily="18" charset="0"/>
                                <a:ea typeface="Cambria Math" panose="02040503050406030204" pitchFamily="18" charset="0"/>
                              </a:rPr>
                              <m:t>𝐴</m:t>
                            </m:r>
                          </m:den>
                        </m:f>
                      </m:den>
                    </m:f>
                    <m:r>
                      <a:rPr lang="es-ES" b="0" i="1" smtClean="0">
                        <a:solidFill>
                          <a:srgbClr val="FFFF00"/>
                        </a:solidFill>
                        <a:latin typeface="Cambria Math" panose="02040503050406030204" pitchFamily="18" charset="0"/>
                        <a:ea typeface="Cambria Math" panose="02040503050406030204" pitchFamily="18" charset="0"/>
                      </a:rPr>
                      <m:t>=</m:t>
                    </m:r>
                    <m:f>
                      <m:fPr>
                        <m:ctrlPr>
                          <a:rPr lang="es-ES" i="1">
                            <a:solidFill>
                              <a:srgbClr val="FFFF00"/>
                            </a:solidFill>
                            <a:latin typeface="Cambria Math" panose="02040503050406030204" pitchFamily="18" charset="0"/>
                            <a:ea typeface="Cambria Math" panose="02040503050406030204" pitchFamily="18" charset="0"/>
                          </a:rPr>
                        </m:ctrlPr>
                      </m:fPr>
                      <m:num>
                        <m:sSub>
                          <m:sSubPr>
                            <m:ctrlPr>
                              <a:rPr lang="es-ES" i="1">
                                <a:solidFill>
                                  <a:srgbClr val="FFFF00"/>
                                </a:solidFill>
                                <a:latin typeface="Cambria Math" panose="02040503050406030204" pitchFamily="18" charset="0"/>
                                <a:ea typeface="Cambria Math" panose="02040503050406030204" pitchFamily="18" charset="0"/>
                              </a:rPr>
                            </m:ctrlPr>
                          </m:sSubPr>
                          <m:e>
                            <m:r>
                              <a:rPr lang="es-ES" i="1">
                                <a:solidFill>
                                  <a:srgbClr val="FFFF00"/>
                                </a:solidFill>
                                <a:latin typeface="Cambria Math" panose="02040503050406030204" pitchFamily="18" charset="0"/>
                                <a:ea typeface="Cambria Math" panose="02040503050406030204" pitchFamily="18" charset="0"/>
                              </a:rPr>
                              <m:t>𝑇</m:t>
                            </m:r>
                          </m:e>
                          <m:sub>
                            <m:r>
                              <a:rPr lang="es-ES" b="0" i="1" smtClean="0">
                                <a:solidFill>
                                  <a:srgbClr val="FFFF00"/>
                                </a:solidFill>
                                <a:latin typeface="Cambria Math" panose="02040503050406030204" pitchFamily="18" charset="0"/>
                                <a:ea typeface="Cambria Math" panose="02040503050406030204" pitchFamily="18" charset="0"/>
                              </a:rPr>
                              <m:t>𝑠</m:t>
                            </m:r>
                            <m:r>
                              <a:rPr lang="es-ES" i="1">
                                <a:solidFill>
                                  <a:srgbClr val="FFFF00"/>
                                </a:solidFill>
                                <a:latin typeface="Cambria Math" panose="02040503050406030204" pitchFamily="18" charset="0"/>
                                <a:ea typeface="Cambria Math" panose="02040503050406030204" pitchFamily="18" charset="0"/>
                              </a:rPr>
                              <m:t>,1</m:t>
                            </m:r>
                          </m:sub>
                        </m:sSub>
                        <m:r>
                          <a:rPr lang="es-ES" i="1">
                            <a:solidFill>
                              <a:srgbClr val="FFFF00"/>
                            </a:solidFill>
                            <a:latin typeface="Cambria Math" panose="02040503050406030204" pitchFamily="18" charset="0"/>
                            <a:ea typeface="Cambria Math" panose="02040503050406030204" pitchFamily="18" charset="0"/>
                          </a:rPr>
                          <m:t>−</m:t>
                        </m:r>
                        <m:sSub>
                          <m:sSubPr>
                            <m:ctrlPr>
                              <a:rPr lang="es-ES" i="1">
                                <a:solidFill>
                                  <a:srgbClr val="FFFF00"/>
                                </a:solidFill>
                                <a:latin typeface="Cambria Math" panose="02040503050406030204" pitchFamily="18" charset="0"/>
                                <a:ea typeface="Cambria Math" panose="02040503050406030204" pitchFamily="18" charset="0"/>
                              </a:rPr>
                            </m:ctrlPr>
                          </m:sSubPr>
                          <m:e>
                            <m:r>
                              <a:rPr lang="es-ES" i="1">
                                <a:solidFill>
                                  <a:srgbClr val="FFFF00"/>
                                </a:solidFill>
                                <a:latin typeface="Cambria Math" panose="02040503050406030204" pitchFamily="18" charset="0"/>
                                <a:ea typeface="Cambria Math" panose="02040503050406030204" pitchFamily="18" charset="0"/>
                              </a:rPr>
                              <m:t>𝑇</m:t>
                            </m:r>
                          </m:e>
                          <m:sub>
                            <m:r>
                              <a:rPr lang="es-ES" b="0" i="1" smtClean="0">
                                <a:solidFill>
                                  <a:srgbClr val="FFFF00"/>
                                </a:solidFill>
                                <a:latin typeface="Cambria Math" panose="02040503050406030204" pitchFamily="18" charset="0"/>
                                <a:ea typeface="Cambria Math" panose="02040503050406030204" pitchFamily="18" charset="0"/>
                              </a:rPr>
                              <m:t>2</m:t>
                            </m:r>
                          </m:sub>
                        </m:sSub>
                      </m:num>
                      <m:den>
                        <m:f>
                          <m:fPr>
                            <m:ctrlPr>
                              <a:rPr lang="es-ES" i="1">
                                <a:solidFill>
                                  <a:srgbClr val="FFFF00"/>
                                </a:solidFill>
                                <a:latin typeface="Cambria Math" panose="02040503050406030204" pitchFamily="18" charset="0"/>
                                <a:ea typeface="Cambria Math" panose="02040503050406030204" pitchFamily="18" charset="0"/>
                              </a:rPr>
                            </m:ctrlPr>
                          </m:fPr>
                          <m:num>
                            <m:sSub>
                              <m:sSubPr>
                                <m:ctrlPr>
                                  <a:rPr lang="es-ES" i="1">
                                    <a:solidFill>
                                      <a:srgbClr val="FFFF00"/>
                                    </a:solidFill>
                                    <a:latin typeface="Cambria Math" panose="02040503050406030204" pitchFamily="18" charset="0"/>
                                    <a:ea typeface="Cambria Math" panose="02040503050406030204" pitchFamily="18" charset="0"/>
                                  </a:rPr>
                                </m:ctrlPr>
                              </m:sSubPr>
                              <m:e>
                                <m:r>
                                  <a:rPr lang="es-ES" i="1">
                                    <a:solidFill>
                                      <a:srgbClr val="FFFF00"/>
                                    </a:solidFill>
                                    <a:latin typeface="Cambria Math" panose="02040503050406030204" pitchFamily="18" charset="0"/>
                                    <a:ea typeface="Cambria Math" panose="02040503050406030204" pitchFamily="18" charset="0"/>
                                  </a:rPr>
                                  <m:t>𝐿</m:t>
                                </m:r>
                              </m:e>
                              <m:sub>
                                <m:r>
                                  <a:rPr lang="es-ES" i="1">
                                    <a:solidFill>
                                      <a:srgbClr val="FFFF00"/>
                                    </a:solidFill>
                                    <a:latin typeface="Cambria Math" panose="02040503050406030204" pitchFamily="18" charset="0"/>
                                    <a:ea typeface="Cambria Math" panose="02040503050406030204" pitchFamily="18" charset="0"/>
                                  </a:rPr>
                                  <m:t>𝑎</m:t>
                                </m:r>
                              </m:sub>
                            </m:sSub>
                          </m:num>
                          <m:den>
                            <m:sSub>
                              <m:sSubPr>
                                <m:ctrlPr>
                                  <a:rPr lang="es-ES" i="1">
                                    <a:solidFill>
                                      <a:srgbClr val="FFFF00"/>
                                    </a:solidFill>
                                    <a:latin typeface="Cambria Math" panose="02040503050406030204" pitchFamily="18" charset="0"/>
                                    <a:ea typeface="Cambria Math" panose="02040503050406030204" pitchFamily="18" charset="0"/>
                                  </a:rPr>
                                </m:ctrlPr>
                              </m:sSubPr>
                              <m:e>
                                <m:r>
                                  <a:rPr lang="es-ES" i="1">
                                    <a:solidFill>
                                      <a:srgbClr val="FFFF00"/>
                                    </a:solidFill>
                                    <a:latin typeface="Cambria Math" panose="02040503050406030204" pitchFamily="18" charset="0"/>
                                    <a:ea typeface="Cambria Math" panose="02040503050406030204" pitchFamily="18" charset="0"/>
                                  </a:rPr>
                                  <m:t>𝑘</m:t>
                                </m:r>
                              </m:e>
                              <m:sub>
                                <m:r>
                                  <a:rPr lang="es-ES" i="1">
                                    <a:solidFill>
                                      <a:srgbClr val="FFFF00"/>
                                    </a:solidFill>
                                    <a:latin typeface="Cambria Math" panose="02040503050406030204" pitchFamily="18" charset="0"/>
                                    <a:ea typeface="Cambria Math" panose="02040503050406030204" pitchFamily="18" charset="0"/>
                                  </a:rPr>
                                  <m:t>𝑎</m:t>
                                </m:r>
                              </m:sub>
                            </m:sSub>
                            <m:r>
                              <a:rPr lang="es-ES" i="1">
                                <a:solidFill>
                                  <a:srgbClr val="FFFF00"/>
                                </a:solidFill>
                                <a:latin typeface="Cambria Math" panose="02040503050406030204" pitchFamily="18" charset="0"/>
                                <a:ea typeface="Cambria Math" panose="02040503050406030204" pitchFamily="18" charset="0"/>
                              </a:rPr>
                              <m:t>𝐴</m:t>
                            </m:r>
                          </m:den>
                        </m:f>
                      </m:den>
                    </m:f>
                    <m:r>
                      <a:rPr lang="es-ES" b="0" i="1" smtClean="0">
                        <a:solidFill>
                          <a:srgbClr val="FFFF00"/>
                        </a:solidFill>
                        <a:latin typeface="Cambria Math" panose="02040503050406030204" pitchFamily="18" charset="0"/>
                        <a:ea typeface="Cambria Math" panose="02040503050406030204" pitchFamily="18" charset="0"/>
                      </a:rPr>
                      <m:t>=…</m:t>
                    </m:r>
                  </m:oMath>
                </a14:m>
                <a:endParaRPr lang="es-CL" dirty="0"/>
              </a:p>
              <a:p>
                <a:r>
                  <a:rPr lang="es-CL" dirty="0"/>
                  <a:t>O podemos desarrollar un único coeficiente de transferencia de calor de manera que:</a:t>
                </a:r>
              </a:p>
              <a:p>
                <a14:m>
                  <m:oMath xmlns:m="http://schemas.openxmlformats.org/officeDocument/2006/math">
                    <m:sSub>
                      <m:sSubPr>
                        <m:ctrlPr>
                          <a:rPr lang="es-ES" i="1" smtClean="0">
                            <a:solidFill>
                              <a:srgbClr val="FFFF00"/>
                            </a:solidFill>
                            <a:latin typeface="Cambria Math" panose="02040503050406030204" pitchFamily="18" charset="0"/>
                            <a:ea typeface="Cambria Math" panose="02040503050406030204" pitchFamily="18" charset="0"/>
                          </a:rPr>
                        </m:ctrlPr>
                      </m:sSubPr>
                      <m:e>
                        <m:r>
                          <a:rPr lang="es-ES" i="1">
                            <a:solidFill>
                              <a:srgbClr val="FFFF00"/>
                            </a:solidFill>
                            <a:latin typeface="Cambria Math" panose="02040503050406030204" pitchFamily="18" charset="0"/>
                            <a:ea typeface="Cambria Math" panose="02040503050406030204" pitchFamily="18" charset="0"/>
                          </a:rPr>
                          <m:t>𝑞</m:t>
                        </m:r>
                      </m:e>
                      <m:sub>
                        <m:r>
                          <a:rPr lang="es-ES" i="1">
                            <a:solidFill>
                              <a:srgbClr val="FFFF00"/>
                            </a:solidFill>
                            <a:latin typeface="Cambria Math" panose="02040503050406030204" pitchFamily="18" charset="0"/>
                            <a:ea typeface="Cambria Math" panose="02040503050406030204" pitchFamily="18" charset="0"/>
                          </a:rPr>
                          <m:t>𝑥</m:t>
                        </m:r>
                      </m:sub>
                    </m:sSub>
                    <m:r>
                      <a:rPr lang="es-ES" b="0" i="1" smtClean="0">
                        <a:solidFill>
                          <a:srgbClr val="FFFF00"/>
                        </a:solidFill>
                        <a:latin typeface="Cambria Math" panose="02040503050406030204" pitchFamily="18" charset="0"/>
                        <a:ea typeface="Cambria Math" panose="02040503050406030204" pitchFamily="18" charset="0"/>
                      </a:rPr>
                      <m:t>=</m:t>
                    </m:r>
                    <m:r>
                      <a:rPr lang="es-ES" b="0" i="1" smtClean="0">
                        <a:solidFill>
                          <a:srgbClr val="FFFF00"/>
                        </a:solidFill>
                        <a:latin typeface="Cambria Math" panose="02040503050406030204" pitchFamily="18" charset="0"/>
                        <a:ea typeface="Cambria Math" panose="02040503050406030204" pitchFamily="18" charset="0"/>
                      </a:rPr>
                      <m:t>𝑈𝐴</m:t>
                    </m:r>
                    <m:r>
                      <a:rPr lang="es-ES" b="0" i="1" smtClean="0">
                        <a:solidFill>
                          <a:srgbClr val="FFFF00"/>
                        </a:solidFill>
                        <a:latin typeface="Cambria Math" panose="02040503050406030204" pitchFamily="18" charset="0"/>
                        <a:ea typeface="Cambria Math" panose="02040503050406030204" pitchFamily="18" charset="0"/>
                      </a:rPr>
                      <m:t>∆</m:t>
                    </m:r>
                    <m:r>
                      <a:rPr lang="es-ES" b="0" i="1" smtClean="0">
                        <a:solidFill>
                          <a:srgbClr val="FFFF00"/>
                        </a:solidFill>
                        <a:latin typeface="Cambria Math" panose="02040503050406030204" pitchFamily="18" charset="0"/>
                        <a:ea typeface="Cambria Math" panose="02040503050406030204" pitchFamily="18" charset="0"/>
                      </a:rPr>
                      <m:t>𝑇</m:t>
                    </m:r>
                  </m:oMath>
                </a14:m>
                <a:endParaRPr lang="es-CL" dirty="0"/>
              </a:p>
              <a:p>
                <a:r>
                  <a:rPr lang="es-CL" dirty="0"/>
                  <a:t>Donde U = 1/</a:t>
                </a:r>
                <a:r>
                  <a:rPr lang="es-CL" dirty="0" err="1"/>
                  <a:t>R</a:t>
                </a:r>
                <a:r>
                  <a:rPr lang="es-CL" baseline="-25000" dirty="0" err="1"/>
                  <a:t>tot</a:t>
                </a:r>
                <a:r>
                  <a:rPr lang="es-CL" dirty="0"/>
                  <a:t>*A</a:t>
                </a:r>
              </a:p>
            </p:txBody>
          </p:sp>
        </mc:Choice>
        <mc:Fallback xmlns="">
          <p:sp>
            <p:nvSpPr>
              <p:cNvPr id="3" name="Marcador de contenido 2">
                <a:extLst>
                  <a:ext uri="{FF2B5EF4-FFF2-40B4-BE49-F238E27FC236}">
                    <a16:creationId xmlns:a16="http://schemas.microsoft.com/office/drawing/2014/main" id="{5AD7EE3A-234D-463B-AB1E-768B27C91D93}"/>
                  </a:ext>
                </a:extLst>
              </p:cNvPr>
              <p:cNvSpPr>
                <a:spLocks noGrp="1" noRot="1" noChangeAspect="1" noMove="1" noResize="1" noEditPoints="1" noAdjustHandles="1" noChangeArrowheads="1" noChangeShapeType="1" noTextEdit="1"/>
              </p:cNvSpPr>
              <p:nvPr>
                <p:ph idx="1"/>
              </p:nvPr>
            </p:nvSpPr>
            <p:spPr>
              <a:xfrm>
                <a:off x="838200" y="550416"/>
                <a:ext cx="7018538" cy="5626547"/>
              </a:xfrm>
              <a:blipFill>
                <a:blip r:embed="rId2"/>
                <a:stretch>
                  <a:fillRect l="-1390" t="-2167" b="-1733"/>
                </a:stretch>
              </a:blipFill>
            </p:spPr>
            <p:txBody>
              <a:bodyPr/>
              <a:lstStyle/>
              <a:p>
                <a:r>
                  <a:rPr lang="es-CL">
                    <a:noFill/>
                  </a:rPr>
                  <a:t> </a:t>
                </a:r>
              </a:p>
            </p:txBody>
          </p:sp>
        </mc:Fallback>
      </mc:AlternateContent>
      <p:pic>
        <p:nvPicPr>
          <p:cNvPr id="6" name="Imagen 5" descr="Diagrama&#10;&#10;Descripción generada automáticamente con confianza media">
            <a:extLst>
              <a:ext uri="{FF2B5EF4-FFF2-40B4-BE49-F238E27FC236}">
                <a16:creationId xmlns:a16="http://schemas.microsoft.com/office/drawing/2014/main" id="{47209553-3BF6-4B98-B20B-CBB57C8FC275}"/>
              </a:ext>
            </a:extLst>
          </p:cNvPr>
          <p:cNvPicPr>
            <a:picLocks noChangeAspect="1"/>
          </p:cNvPicPr>
          <p:nvPr/>
        </p:nvPicPr>
        <p:blipFill rotWithShape="1">
          <a:blip r:embed="rId3"/>
          <a:srcRect b="8130"/>
          <a:stretch/>
        </p:blipFill>
        <p:spPr>
          <a:xfrm>
            <a:off x="7622093" y="0"/>
            <a:ext cx="4569907" cy="3579003"/>
          </a:xfrm>
          <a:prstGeom prst="rect">
            <a:avLst/>
          </a:prstGeom>
        </p:spPr>
      </p:pic>
    </p:spTree>
    <p:extLst>
      <p:ext uri="{BB962C8B-B14F-4D97-AF65-F5344CB8AC3E}">
        <p14:creationId xmlns:p14="http://schemas.microsoft.com/office/powerpoint/2010/main" val="84456144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03D1E29-6417-4BE4-8FED-BC12380060FD}"/>
              </a:ext>
            </a:extLst>
          </p:cNvPr>
          <p:cNvSpPr>
            <a:spLocks noGrp="1"/>
          </p:cNvSpPr>
          <p:nvPr>
            <p:ph type="title"/>
          </p:nvPr>
        </p:nvSpPr>
        <p:spPr/>
        <p:txBody>
          <a:bodyPr/>
          <a:lstStyle/>
          <a:p>
            <a:r>
              <a:rPr lang="es-ES" dirty="0"/>
              <a:t>Circuito serie-paralelo</a:t>
            </a:r>
            <a:endParaRPr lang="es-CL" dirty="0"/>
          </a:p>
        </p:txBody>
      </p:sp>
      <p:pic>
        <p:nvPicPr>
          <p:cNvPr id="5" name="Imagen 4" descr="Diagrama, Esquemático&#10;&#10;Descripción generada automáticamente">
            <a:extLst>
              <a:ext uri="{FF2B5EF4-FFF2-40B4-BE49-F238E27FC236}">
                <a16:creationId xmlns:a16="http://schemas.microsoft.com/office/drawing/2014/main" id="{15D79F24-167A-42AF-AF5B-284C751FA310}"/>
              </a:ext>
            </a:extLst>
          </p:cNvPr>
          <p:cNvPicPr>
            <a:picLocks noChangeAspect="1"/>
          </p:cNvPicPr>
          <p:nvPr/>
        </p:nvPicPr>
        <p:blipFill rotWithShape="1">
          <a:blip r:embed="rId2"/>
          <a:srcRect r="40400" b="20183"/>
          <a:stretch/>
        </p:blipFill>
        <p:spPr>
          <a:xfrm>
            <a:off x="6263470" y="0"/>
            <a:ext cx="5928530" cy="6858000"/>
          </a:xfrm>
          <a:prstGeom prst="rect">
            <a:avLst/>
          </a:prstGeom>
        </p:spPr>
      </p:pic>
    </p:spTree>
    <p:extLst>
      <p:ext uri="{BB962C8B-B14F-4D97-AF65-F5344CB8AC3E}">
        <p14:creationId xmlns:p14="http://schemas.microsoft.com/office/powerpoint/2010/main" val="13307235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E33A3EA-BECA-402A-9676-6A1603DB826D}"/>
              </a:ext>
            </a:extLst>
          </p:cNvPr>
          <p:cNvSpPr>
            <a:spLocks noGrp="1"/>
          </p:cNvSpPr>
          <p:nvPr>
            <p:ph type="title"/>
          </p:nvPr>
        </p:nvSpPr>
        <p:spPr/>
        <p:txBody>
          <a:bodyPr/>
          <a:lstStyle/>
          <a:p>
            <a:r>
              <a:rPr lang="es-ES" dirty="0"/>
              <a:t>Resistencia de contacto</a:t>
            </a:r>
            <a:endParaRPr lang="es-CL" dirty="0"/>
          </a:p>
        </p:txBody>
      </p:sp>
      <p:sp>
        <p:nvSpPr>
          <p:cNvPr id="3" name="Marcador de contenido 2">
            <a:extLst>
              <a:ext uri="{FF2B5EF4-FFF2-40B4-BE49-F238E27FC236}">
                <a16:creationId xmlns:a16="http://schemas.microsoft.com/office/drawing/2014/main" id="{85583FCC-F86A-4F5F-9E9D-9C7C4A09DAC1}"/>
              </a:ext>
            </a:extLst>
          </p:cNvPr>
          <p:cNvSpPr>
            <a:spLocks noGrp="1"/>
          </p:cNvSpPr>
          <p:nvPr>
            <p:ph idx="1"/>
          </p:nvPr>
        </p:nvSpPr>
        <p:spPr>
          <a:xfrm>
            <a:off x="838200" y="1825625"/>
            <a:ext cx="3005831" cy="4351338"/>
          </a:xfrm>
        </p:spPr>
        <p:txBody>
          <a:bodyPr>
            <a:normAutofit lnSpcReduction="10000"/>
          </a:bodyPr>
          <a:lstStyle/>
          <a:p>
            <a:r>
              <a:rPr lang="es-ES" dirty="0"/>
              <a:t>El contacto entre dos superficies nunca es perfecto</a:t>
            </a:r>
          </a:p>
          <a:p>
            <a:r>
              <a:rPr lang="es-ES" dirty="0"/>
              <a:t>Entre las asperidades se forman pequeñas zonas llenas de fluido (aire u otro) las cuales dificultan la conducción de calor</a:t>
            </a:r>
            <a:endParaRPr lang="es-CL" dirty="0"/>
          </a:p>
        </p:txBody>
      </p:sp>
      <p:pic>
        <p:nvPicPr>
          <p:cNvPr id="5" name="Imagen 4" descr="Diagrama&#10;&#10;Descripción generada automáticamente">
            <a:extLst>
              <a:ext uri="{FF2B5EF4-FFF2-40B4-BE49-F238E27FC236}">
                <a16:creationId xmlns:a16="http://schemas.microsoft.com/office/drawing/2014/main" id="{2B331A27-85EC-4408-809D-28D91C4A022F}"/>
              </a:ext>
            </a:extLst>
          </p:cNvPr>
          <p:cNvPicPr>
            <a:picLocks noChangeAspect="1"/>
          </p:cNvPicPr>
          <p:nvPr/>
        </p:nvPicPr>
        <p:blipFill rotWithShape="1">
          <a:blip r:embed="rId2"/>
          <a:srcRect l="3962" t="4987" r="38675" b="38568"/>
          <a:stretch/>
        </p:blipFill>
        <p:spPr>
          <a:xfrm>
            <a:off x="5813120" y="2578963"/>
            <a:ext cx="6378880" cy="4279037"/>
          </a:xfrm>
          <a:prstGeom prst="rect">
            <a:avLst/>
          </a:prstGeom>
        </p:spPr>
      </p:pic>
      <p:pic>
        <p:nvPicPr>
          <p:cNvPr id="2050" name="Picture 2" descr="SPA Software - DataPhysics Instruments">
            <a:extLst>
              <a:ext uri="{FF2B5EF4-FFF2-40B4-BE49-F238E27FC236}">
                <a16:creationId xmlns:a16="http://schemas.microsoft.com/office/drawing/2014/main" id="{B93752CF-11A7-435F-9C17-BF68C39694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16836" y="5703"/>
            <a:ext cx="3575164" cy="25732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63011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C11CB1B-22AE-430B-8B59-847AB82A8019}"/>
              </a:ext>
            </a:extLst>
          </p:cNvPr>
          <p:cNvSpPr>
            <a:spLocks noGrp="1"/>
          </p:cNvSpPr>
          <p:nvPr>
            <p:ph type="title"/>
          </p:nvPr>
        </p:nvSpPr>
        <p:spPr/>
        <p:txBody>
          <a:bodyPr/>
          <a:lstStyle/>
          <a:p>
            <a:endParaRPr lang="es-CL"/>
          </a:p>
        </p:txBody>
      </p:sp>
      <p:sp>
        <p:nvSpPr>
          <p:cNvPr id="3" name="Marcador de contenido 2">
            <a:extLst>
              <a:ext uri="{FF2B5EF4-FFF2-40B4-BE49-F238E27FC236}">
                <a16:creationId xmlns:a16="http://schemas.microsoft.com/office/drawing/2014/main" id="{E5B30687-A17F-41E7-A558-7D3BA6F9A505}"/>
              </a:ext>
            </a:extLst>
          </p:cNvPr>
          <p:cNvSpPr>
            <a:spLocks noGrp="1"/>
          </p:cNvSpPr>
          <p:nvPr>
            <p:ph idx="1"/>
          </p:nvPr>
        </p:nvSpPr>
        <p:spPr/>
        <p:txBody>
          <a:bodyPr/>
          <a:lstStyle/>
          <a:p>
            <a:endParaRPr lang="es-CL"/>
          </a:p>
        </p:txBody>
      </p:sp>
      <p:pic>
        <p:nvPicPr>
          <p:cNvPr id="5" name="Imagen 4" descr="Tabla&#10;&#10;Descripción generada automáticamente">
            <a:extLst>
              <a:ext uri="{FF2B5EF4-FFF2-40B4-BE49-F238E27FC236}">
                <a16:creationId xmlns:a16="http://schemas.microsoft.com/office/drawing/2014/main" id="{C0DE0C83-45D4-4C1B-82AA-EF4957F96F58}"/>
              </a:ext>
            </a:extLst>
          </p:cNvPr>
          <p:cNvPicPr>
            <a:picLocks noChangeAspect="1"/>
          </p:cNvPicPr>
          <p:nvPr/>
        </p:nvPicPr>
        <p:blipFill>
          <a:blip r:embed="rId2"/>
          <a:stretch>
            <a:fillRect/>
          </a:stretch>
        </p:blipFill>
        <p:spPr>
          <a:xfrm>
            <a:off x="1228725" y="1300162"/>
            <a:ext cx="9734550" cy="4257675"/>
          </a:xfrm>
          <a:prstGeom prst="rect">
            <a:avLst/>
          </a:prstGeom>
        </p:spPr>
      </p:pic>
    </p:spTree>
    <p:extLst>
      <p:ext uri="{BB962C8B-B14F-4D97-AF65-F5344CB8AC3E}">
        <p14:creationId xmlns:p14="http://schemas.microsoft.com/office/powerpoint/2010/main" val="321937361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F2A6847-FC44-4323-B2A8-D64A32DA4633}"/>
              </a:ext>
            </a:extLst>
          </p:cNvPr>
          <p:cNvSpPr>
            <a:spLocks noGrp="1"/>
          </p:cNvSpPr>
          <p:nvPr>
            <p:ph type="title"/>
          </p:nvPr>
        </p:nvSpPr>
        <p:spPr/>
        <p:txBody>
          <a:bodyPr/>
          <a:lstStyle/>
          <a:p>
            <a:r>
              <a:rPr lang="es-ES" dirty="0"/>
              <a:t>Análisis integral</a:t>
            </a:r>
            <a:endParaRPr lang="es-CL" dirty="0"/>
          </a:p>
        </p:txBody>
      </p:sp>
      <p:sp>
        <p:nvSpPr>
          <p:cNvPr id="3" name="Marcador de contenido 2">
            <a:extLst>
              <a:ext uri="{FF2B5EF4-FFF2-40B4-BE49-F238E27FC236}">
                <a16:creationId xmlns:a16="http://schemas.microsoft.com/office/drawing/2014/main" id="{0BE50362-D8E3-4B86-A3E5-29C2C03D7E80}"/>
              </a:ext>
            </a:extLst>
          </p:cNvPr>
          <p:cNvSpPr>
            <a:spLocks noGrp="1"/>
          </p:cNvSpPr>
          <p:nvPr>
            <p:ph idx="1"/>
          </p:nvPr>
        </p:nvSpPr>
        <p:spPr>
          <a:xfrm>
            <a:off x="838200" y="1825624"/>
            <a:ext cx="5257800" cy="4351338"/>
          </a:xfrm>
        </p:spPr>
        <p:txBody>
          <a:bodyPr>
            <a:normAutofit fontScale="85000" lnSpcReduction="20000"/>
          </a:bodyPr>
          <a:lstStyle/>
          <a:p>
            <a:r>
              <a:rPr lang="es-ES" dirty="0"/>
              <a:t>Existe una técnica alternativa para resolver problemas de transferencia de calor unidimensionales en estado estacionario.</a:t>
            </a:r>
          </a:p>
          <a:p>
            <a:r>
              <a:rPr lang="es-ES" dirty="0"/>
              <a:t>En estado estacionario, sin generación, el flujo de calor </a:t>
            </a:r>
            <a:r>
              <a:rPr lang="es-ES" dirty="0" err="1"/>
              <a:t>q</a:t>
            </a:r>
            <a:r>
              <a:rPr lang="es-ES" baseline="-25000" dirty="0" err="1"/>
              <a:t>x</a:t>
            </a:r>
            <a:r>
              <a:rPr lang="es-ES" dirty="0"/>
              <a:t> no depende de x, es decir </a:t>
            </a:r>
            <a:r>
              <a:rPr lang="es-ES" dirty="0" err="1"/>
              <a:t>q</a:t>
            </a:r>
            <a:r>
              <a:rPr lang="es-ES" baseline="-25000" dirty="0" err="1"/>
              <a:t>x</a:t>
            </a:r>
            <a:r>
              <a:rPr lang="es-ES" dirty="0"/>
              <a:t> = </a:t>
            </a:r>
            <a:r>
              <a:rPr lang="es-ES" dirty="0" err="1"/>
              <a:t>q</a:t>
            </a:r>
            <a:r>
              <a:rPr lang="es-ES" baseline="-25000" dirty="0" err="1"/>
              <a:t>x+dx</a:t>
            </a:r>
            <a:endParaRPr lang="es-ES" baseline="-25000" dirty="0"/>
          </a:p>
          <a:p>
            <a:r>
              <a:rPr lang="es-ES" dirty="0"/>
              <a:t>Esto se cumple independientemente de la variación del área en función de x o de la conductividad térmica en función de T.</a:t>
            </a:r>
          </a:p>
          <a:p>
            <a:r>
              <a:rPr lang="es-ES" dirty="0"/>
              <a:t>En estas condiciones y si el flujo de calor en y es despreciable o cero, podemos resolver el problema integrando la Ley de Fourier.</a:t>
            </a:r>
          </a:p>
        </p:txBody>
      </p:sp>
      <p:pic>
        <p:nvPicPr>
          <p:cNvPr id="6" name="Imagen 5" descr="Diagrama&#10;&#10;Descripción generada automáticamente">
            <a:extLst>
              <a:ext uri="{FF2B5EF4-FFF2-40B4-BE49-F238E27FC236}">
                <a16:creationId xmlns:a16="http://schemas.microsoft.com/office/drawing/2014/main" id="{8178B708-FFBA-4DF2-9A1B-2AA44447228E}"/>
              </a:ext>
            </a:extLst>
          </p:cNvPr>
          <p:cNvPicPr>
            <a:picLocks noChangeAspect="1"/>
          </p:cNvPicPr>
          <p:nvPr/>
        </p:nvPicPr>
        <p:blipFill rotWithShape="1">
          <a:blip r:embed="rId2"/>
          <a:srcRect r="39289"/>
          <a:stretch/>
        </p:blipFill>
        <p:spPr>
          <a:xfrm>
            <a:off x="6287840" y="2272506"/>
            <a:ext cx="5904160" cy="3457575"/>
          </a:xfrm>
          <a:prstGeom prst="rect">
            <a:avLst/>
          </a:prstGeom>
        </p:spPr>
      </p:pic>
    </p:spTree>
    <p:extLst>
      <p:ext uri="{BB962C8B-B14F-4D97-AF65-F5344CB8AC3E}">
        <p14:creationId xmlns:p14="http://schemas.microsoft.com/office/powerpoint/2010/main" val="31503745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613A7C7F-2300-42B9-8E44-56E500EB132D}"/>
              </a:ext>
            </a:extLst>
          </p:cNvPr>
          <p:cNvSpPr>
            <a:spLocks noGrp="1"/>
          </p:cNvSpPr>
          <p:nvPr>
            <p:ph idx="1"/>
          </p:nvPr>
        </p:nvSpPr>
        <p:spPr>
          <a:xfrm>
            <a:off x="838200" y="328773"/>
            <a:ext cx="10515600" cy="5848190"/>
          </a:xfrm>
        </p:spPr>
        <p:txBody>
          <a:bodyPr/>
          <a:lstStyle/>
          <a:p>
            <a:r>
              <a:rPr lang="es-CL" dirty="0">
                <a:solidFill>
                  <a:srgbClr val="FFFF00"/>
                </a:solidFill>
              </a:rPr>
              <a:t>Conocido</a:t>
            </a:r>
            <a:r>
              <a:rPr lang="es-CL" dirty="0"/>
              <a:t>: Conductividad térmica, espesor, área y temperaturas de superficie en la pared.</a:t>
            </a:r>
          </a:p>
          <a:p>
            <a:r>
              <a:rPr lang="es-CL" dirty="0">
                <a:solidFill>
                  <a:srgbClr val="FF0000"/>
                </a:solidFill>
              </a:rPr>
              <a:t>Asumiendo</a:t>
            </a:r>
            <a:r>
              <a:rPr lang="es-CL" dirty="0"/>
              <a:t>: Estado estacionario, flujo unidimensional, conductividad térmica constante.</a:t>
            </a:r>
          </a:p>
          <a:p>
            <a:r>
              <a:rPr lang="es-CL" dirty="0">
                <a:solidFill>
                  <a:srgbClr val="00B0F0"/>
                </a:solidFill>
              </a:rPr>
              <a:t>Necesitamos</a:t>
            </a:r>
            <a:r>
              <a:rPr lang="es-CL" dirty="0"/>
              <a:t>: Tasa de pérdida de calor.</a:t>
            </a:r>
          </a:p>
        </p:txBody>
      </p:sp>
      <p:pic>
        <p:nvPicPr>
          <p:cNvPr id="5" name="Imagen 4">
            <a:extLst>
              <a:ext uri="{FF2B5EF4-FFF2-40B4-BE49-F238E27FC236}">
                <a16:creationId xmlns:a16="http://schemas.microsoft.com/office/drawing/2014/main" id="{51C88E13-3A48-4734-AA97-85E783C662A3}"/>
              </a:ext>
            </a:extLst>
          </p:cNvPr>
          <p:cNvPicPr>
            <a:picLocks noChangeAspect="1"/>
          </p:cNvPicPr>
          <p:nvPr/>
        </p:nvPicPr>
        <p:blipFill rotWithShape="1">
          <a:blip r:embed="rId2"/>
          <a:srcRect l="1611" t="24830" r="11785" b="4281"/>
          <a:stretch/>
        </p:blipFill>
        <p:spPr>
          <a:xfrm>
            <a:off x="2956557" y="2674227"/>
            <a:ext cx="9163524" cy="4060483"/>
          </a:xfrm>
          <a:prstGeom prst="rect">
            <a:avLst/>
          </a:prstGeom>
        </p:spPr>
      </p:pic>
    </p:spTree>
    <p:extLst>
      <p:ext uri="{BB962C8B-B14F-4D97-AF65-F5344CB8AC3E}">
        <p14:creationId xmlns:p14="http://schemas.microsoft.com/office/powerpoint/2010/main" val="235610626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Marcador de contenido 2">
                <a:extLst>
                  <a:ext uri="{FF2B5EF4-FFF2-40B4-BE49-F238E27FC236}">
                    <a16:creationId xmlns:a16="http://schemas.microsoft.com/office/drawing/2014/main" id="{56FABE8F-8569-4F52-BC69-CE4584EF5514}"/>
                  </a:ext>
                </a:extLst>
              </p:cNvPr>
              <p:cNvSpPr>
                <a:spLocks noGrp="1"/>
              </p:cNvSpPr>
              <p:nvPr>
                <p:ph idx="1"/>
              </p:nvPr>
            </p:nvSpPr>
            <p:spPr>
              <a:xfrm>
                <a:off x="838200" y="506027"/>
                <a:ext cx="10515600" cy="5670936"/>
              </a:xfrm>
            </p:spPr>
            <p:txBody>
              <a:bodyPr/>
              <a:lstStyle/>
              <a:p>
                <a:r>
                  <a:rPr lang="es-ES" dirty="0"/>
                  <a:t>Como </a:t>
                </a:r>
                <a:r>
                  <a:rPr lang="es-ES" dirty="0" err="1"/>
                  <a:t>q</a:t>
                </a:r>
                <a:r>
                  <a:rPr lang="es-ES" baseline="-25000" dirty="0" err="1"/>
                  <a:t>x</a:t>
                </a:r>
                <a:r>
                  <a:rPr lang="es-ES" dirty="0"/>
                  <a:t> es constante en todos los puntos, podemos expresar lo siguiente:</a:t>
                </a:r>
              </a:p>
              <a:p>
                <a14:m>
                  <m:oMath xmlns:m="http://schemas.openxmlformats.org/officeDocument/2006/math">
                    <m:sSub>
                      <m:sSubPr>
                        <m:ctrlPr>
                          <a:rPr lang="es-ES" i="1" smtClean="0">
                            <a:solidFill>
                              <a:srgbClr val="FFFF00"/>
                            </a:solidFill>
                            <a:latin typeface="Cambria Math" panose="02040503050406030204" pitchFamily="18" charset="0"/>
                            <a:ea typeface="Cambria Math" panose="02040503050406030204" pitchFamily="18" charset="0"/>
                          </a:rPr>
                        </m:ctrlPr>
                      </m:sSubPr>
                      <m:e>
                        <m:r>
                          <a:rPr lang="es-ES" i="1">
                            <a:solidFill>
                              <a:srgbClr val="FFFF00"/>
                            </a:solidFill>
                            <a:latin typeface="Cambria Math" panose="02040503050406030204" pitchFamily="18" charset="0"/>
                            <a:ea typeface="Cambria Math" panose="02040503050406030204" pitchFamily="18" charset="0"/>
                          </a:rPr>
                          <m:t>𝑞</m:t>
                        </m:r>
                      </m:e>
                      <m:sub>
                        <m:r>
                          <a:rPr lang="es-ES" i="1">
                            <a:solidFill>
                              <a:srgbClr val="FFFF00"/>
                            </a:solidFill>
                            <a:latin typeface="Cambria Math" panose="02040503050406030204" pitchFamily="18" charset="0"/>
                            <a:ea typeface="Cambria Math" panose="02040503050406030204" pitchFamily="18" charset="0"/>
                          </a:rPr>
                          <m:t>𝑥</m:t>
                        </m:r>
                      </m:sub>
                    </m:sSub>
                    <m:nary>
                      <m:naryPr>
                        <m:ctrlPr>
                          <a:rPr lang="es-ES" i="1" smtClean="0">
                            <a:solidFill>
                              <a:srgbClr val="FFFF00"/>
                            </a:solidFill>
                            <a:latin typeface="Cambria Math" panose="02040503050406030204" pitchFamily="18" charset="0"/>
                            <a:ea typeface="Cambria Math" panose="02040503050406030204" pitchFamily="18" charset="0"/>
                          </a:rPr>
                        </m:ctrlPr>
                      </m:naryPr>
                      <m:sub>
                        <m:r>
                          <m:rPr>
                            <m:brk m:alnAt="23"/>
                          </m:rPr>
                          <a:rPr lang="es-ES" b="0" i="1" smtClean="0">
                            <a:solidFill>
                              <a:srgbClr val="FFFF00"/>
                            </a:solidFill>
                            <a:latin typeface="Cambria Math" panose="02040503050406030204" pitchFamily="18" charset="0"/>
                            <a:ea typeface="Cambria Math" panose="02040503050406030204" pitchFamily="18" charset="0"/>
                          </a:rPr>
                          <m:t>𝑥</m:t>
                        </m:r>
                        <m:r>
                          <a:rPr lang="es-ES" b="0" i="1" smtClean="0">
                            <a:solidFill>
                              <a:srgbClr val="FFFF00"/>
                            </a:solidFill>
                            <a:latin typeface="Cambria Math" panose="02040503050406030204" pitchFamily="18" charset="0"/>
                            <a:ea typeface="Cambria Math" panose="02040503050406030204" pitchFamily="18" charset="0"/>
                          </a:rPr>
                          <m:t>0</m:t>
                        </m:r>
                      </m:sub>
                      <m:sup>
                        <m:r>
                          <a:rPr lang="es-ES" b="0" i="1" smtClean="0">
                            <a:solidFill>
                              <a:srgbClr val="FFFF00"/>
                            </a:solidFill>
                            <a:latin typeface="Cambria Math" panose="02040503050406030204" pitchFamily="18" charset="0"/>
                            <a:ea typeface="Cambria Math" panose="02040503050406030204" pitchFamily="18" charset="0"/>
                          </a:rPr>
                          <m:t>𝑥</m:t>
                        </m:r>
                      </m:sup>
                      <m:e>
                        <m:f>
                          <m:fPr>
                            <m:ctrlPr>
                              <a:rPr lang="es-ES" b="0" i="1" smtClean="0">
                                <a:solidFill>
                                  <a:srgbClr val="FFFF00"/>
                                </a:solidFill>
                                <a:latin typeface="Cambria Math" panose="02040503050406030204" pitchFamily="18" charset="0"/>
                                <a:ea typeface="Cambria Math" panose="02040503050406030204" pitchFamily="18" charset="0"/>
                              </a:rPr>
                            </m:ctrlPr>
                          </m:fPr>
                          <m:num>
                            <m:r>
                              <a:rPr lang="es-ES" b="0" i="1" smtClean="0">
                                <a:solidFill>
                                  <a:srgbClr val="FFFF00"/>
                                </a:solidFill>
                                <a:latin typeface="Cambria Math" panose="02040503050406030204" pitchFamily="18" charset="0"/>
                                <a:ea typeface="Cambria Math" panose="02040503050406030204" pitchFamily="18" charset="0"/>
                              </a:rPr>
                              <m:t>𝑑𝑥</m:t>
                            </m:r>
                          </m:num>
                          <m:den>
                            <m:r>
                              <a:rPr lang="es-ES" b="0" i="1" smtClean="0">
                                <a:solidFill>
                                  <a:srgbClr val="FFFF00"/>
                                </a:solidFill>
                                <a:latin typeface="Cambria Math" panose="02040503050406030204" pitchFamily="18" charset="0"/>
                                <a:ea typeface="Cambria Math" panose="02040503050406030204" pitchFamily="18" charset="0"/>
                              </a:rPr>
                              <m:t>𝐴</m:t>
                            </m:r>
                            <m:d>
                              <m:dPr>
                                <m:ctrlPr>
                                  <a:rPr lang="es-ES" b="0" i="1" smtClean="0">
                                    <a:solidFill>
                                      <a:srgbClr val="FFFF00"/>
                                    </a:solidFill>
                                    <a:latin typeface="Cambria Math" panose="02040503050406030204" pitchFamily="18" charset="0"/>
                                    <a:ea typeface="Cambria Math" panose="02040503050406030204" pitchFamily="18" charset="0"/>
                                  </a:rPr>
                                </m:ctrlPr>
                              </m:dPr>
                              <m:e>
                                <m:r>
                                  <a:rPr lang="es-ES" b="0" i="1" smtClean="0">
                                    <a:solidFill>
                                      <a:srgbClr val="FFFF00"/>
                                    </a:solidFill>
                                    <a:latin typeface="Cambria Math" panose="02040503050406030204" pitchFamily="18" charset="0"/>
                                    <a:ea typeface="Cambria Math" panose="02040503050406030204" pitchFamily="18" charset="0"/>
                                  </a:rPr>
                                  <m:t>𝑥</m:t>
                                </m:r>
                              </m:e>
                            </m:d>
                          </m:den>
                        </m:f>
                      </m:e>
                    </m:nary>
                    <m:r>
                      <a:rPr lang="es-ES" b="0" i="1" smtClean="0">
                        <a:solidFill>
                          <a:srgbClr val="FFFF00"/>
                        </a:solidFill>
                        <a:latin typeface="Cambria Math" panose="02040503050406030204" pitchFamily="18" charset="0"/>
                        <a:ea typeface="Cambria Math" panose="02040503050406030204" pitchFamily="18" charset="0"/>
                      </a:rPr>
                      <m:t>=−</m:t>
                    </m:r>
                    <m:nary>
                      <m:naryPr>
                        <m:ctrlPr>
                          <a:rPr lang="es-ES" b="0" i="1" smtClean="0">
                            <a:solidFill>
                              <a:srgbClr val="FFFF00"/>
                            </a:solidFill>
                            <a:latin typeface="Cambria Math" panose="02040503050406030204" pitchFamily="18" charset="0"/>
                            <a:ea typeface="Cambria Math" panose="02040503050406030204" pitchFamily="18" charset="0"/>
                          </a:rPr>
                        </m:ctrlPr>
                      </m:naryPr>
                      <m:sub>
                        <m:r>
                          <m:rPr>
                            <m:brk m:alnAt="23"/>
                          </m:rPr>
                          <a:rPr lang="es-ES" b="0" i="1" smtClean="0">
                            <a:solidFill>
                              <a:srgbClr val="FFFF00"/>
                            </a:solidFill>
                            <a:latin typeface="Cambria Math" panose="02040503050406030204" pitchFamily="18" charset="0"/>
                            <a:ea typeface="Cambria Math" panose="02040503050406030204" pitchFamily="18" charset="0"/>
                          </a:rPr>
                          <m:t>𝑇</m:t>
                        </m:r>
                        <m:r>
                          <a:rPr lang="es-ES" b="0" i="1" smtClean="0">
                            <a:solidFill>
                              <a:srgbClr val="FFFF00"/>
                            </a:solidFill>
                            <a:latin typeface="Cambria Math" panose="02040503050406030204" pitchFamily="18" charset="0"/>
                            <a:ea typeface="Cambria Math" panose="02040503050406030204" pitchFamily="18" charset="0"/>
                          </a:rPr>
                          <m:t>0</m:t>
                        </m:r>
                      </m:sub>
                      <m:sup>
                        <m:r>
                          <a:rPr lang="es-ES" b="0" i="1" smtClean="0">
                            <a:solidFill>
                              <a:srgbClr val="FFFF00"/>
                            </a:solidFill>
                            <a:latin typeface="Cambria Math" panose="02040503050406030204" pitchFamily="18" charset="0"/>
                            <a:ea typeface="Cambria Math" panose="02040503050406030204" pitchFamily="18" charset="0"/>
                          </a:rPr>
                          <m:t>𝑇</m:t>
                        </m:r>
                      </m:sup>
                      <m:e>
                        <m:r>
                          <a:rPr lang="es-ES" b="0" i="1" smtClean="0">
                            <a:solidFill>
                              <a:srgbClr val="FFFF00"/>
                            </a:solidFill>
                            <a:latin typeface="Cambria Math" panose="02040503050406030204" pitchFamily="18" charset="0"/>
                            <a:ea typeface="Cambria Math" panose="02040503050406030204" pitchFamily="18" charset="0"/>
                          </a:rPr>
                          <m:t>𝑘</m:t>
                        </m:r>
                        <m:d>
                          <m:dPr>
                            <m:ctrlPr>
                              <a:rPr lang="es-ES" b="0" i="1" smtClean="0">
                                <a:solidFill>
                                  <a:srgbClr val="FFFF00"/>
                                </a:solidFill>
                                <a:latin typeface="Cambria Math" panose="02040503050406030204" pitchFamily="18" charset="0"/>
                                <a:ea typeface="Cambria Math" panose="02040503050406030204" pitchFamily="18" charset="0"/>
                              </a:rPr>
                            </m:ctrlPr>
                          </m:dPr>
                          <m:e>
                            <m:r>
                              <a:rPr lang="es-ES" b="0" i="1" smtClean="0">
                                <a:solidFill>
                                  <a:srgbClr val="FFFF00"/>
                                </a:solidFill>
                                <a:latin typeface="Cambria Math" panose="02040503050406030204" pitchFamily="18" charset="0"/>
                                <a:ea typeface="Cambria Math" panose="02040503050406030204" pitchFamily="18" charset="0"/>
                              </a:rPr>
                              <m:t>𝑇</m:t>
                            </m:r>
                          </m:e>
                        </m:d>
                        <m:r>
                          <a:rPr lang="es-ES" b="0" i="1" smtClean="0">
                            <a:solidFill>
                              <a:srgbClr val="FFFF00"/>
                            </a:solidFill>
                            <a:latin typeface="Cambria Math" panose="02040503050406030204" pitchFamily="18" charset="0"/>
                            <a:ea typeface="Cambria Math" panose="02040503050406030204" pitchFamily="18" charset="0"/>
                          </a:rPr>
                          <m:t>𝑑𝑇</m:t>
                        </m:r>
                      </m:e>
                    </m:nary>
                  </m:oMath>
                </a14:m>
                <a:endParaRPr lang="es-CL" dirty="0"/>
              </a:p>
              <a:p>
                <a:r>
                  <a:rPr lang="es-CL" dirty="0"/>
                  <a:t>Si conocemos como varía el área con x y la conductividad térmica con T podemos resolver fácilmente esta ecuación y despejar </a:t>
                </a:r>
                <a:r>
                  <a:rPr lang="es-CL" dirty="0" err="1"/>
                  <a:t>q</a:t>
                </a:r>
                <a:r>
                  <a:rPr lang="es-CL" baseline="-25000" dirty="0" err="1"/>
                  <a:t>x</a:t>
                </a:r>
                <a:r>
                  <a:rPr lang="es-CL" dirty="0"/>
                  <a:t> y T(x)</a:t>
                </a:r>
              </a:p>
            </p:txBody>
          </p:sp>
        </mc:Choice>
        <mc:Fallback xmlns="">
          <p:sp>
            <p:nvSpPr>
              <p:cNvPr id="3" name="Marcador de contenido 2">
                <a:extLst>
                  <a:ext uri="{FF2B5EF4-FFF2-40B4-BE49-F238E27FC236}">
                    <a16:creationId xmlns:a16="http://schemas.microsoft.com/office/drawing/2014/main" id="{56FABE8F-8569-4F52-BC69-CE4584EF5514}"/>
                  </a:ext>
                </a:extLst>
              </p:cNvPr>
              <p:cNvSpPr>
                <a:spLocks noGrp="1" noRot="1" noChangeAspect="1" noMove="1" noResize="1" noEditPoints="1" noAdjustHandles="1" noChangeArrowheads="1" noChangeShapeType="1" noTextEdit="1"/>
              </p:cNvSpPr>
              <p:nvPr>
                <p:ph idx="1"/>
              </p:nvPr>
            </p:nvSpPr>
            <p:spPr>
              <a:xfrm>
                <a:off x="838200" y="506027"/>
                <a:ext cx="10515600" cy="5670936"/>
              </a:xfrm>
              <a:blipFill>
                <a:blip r:embed="rId2"/>
                <a:stretch>
                  <a:fillRect l="-1043" t="-1720" r="-1043"/>
                </a:stretch>
              </a:blipFill>
            </p:spPr>
            <p:txBody>
              <a:bodyPr/>
              <a:lstStyle/>
              <a:p>
                <a:r>
                  <a:rPr lang="es-CL">
                    <a:noFill/>
                  </a:rPr>
                  <a:t> </a:t>
                </a:r>
              </a:p>
            </p:txBody>
          </p:sp>
        </mc:Fallback>
      </mc:AlternateContent>
      <p:pic>
        <p:nvPicPr>
          <p:cNvPr id="7" name="Imagen 6" descr="Diagrama&#10;&#10;Descripción generada automáticamente">
            <a:extLst>
              <a:ext uri="{FF2B5EF4-FFF2-40B4-BE49-F238E27FC236}">
                <a16:creationId xmlns:a16="http://schemas.microsoft.com/office/drawing/2014/main" id="{F7EBD996-41B7-449C-8253-69ED105C0E11}"/>
              </a:ext>
            </a:extLst>
          </p:cNvPr>
          <p:cNvPicPr>
            <a:picLocks noChangeAspect="1"/>
          </p:cNvPicPr>
          <p:nvPr/>
        </p:nvPicPr>
        <p:blipFill rotWithShape="1">
          <a:blip r:embed="rId3"/>
          <a:srcRect r="39289"/>
          <a:stretch/>
        </p:blipFill>
        <p:spPr>
          <a:xfrm>
            <a:off x="6012632" y="3257927"/>
            <a:ext cx="5904160" cy="3457575"/>
          </a:xfrm>
          <a:prstGeom prst="rect">
            <a:avLst/>
          </a:prstGeom>
        </p:spPr>
      </p:pic>
    </p:spTree>
    <p:extLst>
      <p:ext uri="{BB962C8B-B14F-4D97-AF65-F5344CB8AC3E}">
        <p14:creationId xmlns:p14="http://schemas.microsoft.com/office/powerpoint/2010/main" val="133406283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768715E-E6FC-4CB8-9652-C732332CF2B0}"/>
              </a:ext>
            </a:extLst>
          </p:cNvPr>
          <p:cNvSpPr>
            <a:spLocks noGrp="1"/>
          </p:cNvSpPr>
          <p:nvPr>
            <p:ph type="title"/>
          </p:nvPr>
        </p:nvSpPr>
        <p:spPr/>
        <p:txBody>
          <a:bodyPr/>
          <a:lstStyle/>
          <a:p>
            <a:r>
              <a:rPr lang="es-ES" dirty="0"/>
              <a:t>Resumen</a:t>
            </a:r>
            <a:endParaRPr lang="es-CL" dirty="0"/>
          </a:p>
        </p:txBody>
      </p:sp>
      <p:sp>
        <p:nvSpPr>
          <p:cNvPr id="3" name="Marcador de contenido 2">
            <a:extLst>
              <a:ext uri="{FF2B5EF4-FFF2-40B4-BE49-F238E27FC236}">
                <a16:creationId xmlns:a16="http://schemas.microsoft.com/office/drawing/2014/main" id="{72D8369F-F90E-4446-B0BE-DB6180DC3CC3}"/>
              </a:ext>
            </a:extLst>
          </p:cNvPr>
          <p:cNvSpPr>
            <a:spLocks noGrp="1"/>
          </p:cNvSpPr>
          <p:nvPr>
            <p:ph idx="1"/>
          </p:nvPr>
        </p:nvSpPr>
        <p:spPr/>
        <p:txBody>
          <a:bodyPr/>
          <a:lstStyle/>
          <a:p>
            <a:r>
              <a:rPr lang="es-ES" dirty="0"/>
              <a:t>Condiciones iniciales y de borde</a:t>
            </a:r>
          </a:p>
          <a:p>
            <a:r>
              <a:rPr lang="es-ES" dirty="0"/>
              <a:t>Conducción unidimensional, estado estacionario sin generación</a:t>
            </a:r>
          </a:p>
          <a:p>
            <a:r>
              <a:rPr lang="es-ES" dirty="0"/>
              <a:t>Modelo de resistividad térmica</a:t>
            </a:r>
          </a:p>
          <a:p>
            <a:r>
              <a:rPr lang="es-ES" dirty="0"/>
              <a:t>Aproximación integral</a:t>
            </a:r>
          </a:p>
          <a:p>
            <a:r>
              <a:rPr lang="es-ES" dirty="0"/>
              <a:t>Práctico: Ejemplo de ejercicio con integrales</a:t>
            </a:r>
            <a:endParaRPr lang="es-CL" dirty="0"/>
          </a:p>
        </p:txBody>
      </p:sp>
    </p:spTree>
    <p:extLst>
      <p:ext uri="{BB962C8B-B14F-4D97-AF65-F5344CB8AC3E}">
        <p14:creationId xmlns:p14="http://schemas.microsoft.com/office/powerpoint/2010/main" val="139177635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Levantar la mano | Saludconcosas">
            <a:extLst>
              <a:ext uri="{FF2B5EF4-FFF2-40B4-BE49-F238E27FC236}">
                <a16:creationId xmlns:a16="http://schemas.microsoft.com/office/drawing/2014/main" id="{1453A331-B584-4998-9F31-C34AE70D141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200"/>
          <a:stretch/>
        </p:blipFill>
        <p:spPr bwMode="auto">
          <a:xfrm>
            <a:off x="3523488" y="10"/>
            <a:ext cx="8668512"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a:extLst>
              <a:ext uri="{FF2B5EF4-FFF2-40B4-BE49-F238E27FC236}">
                <a16:creationId xmlns:a16="http://schemas.microsoft.com/office/drawing/2014/main" id="{BA002D60-5C02-4DA7-BC53-D1E030A9EBC1}"/>
              </a:ext>
            </a:extLst>
          </p:cNvPr>
          <p:cNvSpPr>
            <a:spLocks noGrp="1"/>
          </p:cNvSpPr>
          <p:nvPr>
            <p:ph type="title"/>
          </p:nvPr>
        </p:nvSpPr>
        <p:spPr>
          <a:xfrm>
            <a:off x="118385" y="1132637"/>
            <a:ext cx="4772113" cy="3204134"/>
          </a:xfrm>
        </p:spPr>
        <p:txBody>
          <a:bodyPr vert="horz" lIns="91440" tIns="45720" rIns="91440" bIns="45720" rtlCol="0" anchor="b">
            <a:normAutofit/>
          </a:bodyPr>
          <a:lstStyle/>
          <a:p>
            <a:r>
              <a:rPr lang="en-US" sz="4800" dirty="0" err="1"/>
              <a:t>Repaso</a:t>
            </a:r>
            <a:r>
              <a:rPr lang="en-US" sz="4800" dirty="0"/>
              <a:t>/</a:t>
            </a:r>
            <a:r>
              <a:rPr lang="en-US" sz="4800" dirty="0" err="1"/>
              <a:t>Dudas</a:t>
            </a:r>
            <a:r>
              <a:rPr lang="en-US" sz="4800" dirty="0"/>
              <a:t> y </a:t>
            </a:r>
            <a:r>
              <a:rPr lang="en-US" sz="4800" dirty="0" err="1"/>
              <a:t>comentarios</a:t>
            </a:r>
            <a:endParaRPr lang="en-US" sz="4800" dirty="0"/>
          </a:p>
        </p:txBody>
      </p:sp>
    </p:spTree>
    <p:extLst>
      <p:ext uri="{BB962C8B-B14F-4D97-AF65-F5344CB8AC3E}">
        <p14:creationId xmlns:p14="http://schemas.microsoft.com/office/powerpoint/2010/main" val="3861458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9BB7DBC-91AE-4985-8ACB-148CDCF24A3F}"/>
              </a:ext>
            </a:extLst>
          </p:cNvPr>
          <p:cNvSpPr>
            <a:spLocks noGrp="1"/>
          </p:cNvSpPr>
          <p:nvPr>
            <p:ph type="title"/>
          </p:nvPr>
        </p:nvSpPr>
        <p:spPr/>
        <p:txBody>
          <a:bodyPr/>
          <a:lstStyle/>
          <a:p>
            <a:r>
              <a:rPr lang="es-ES" dirty="0"/>
              <a:t>Repaso</a:t>
            </a:r>
            <a:endParaRPr lang="es-CL" dirty="0"/>
          </a:p>
        </p:txBody>
      </p:sp>
      <p:sp>
        <p:nvSpPr>
          <p:cNvPr id="3" name="Marcador de contenido 2">
            <a:extLst>
              <a:ext uri="{FF2B5EF4-FFF2-40B4-BE49-F238E27FC236}">
                <a16:creationId xmlns:a16="http://schemas.microsoft.com/office/drawing/2014/main" id="{EC51102B-A81F-4A9B-8194-D00F389FDC39}"/>
              </a:ext>
            </a:extLst>
          </p:cNvPr>
          <p:cNvSpPr>
            <a:spLocks noGrp="1"/>
          </p:cNvSpPr>
          <p:nvPr>
            <p:ph idx="1"/>
          </p:nvPr>
        </p:nvSpPr>
        <p:spPr/>
        <p:txBody>
          <a:bodyPr/>
          <a:lstStyle/>
          <a:p>
            <a:r>
              <a:rPr lang="es-ES" dirty="0"/>
              <a:t>¿Que vieron en el práctico?</a:t>
            </a:r>
            <a:endParaRPr lang="es-CL" dirty="0"/>
          </a:p>
        </p:txBody>
      </p:sp>
    </p:spTree>
    <p:extLst>
      <p:ext uri="{BB962C8B-B14F-4D97-AF65-F5344CB8AC3E}">
        <p14:creationId xmlns:p14="http://schemas.microsoft.com/office/powerpoint/2010/main" val="211544857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7428A26-32E4-4A94-9C89-815B7C54F3A2}"/>
              </a:ext>
            </a:extLst>
          </p:cNvPr>
          <p:cNvSpPr>
            <a:spLocks noGrp="1"/>
          </p:cNvSpPr>
          <p:nvPr>
            <p:ph type="title"/>
          </p:nvPr>
        </p:nvSpPr>
        <p:spPr/>
        <p:txBody>
          <a:bodyPr/>
          <a:lstStyle/>
          <a:p>
            <a:r>
              <a:rPr lang="es-ES" dirty="0"/>
              <a:t>Conducción bidimensional estacionaria</a:t>
            </a:r>
            <a:endParaRPr lang="es-CL" dirty="0"/>
          </a:p>
        </p:txBody>
      </p:sp>
      <p:sp>
        <p:nvSpPr>
          <p:cNvPr id="3" name="Marcador de contenido 2">
            <a:extLst>
              <a:ext uri="{FF2B5EF4-FFF2-40B4-BE49-F238E27FC236}">
                <a16:creationId xmlns:a16="http://schemas.microsoft.com/office/drawing/2014/main" id="{B311C59D-B7E3-45C3-AA08-B3D514C4E9D4}"/>
              </a:ext>
            </a:extLst>
          </p:cNvPr>
          <p:cNvSpPr>
            <a:spLocks noGrp="1"/>
          </p:cNvSpPr>
          <p:nvPr>
            <p:ph idx="1"/>
          </p:nvPr>
        </p:nvSpPr>
        <p:spPr/>
        <p:txBody>
          <a:bodyPr/>
          <a:lstStyle/>
          <a:p>
            <a:r>
              <a:rPr lang="es-ES" dirty="0"/>
              <a:t>Consideremos un sólido por el cual ocurre conducción de calor en dos dimensiones.</a:t>
            </a:r>
          </a:p>
          <a:p>
            <a:r>
              <a:rPr lang="es-ES" dirty="0"/>
              <a:t>Para simplificar, dos superficies están aisladas y las otras dos a diferentes temperaturas T1&gt;T2.</a:t>
            </a:r>
          </a:p>
          <a:p>
            <a:r>
              <a:rPr lang="es-ES" dirty="0"/>
              <a:t>La transferencia de calor ocurre de T1 a T2, perpendicular a las líneas isotérmicas</a:t>
            </a:r>
            <a:endParaRPr lang="es-CL" dirty="0"/>
          </a:p>
        </p:txBody>
      </p:sp>
      <p:pic>
        <p:nvPicPr>
          <p:cNvPr id="5" name="Imagen 4">
            <a:extLst>
              <a:ext uri="{FF2B5EF4-FFF2-40B4-BE49-F238E27FC236}">
                <a16:creationId xmlns:a16="http://schemas.microsoft.com/office/drawing/2014/main" id="{B369A098-2545-4BBA-8DB9-BBF3CA69E2AF}"/>
              </a:ext>
            </a:extLst>
          </p:cNvPr>
          <p:cNvPicPr>
            <a:picLocks noChangeAspect="1"/>
          </p:cNvPicPr>
          <p:nvPr/>
        </p:nvPicPr>
        <p:blipFill>
          <a:blip r:embed="rId2"/>
          <a:stretch>
            <a:fillRect/>
          </a:stretch>
        </p:blipFill>
        <p:spPr>
          <a:xfrm>
            <a:off x="6565392" y="4037214"/>
            <a:ext cx="5626608" cy="2820786"/>
          </a:xfrm>
          <a:prstGeom prst="rect">
            <a:avLst/>
          </a:prstGeom>
        </p:spPr>
      </p:pic>
    </p:spTree>
    <p:extLst>
      <p:ext uri="{BB962C8B-B14F-4D97-AF65-F5344CB8AC3E}">
        <p14:creationId xmlns:p14="http://schemas.microsoft.com/office/powerpoint/2010/main" val="27496367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7428A26-32E4-4A94-9C89-815B7C54F3A2}"/>
              </a:ext>
            </a:extLst>
          </p:cNvPr>
          <p:cNvSpPr>
            <a:spLocks noGrp="1"/>
          </p:cNvSpPr>
          <p:nvPr>
            <p:ph type="title"/>
          </p:nvPr>
        </p:nvSpPr>
        <p:spPr/>
        <p:txBody>
          <a:bodyPr/>
          <a:lstStyle/>
          <a:p>
            <a:r>
              <a:rPr lang="es-ES" dirty="0"/>
              <a:t>Conducción bidimensional estacionaria</a:t>
            </a:r>
            <a:endParaRPr lang="es-CL" dirty="0"/>
          </a:p>
        </p:txBody>
      </p:sp>
      <mc:AlternateContent xmlns:mc="http://schemas.openxmlformats.org/markup-compatibility/2006" xmlns:a14="http://schemas.microsoft.com/office/drawing/2010/main">
        <mc:Choice Requires="a14">
          <p:sp>
            <p:nvSpPr>
              <p:cNvPr id="3" name="Marcador de contenido 2">
                <a:extLst>
                  <a:ext uri="{FF2B5EF4-FFF2-40B4-BE49-F238E27FC236}">
                    <a16:creationId xmlns:a16="http://schemas.microsoft.com/office/drawing/2014/main" id="{B311C59D-B7E3-45C3-AA08-B3D514C4E9D4}"/>
                  </a:ext>
                </a:extLst>
              </p:cNvPr>
              <p:cNvSpPr>
                <a:spLocks noGrp="1"/>
              </p:cNvSpPr>
              <p:nvPr>
                <p:ph idx="1"/>
              </p:nvPr>
            </p:nvSpPr>
            <p:spPr>
              <a:xfrm>
                <a:off x="838200" y="1825625"/>
                <a:ext cx="3920231" cy="4351338"/>
              </a:xfrm>
            </p:spPr>
            <p:txBody>
              <a:bodyPr>
                <a:normAutofit fontScale="85000" lnSpcReduction="10000"/>
              </a:bodyPr>
              <a:lstStyle/>
              <a:p>
                <a:r>
                  <a:rPr lang="es-ES" dirty="0"/>
                  <a:t>Nos interesa determinar la distribución de temperatura y el flujo de calor en el medio.</a:t>
                </a:r>
                <a:endParaRPr lang="es-ES" dirty="0">
                  <a:latin typeface="Symbol" panose="05050102010706020507" pitchFamily="18" charset="2"/>
                </a:endParaRPr>
              </a:p>
              <a:p>
                <a:r>
                  <a:rPr lang="es-ES" dirty="0"/>
                  <a:t>Para determinar la distribución de temperatura T</a:t>
                </a:r>
                <a:r>
                  <a:rPr lang="es-ES" baseline="-25000" dirty="0"/>
                  <a:t>(</a:t>
                </a:r>
                <a:r>
                  <a:rPr lang="es-ES" baseline="-25000" dirty="0" err="1"/>
                  <a:t>x,y</a:t>
                </a:r>
                <a:r>
                  <a:rPr lang="es-ES" baseline="-25000" dirty="0"/>
                  <a:t>)</a:t>
                </a:r>
                <a:r>
                  <a:rPr lang="es-ES" dirty="0"/>
                  <a:t> necesitamos resolver la ecuación</a:t>
                </a:r>
              </a:p>
              <a:p>
                <a14:m>
                  <m:oMath xmlns:m="http://schemas.openxmlformats.org/officeDocument/2006/math">
                    <m:f>
                      <m:fPr>
                        <m:ctrlPr>
                          <a:rPr lang="es-ES" b="0" i="1" smtClean="0">
                            <a:solidFill>
                              <a:srgbClr val="FFFF00"/>
                            </a:solidFill>
                            <a:latin typeface="Cambria Math" panose="02040503050406030204" pitchFamily="18" charset="0"/>
                            <a:ea typeface="Cambria Math" panose="02040503050406030204" pitchFamily="18" charset="0"/>
                          </a:rPr>
                        </m:ctrlPr>
                      </m:fPr>
                      <m:num>
                        <m:sSup>
                          <m:sSupPr>
                            <m:ctrlPr>
                              <a:rPr lang="es-ES" b="0" i="1" smtClean="0">
                                <a:solidFill>
                                  <a:srgbClr val="FFFF00"/>
                                </a:solidFill>
                                <a:latin typeface="Cambria Math" panose="02040503050406030204" pitchFamily="18" charset="0"/>
                                <a:ea typeface="Cambria Math" panose="02040503050406030204" pitchFamily="18" charset="0"/>
                              </a:rPr>
                            </m:ctrlPr>
                          </m:sSupPr>
                          <m:e>
                            <m:r>
                              <a:rPr lang="es-ES" b="0" i="1" smtClean="0">
                                <a:solidFill>
                                  <a:srgbClr val="FFFF00"/>
                                </a:solidFill>
                                <a:latin typeface="Cambria Math" panose="02040503050406030204" pitchFamily="18" charset="0"/>
                                <a:ea typeface="Cambria Math" panose="02040503050406030204" pitchFamily="18" charset="0"/>
                              </a:rPr>
                              <m:t>𝜕</m:t>
                            </m:r>
                          </m:e>
                          <m:sup>
                            <m:r>
                              <a:rPr lang="es-ES" b="0" i="1" smtClean="0">
                                <a:solidFill>
                                  <a:srgbClr val="FFFF00"/>
                                </a:solidFill>
                                <a:latin typeface="Cambria Math" panose="02040503050406030204" pitchFamily="18" charset="0"/>
                                <a:ea typeface="Cambria Math" panose="02040503050406030204" pitchFamily="18" charset="0"/>
                              </a:rPr>
                              <m:t>2</m:t>
                            </m:r>
                          </m:sup>
                        </m:sSup>
                        <m:r>
                          <a:rPr lang="es-ES" i="1">
                            <a:solidFill>
                              <a:srgbClr val="FFFF00"/>
                            </a:solidFill>
                            <a:latin typeface="Cambria Math" panose="02040503050406030204" pitchFamily="18" charset="0"/>
                            <a:ea typeface="Cambria Math" panose="02040503050406030204" pitchFamily="18" charset="0"/>
                          </a:rPr>
                          <m:t>𝑇</m:t>
                        </m:r>
                      </m:num>
                      <m:den>
                        <m:r>
                          <a:rPr lang="es-ES" i="1" smtClean="0">
                            <a:solidFill>
                              <a:srgbClr val="FFFF00"/>
                            </a:solidFill>
                            <a:latin typeface="Cambria Math" panose="02040503050406030204" pitchFamily="18" charset="0"/>
                            <a:ea typeface="Cambria Math" panose="02040503050406030204" pitchFamily="18" charset="0"/>
                          </a:rPr>
                          <m:t>𝜕</m:t>
                        </m:r>
                        <m:sSup>
                          <m:sSupPr>
                            <m:ctrlPr>
                              <a:rPr lang="es-ES" b="0" i="1" smtClean="0">
                                <a:solidFill>
                                  <a:srgbClr val="FFFF00"/>
                                </a:solidFill>
                                <a:latin typeface="Cambria Math" panose="02040503050406030204" pitchFamily="18" charset="0"/>
                                <a:ea typeface="Cambria Math" panose="02040503050406030204" pitchFamily="18" charset="0"/>
                              </a:rPr>
                            </m:ctrlPr>
                          </m:sSupPr>
                          <m:e>
                            <m:r>
                              <a:rPr lang="es-ES" b="0" i="1" smtClean="0">
                                <a:solidFill>
                                  <a:srgbClr val="FFFF00"/>
                                </a:solidFill>
                                <a:latin typeface="Cambria Math" panose="02040503050406030204" pitchFamily="18" charset="0"/>
                                <a:ea typeface="Cambria Math" panose="02040503050406030204" pitchFamily="18" charset="0"/>
                              </a:rPr>
                              <m:t>𝑥</m:t>
                            </m:r>
                          </m:e>
                          <m:sup>
                            <m:r>
                              <a:rPr lang="es-ES" b="0" i="1" smtClean="0">
                                <a:solidFill>
                                  <a:srgbClr val="FFFF00"/>
                                </a:solidFill>
                                <a:latin typeface="Cambria Math" panose="02040503050406030204" pitchFamily="18" charset="0"/>
                                <a:ea typeface="Cambria Math" panose="02040503050406030204" pitchFamily="18" charset="0"/>
                              </a:rPr>
                              <m:t>2</m:t>
                            </m:r>
                          </m:sup>
                        </m:sSup>
                      </m:den>
                    </m:f>
                    <m:r>
                      <a:rPr lang="es-ES" b="0" i="1" smtClean="0">
                        <a:solidFill>
                          <a:srgbClr val="FFFF00"/>
                        </a:solidFill>
                        <a:latin typeface="Cambria Math" panose="02040503050406030204" pitchFamily="18" charset="0"/>
                        <a:ea typeface="Cambria Math" panose="02040503050406030204" pitchFamily="18" charset="0"/>
                      </a:rPr>
                      <m:t>+</m:t>
                    </m:r>
                    <m:f>
                      <m:fPr>
                        <m:ctrlPr>
                          <a:rPr lang="es-ES" i="1">
                            <a:solidFill>
                              <a:srgbClr val="FFFF00"/>
                            </a:solidFill>
                            <a:latin typeface="Cambria Math" panose="02040503050406030204" pitchFamily="18" charset="0"/>
                            <a:ea typeface="Cambria Math" panose="02040503050406030204" pitchFamily="18" charset="0"/>
                          </a:rPr>
                        </m:ctrlPr>
                      </m:fPr>
                      <m:num>
                        <m:sSup>
                          <m:sSupPr>
                            <m:ctrlPr>
                              <a:rPr lang="es-ES" i="1">
                                <a:solidFill>
                                  <a:srgbClr val="FFFF00"/>
                                </a:solidFill>
                                <a:latin typeface="Cambria Math" panose="02040503050406030204" pitchFamily="18" charset="0"/>
                                <a:ea typeface="Cambria Math" panose="02040503050406030204" pitchFamily="18" charset="0"/>
                              </a:rPr>
                            </m:ctrlPr>
                          </m:sSupPr>
                          <m:e>
                            <m:r>
                              <a:rPr lang="es-ES" i="1" smtClean="0">
                                <a:solidFill>
                                  <a:srgbClr val="FFFF00"/>
                                </a:solidFill>
                                <a:latin typeface="Cambria Math" panose="02040503050406030204" pitchFamily="18" charset="0"/>
                                <a:ea typeface="Cambria Math" panose="02040503050406030204" pitchFamily="18" charset="0"/>
                              </a:rPr>
                              <m:t>𝜕</m:t>
                            </m:r>
                          </m:e>
                          <m:sup>
                            <m:r>
                              <a:rPr lang="es-ES" i="1">
                                <a:solidFill>
                                  <a:srgbClr val="FFFF00"/>
                                </a:solidFill>
                                <a:latin typeface="Cambria Math" panose="02040503050406030204" pitchFamily="18" charset="0"/>
                                <a:ea typeface="Cambria Math" panose="02040503050406030204" pitchFamily="18" charset="0"/>
                              </a:rPr>
                              <m:t>2</m:t>
                            </m:r>
                          </m:sup>
                        </m:sSup>
                        <m:r>
                          <a:rPr lang="es-ES" i="1">
                            <a:solidFill>
                              <a:srgbClr val="FFFF00"/>
                            </a:solidFill>
                            <a:latin typeface="Cambria Math" panose="02040503050406030204" pitchFamily="18" charset="0"/>
                            <a:ea typeface="Cambria Math" panose="02040503050406030204" pitchFamily="18" charset="0"/>
                          </a:rPr>
                          <m:t>𝑇</m:t>
                        </m:r>
                      </m:num>
                      <m:den>
                        <m:r>
                          <a:rPr lang="es-ES" i="1" smtClean="0">
                            <a:solidFill>
                              <a:srgbClr val="FFFF00"/>
                            </a:solidFill>
                            <a:latin typeface="Cambria Math" panose="02040503050406030204" pitchFamily="18" charset="0"/>
                            <a:ea typeface="Cambria Math" panose="02040503050406030204" pitchFamily="18" charset="0"/>
                          </a:rPr>
                          <m:t>𝜕</m:t>
                        </m:r>
                        <m:sSup>
                          <m:sSupPr>
                            <m:ctrlPr>
                              <a:rPr lang="es-ES" i="1">
                                <a:solidFill>
                                  <a:srgbClr val="FFFF00"/>
                                </a:solidFill>
                                <a:latin typeface="Cambria Math" panose="02040503050406030204" pitchFamily="18" charset="0"/>
                                <a:ea typeface="Cambria Math" panose="02040503050406030204" pitchFamily="18" charset="0"/>
                              </a:rPr>
                            </m:ctrlPr>
                          </m:sSupPr>
                          <m:e>
                            <m:r>
                              <a:rPr lang="es-ES" b="0" i="1" smtClean="0">
                                <a:solidFill>
                                  <a:srgbClr val="FFFF00"/>
                                </a:solidFill>
                                <a:latin typeface="Cambria Math" panose="02040503050406030204" pitchFamily="18" charset="0"/>
                                <a:ea typeface="Cambria Math" panose="02040503050406030204" pitchFamily="18" charset="0"/>
                              </a:rPr>
                              <m:t>𝑦</m:t>
                            </m:r>
                          </m:e>
                          <m:sup>
                            <m:r>
                              <a:rPr lang="es-ES" i="1">
                                <a:solidFill>
                                  <a:srgbClr val="FFFF00"/>
                                </a:solidFill>
                                <a:latin typeface="Cambria Math" panose="02040503050406030204" pitchFamily="18" charset="0"/>
                                <a:ea typeface="Cambria Math" panose="02040503050406030204" pitchFamily="18" charset="0"/>
                              </a:rPr>
                              <m:t>2</m:t>
                            </m:r>
                          </m:sup>
                        </m:sSup>
                      </m:den>
                    </m:f>
                    <m:r>
                      <a:rPr lang="es-ES" i="1">
                        <a:solidFill>
                          <a:srgbClr val="FFFF00"/>
                        </a:solidFill>
                        <a:latin typeface="Cambria Math" panose="02040503050406030204" pitchFamily="18" charset="0"/>
                        <a:ea typeface="Cambria Math" panose="02040503050406030204" pitchFamily="18" charset="0"/>
                      </a:rPr>
                      <m:t>=</m:t>
                    </m:r>
                    <m:r>
                      <a:rPr lang="es-ES" b="0" i="1" smtClean="0">
                        <a:solidFill>
                          <a:srgbClr val="FFFF00"/>
                        </a:solidFill>
                        <a:latin typeface="Cambria Math" panose="02040503050406030204" pitchFamily="18" charset="0"/>
                        <a:ea typeface="Cambria Math" panose="02040503050406030204" pitchFamily="18" charset="0"/>
                      </a:rPr>
                      <m:t>0</m:t>
                    </m:r>
                  </m:oMath>
                </a14:m>
                <a:endParaRPr lang="es-ES" dirty="0"/>
              </a:p>
              <a:p>
                <a:r>
                  <a:rPr lang="es-ES" dirty="0"/>
                  <a:t>Considerando estado estacionario sin generación</a:t>
                </a:r>
                <a:endParaRPr lang="es-CL" dirty="0"/>
              </a:p>
            </p:txBody>
          </p:sp>
        </mc:Choice>
        <mc:Fallback xmlns="">
          <p:sp>
            <p:nvSpPr>
              <p:cNvPr id="3" name="Marcador de contenido 2">
                <a:extLst>
                  <a:ext uri="{FF2B5EF4-FFF2-40B4-BE49-F238E27FC236}">
                    <a16:creationId xmlns:a16="http://schemas.microsoft.com/office/drawing/2014/main" id="{B311C59D-B7E3-45C3-AA08-B3D514C4E9D4}"/>
                  </a:ext>
                </a:extLst>
              </p:cNvPr>
              <p:cNvSpPr>
                <a:spLocks noGrp="1" noRot="1" noChangeAspect="1" noMove="1" noResize="1" noEditPoints="1" noAdjustHandles="1" noChangeArrowheads="1" noChangeShapeType="1" noTextEdit="1"/>
              </p:cNvSpPr>
              <p:nvPr>
                <p:ph idx="1"/>
              </p:nvPr>
            </p:nvSpPr>
            <p:spPr>
              <a:xfrm>
                <a:off x="838200" y="1825625"/>
                <a:ext cx="3920231" cy="4351338"/>
              </a:xfrm>
              <a:blipFill>
                <a:blip r:embed="rId2"/>
                <a:stretch>
                  <a:fillRect l="-2177" t="-2661" r="-3266"/>
                </a:stretch>
              </a:blipFill>
            </p:spPr>
            <p:txBody>
              <a:bodyPr/>
              <a:lstStyle/>
              <a:p>
                <a:r>
                  <a:rPr lang="es-CL">
                    <a:noFill/>
                  </a:rPr>
                  <a:t> </a:t>
                </a:r>
              </a:p>
            </p:txBody>
          </p:sp>
        </mc:Fallback>
      </mc:AlternateContent>
      <p:pic>
        <p:nvPicPr>
          <p:cNvPr id="5" name="Imagen 4">
            <a:extLst>
              <a:ext uri="{FF2B5EF4-FFF2-40B4-BE49-F238E27FC236}">
                <a16:creationId xmlns:a16="http://schemas.microsoft.com/office/drawing/2014/main" id="{B369A098-2545-4BBA-8DB9-BBF3CA69E2AF}"/>
              </a:ext>
            </a:extLst>
          </p:cNvPr>
          <p:cNvPicPr>
            <a:picLocks noChangeAspect="1"/>
          </p:cNvPicPr>
          <p:nvPr/>
        </p:nvPicPr>
        <p:blipFill>
          <a:blip r:embed="rId3"/>
          <a:stretch>
            <a:fillRect/>
          </a:stretch>
        </p:blipFill>
        <p:spPr>
          <a:xfrm>
            <a:off x="5029200" y="1825625"/>
            <a:ext cx="7162800" cy="3590925"/>
          </a:xfrm>
          <a:prstGeom prst="rect">
            <a:avLst/>
          </a:prstGeom>
        </p:spPr>
      </p:pic>
    </p:spTree>
    <p:extLst>
      <p:ext uri="{BB962C8B-B14F-4D97-AF65-F5344CB8AC3E}">
        <p14:creationId xmlns:p14="http://schemas.microsoft.com/office/powerpoint/2010/main" val="90955532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56087E80-4CD5-4B05-9CBD-85AD32841B1F}"/>
              </a:ext>
            </a:extLst>
          </p:cNvPr>
          <p:cNvSpPr>
            <a:spLocks noGrp="1"/>
          </p:cNvSpPr>
          <p:nvPr>
            <p:ph idx="1"/>
          </p:nvPr>
        </p:nvSpPr>
        <p:spPr>
          <a:xfrm>
            <a:off x="838200" y="393192"/>
            <a:ext cx="10515600" cy="6254496"/>
          </a:xfrm>
        </p:spPr>
        <p:txBody>
          <a:bodyPr/>
          <a:lstStyle/>
          <a:p>
            <a:r>
              <a:rPr lang="es-ES" dirty="0"/>
              <a:t>Obteniendo T</a:t>
            </a:r>
            <a:r>
              <a:rPr lang="es-ES" baseline="-25000" dirty="0"/>
              <a:t>(</a:t>
            </a:r>
            <a:r>
              <a:rPr lang="es-ES" baseline="-25000" dirty="0" err="1"/>
              <a:t>x,y</a:t>
            </a:r>
            <a:r>
              <a:rPr lang="es-ES" baseline="-25000" dirty="0"/>
              <a:t>)</a:t>
            </a:r>
            <a:r>
              <a:rPr lang="es-ES" dirty="0"/>
              <a:t> es posible determinar las componentes </a:t>
            </a:r>
            <a:r>
              <a:rPr lang="es-ES" dirty="0" err="1"/>
              <a:t>q’’</a:t>
            </a:r>
            <a:r>
              <a:rPr lang="es-ES" baseline="-25000" dirty="0" err="1"/>
              <a:t>x</a:t>
            </a:r>
            <a:r>
              <a:rPr lang="es-ES" dirty="0"/>
              <a:t> y </a:t>
            </a:r>
            <a:r>
              <a:rPr lang="es-ES" dirty="0" err="1"/>
              <a:t>q’’</a:t>
            </a:r>
            <a:r>
              <a:rPr lang="es-ES" baseline="-25000" dirty="0" err="1"/>
              <a:t>y</a:t>
            </a:r>
            <a:r>
              <a:rPr lang="es-ES" dirty="0"/>
              <a:t> del flujo de calor aplicando la ley de Fourier.</a:t>
            </a:r>
          </a:p>
          <a:p>
            <a:r>
              <a:rPr lang="es-ES" dirty="0"/>
              <a:t>Sin embargo obtener T</a:t>
            </a:r>
            <a:r>
              <a:rPr lang="es-ES" baseline="-25000" dirty="0"/>
              <a:t>(</a:t>
            </a:r>
            <a:r>
              <a:rPr lang="es-ES" baseline="-25000" dirty="0" err="1"/>
              <a:t>x,y</a:t>
            </a:r>
            <a:r>
              <a:rPr lang="es-ES" baseline="-25000" dirty="0"/>
              <a:t>)</a:t>
            </a:r>
            <a:r>
              <a:rPr lang="es-ES" dirty="0"/>
              <a:t> requiere de métodos numéricos, gráficos o analíticos. </a:t>
            </a:r>
          </a:p>
          <a:p>
            <a:r>
              <a:rPr lang="es-ES" dirty="0"/>
              <a:t>Los métodos analíticos buscan obtener una solución matemática exacta para el problema, sin embargo al incluir dos derivadas parciales espaciales no existen métodos sencillos para resolver estos problemas para todas las geometrías. </a:t>
            </a:r>
          </a:p>
          <a:p>
            <a:r>
              <a:rPr lang="es-ES" dirty="0"/>
              <a:t>Los métodos gráficos y numéricos proveen resultados aproximados en puntos discretos (solución no continua).</a:t>
            </a:r>
          </a:p>
          <a:p>
            <a:r>
              <a:rPr lang="es-ES" dirty="0"/>
              <a:t>Los métodos numéricos (ampliamente usados) tienen la ventaja de poder ser aplicados en problemas de geometrías complejas en dos o tres dimensiones con variadas condiciones de borde.</a:t>
            </a:r>
            <a:endParaRPr lang="es-CL" dirty="0"/>
          </a:p>
        </p:txBody>
      </p:sp>
    </p:spTree>
    <p:extLst>
      <p:ext uri="{BB962C8B-B14F-4D97-AF65-F5344CB8AC3E}">
        <p14:creationId xmlns:p14="http://schemas.microsoft.com/office/powerpoint/2010/main" val="331069847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Análisis térmico | Siemens Digital Industries Software">
            <a:extLst>
              <a:ext uri="{FF2B5EF4-FFF2-40B4-BE49-F238E27FC236}">
                <a16:creationId xmlns:a16="http://schemas.microsoft.com/office/drawing/2014/main" id="{A624270F-0675-42DF-98A7-E010E535864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8655" y="527993"/>
            <a:ext cx="10314689" cy="5802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752995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D244581-4E32-4F13-A8AC-C1CA42F6786C}"/>
              </a:ext>
            </a:extLst>
          </p:cNvPr>
          <p:cNvSpPr>
            <a:spLocks noGrp="1"/>
          </p:cNvSpPr>
          <p:nvPr>
            <p:ph type="title"/>
          </p:nvPr>
        </p:nvSpPr>
        <p:spPr/>
        <p:txBody>
          <a:bodyPr/>
          <a:lstStyle/>
          <a:p>
            <a:r>
              <a:rPr lang="es-ES" dirty="0"/>
              <a:t>Separación de variables</a:t>
            </a:r>
            <a:endParaRPr lang="es-CL" dirty="0"/>
          </a:p>
        </p:txBody>
      </p:sp>
      <mc:AlternateContent xmlns:mc="http://schemas.openxmlformats.org/markup-compatibility/2006" xmlns:a14="http://schemas.microsoft.com/office/drawing/2010/main">
        <mc:Choice Requires="a14">
          <p:sp>
            <p:nvSpPr>
              <p:cNvPr id="3" name="Marcador de contenido 2">
                <a:extLst>
                  <a:ext uri="{FF2B5EF4-FFF2-40B4-BE49-F238E27FC236}">
                    <a16:creationId xmlns:a16="http://schemas.microsoft.com/office/drawing/2014/main" id="{D0D9B36D-5814-463D-9954-D1E1212340D9}"/>
                  </a:ext>
                </a:extLst>
              </p:cNvPr>
              <p:cNvSpPr>
                <a:spLocks noGrp="1"/>
              </p:cNvSpPr>
              <p:nvPr>
                <p:ph idx="1"/>
              </p:nvPr>
            </p:nvSpPr>
            <p:spPr/>
            <p:txBody>
              <a:bodyPr/>
              <a:lstStyle/>
              <a:p>
                <a:r>
                  <a:rPr lang="es-ES" dirty="0"/>
                  <a:t>Para resolver un problema de manera analítica es posible usar el método de separación de variables.</a:t>
                </a:r>
              </a:p>
              <a:p>
                <a:r>
                  <a:rPr lang="es-ES" dirty="0"/>
                  <a:t>Si consideramos el sistema de la figura, podemos introducir la transformación:</a:t>
                </a:r>
              </a:p>
              <a:p>
                <a14:m>
                  <m:oMath xmlns:m="http://schemas.openxmlformats.org/officeDocument/2006/math">
                    <m:r>
                      <a:rPr lang="es-ES" b="0" i="1" smtClean="0">
                        <a:solidFill>
                          <a:srgbClr val="FFFF00"/>
                        </a:solidFill>
                        <a:latin typeface="Cambria Math" panose="02040503050406030204" pitchFamily="18" charset="0"/>
                        <a:ea typeface="Cambria Math" panose="02040503050406030204" pitchFamily="18" charset="0"/>
                      </a:rPr>
                      <m:t>𝜃</m:t>
                    </m:r>
                    <m:r>
                      <a:rPr lang="es-ES" i="1">
                        <a:solidFill>
                          <a:srgbClr val="FFFF00"/>
                        </a:solidFill>
                        <a:latin typeface="Cambria Math" panose="02040503050406030204" pitchFamily="18" charset="0"/>
                        <a:ea typeface="Cambria Math" panose="02040503050406030204" pitchFamily="18" charset="0"/>
                      </a:rPr>
                      <m:t>=</m:t>
                    </m:r>
                    <m:f>
                      <m:fPr>
                        <m:ctrlPr>
                          <a:rPr lang="es-ES" b="0" i="1" smtClean="0">
                            <a:solidFill>
                              <a:srgbClr val="FFFF00"/>
                            </a:solidFill>
                            <a:latin typeface="Cambria Math" panose="02040503050406030204" pitchFamily="18" charset="0"/>
                            <a:ea typeface="Cambria Math" panose="02040503050406030204" pitchFamily="18" charset="0"/>
                          </a:rPr>
                        </m:ctrlPr>
                      </m:fPr>
                      <m:num>
                        <m:r>
                          <a:rPr lang="es-ES" b="0" i="1" smtClean="0">
                            <a:solidFill>
                              <a:srgbClr val="FFFF00"/>
                            </a:solidFill>
                            <a:latin typeface="Cambria Math" panose="02040503050406030204" pitchFamily="18" charset="0"/>
                            <a:ea typeface="Cambria Math" panose="02040503050406030204" pitchFamily="18" charset="0"/>
                          </a:rPr>
                          <m:t>𝑇</m:t>
                        </m:r>
                        <m:r>
                          <a:rPr lang="es-ES" b="0" i="1" smtClean="0">
                            <a:solidFill>
                              <a:srgbClr val="FFFF00"/>
                            </a:solidFill>
                            <a:latin typeface="Cambria Math" panose="02040503050406030204" pitchFamily="18" charset="0"/>
                            <a:ea typeface="Cambria Math" panose="02040503050406030204" pitchFamily="18" charset="0"/>
                          </a:rPr>
                          <m:t>−</m:t>
                        </m:r>
                        <m:sSub>
                          <m:sSubPr>
                            <m:ctrlPr>
                              <a:rPr lang="es-ES" b="0" i="1" smtClean="0">
                                <a:solidFill>
                                  <a:srgbClr val="FFFF00"/>
                                </a:solidFill>
                                <a:latin typeface="Cambria Math" panose="02040503050406030204" pitchFamily="18" charset="0"/>
                                <a:ea typeface="Cambria Math" panose="02040503050406030204" pitchFamily="18" charset="0"/>
                              </a:rPr>
                            </m:ctrlPr>
                          </m:sSubPr>
                          <m:e>
                            <m:r>
                              <a:rPr lang="es-ES" b="0" i="1" smtClean="0">
                                <a:solidFill>
                                  <a:srgbClr val="FFFF00"/>
                                </a:solidFill>
                                <a:latin typeface="Cambria Math" panose="02040503050406030204" pitchFamily="18" charset="0"/>
                                <a:ea typeface="Cambria Math" panose="02040503050406030204" pitchFamily="18" charset="0"/>
                              </a:rPr>
                              <m:t>𝑇</m:t>
                            </m:r>
                          </m:e>
                          <m:sub>
                            <m:r>
                              <a:rPr lang="es-ES" b="0" i="1" smtClean="0">
                                <a:solidFill>
                                  <a:srgbClr val="FFFF00"/>
                                </a:solidFill>
                                <a:latin typeface="Cambria Math" panose="02040503050406030204" pitchFamily="18" charset="0"/>
                                <a:ea typeface="Cambria Math" panose="02040503050406030204" pitchFamily="18" charset="0"/>
                              </a:rPr>
                              <m:t>1</m:t>
                            </m:r>
                          </m:sub>
                        </m:sSub>
                      </m:num>
                      <m:den>
                        <m:sSub>
                          <m:sSubPr>
                            <m:ctrlPr>
                              <a:rPr lang="es-ES" b="0" i="1" smtClean="0">
                                <a:solidFill>
                                  <a:srgbClr val="FFFF00"/>
                                </a:solidFill>
                                <a:latin typeface="Cambria Math" panose="02040503050406030204" pitchFamily="18" charset="0"/>
                                <a:ea typeface="Cambria Math" panose="02040503050406030204" pitchFamily="18" charset="0"/>
                              </a:rPr>
                            </m:ctrlPr>
                          </m:sSubPr>
                          <m:e>
                            <m:r>
                              <a:rPr lang="es-ES" b="0" i="1" smtClean="0">
                                <a:solidFill>
                                  <a:srgbClr val="FFFF00"/>
                                </a:solidFill>
                                <a:latin typeface="Cambria Math" panose="02040503050406030204" pitchFamily="18" charset="0"/>
                                <a:ea typeface="Cambria Math" panose="02040503050406030204" pitchFamily="18" charset="0"/>
                              </a:rPr>
                              <m:t>𝑇</m:t>
                            </m:r>
                          </m:e>
                          <m:sub>
                            <m:r>
                              <a:rPr lang="es-ES" b="0" i="1" smtClean="0">
                                <a:solidFill>
                                  <a:srgbClr val="FFFF00"/>
                                </a:solidFill>
                                <a:latin typeface="Cambria Math" panose="02040503050406030204" pitchFamily="18" charset="0"/>
                                <a:ea typeface="Cambria Math" panose="02040503050406030204" pitchFamily="18" charset="0"/>
                              </a:rPr>
                              <m:t>2</m:t>
                            </m:r>
                          </m:sub>
                        </m:sSub>
                        <m:r>
                          <a:rPr lang="es-ES" b="0" i="1" smtClean="0">
                            <a:solidFill>
                              <a:srgbClr val="FFFF00"/>
                            </a:solidFill>
                            <a:latin typeface="Cambria Math" panose="02040503050406030204" pitchFamily="18" charset="0"/>
                            <a:ea typeface="Cambria Math" panose="02040503050406030204" pitchFamily="18" charset="0"/>
                          </a:rPr>
                          <m:t>−</m:t>
                        </m:r>
                        <m:sSub>
                          <m:sSubPr>
                            <m:ctrlPr>
                              <a:rPr lang="es-ES" b="0" i="1" smtClean="0">
                                <a:solidFill>
                                  <a:srgbClr val="FFFF00"/>
                                </a:solidFill>
                                <a:latin typeface="Cambria Math" panose="02040503050406030204" pitchFamily="18" charset="0"/>
                                <a:ea typeface="Cambria Math" panose="02040503050406030204" pitchFamily="18" charset="0"/>
                              </a:rPr>
                            </m:ctrlPr>
                          </m:sSubPr>
                          <m:e>
                            <m:r>
                              <a:rPr lang="es-ES" b="0" i="1" smtClean="0">
                                <a:solidFill>
                                  <a:srgbClr val="FFFF00"/>
                                </a:solidFill>
                                <a:latin typeface="Cambria Math" panose="02040503050406030204" pitchFamily="18" charset="0"/>
                                <a:ea typeface="Cambria Math" panose="02040503050406030204" pitchFamily="18" charset="0"/>
                              </a:rPr>
                              <m:t>𝑇</m:t>
                            </m:r>
                          </m:e>
                          <m:sub>
                            <m:r>
                              <a:rPr lang="es-ES" b="0" i="1" smtClean="0">
                                <a:solidFill>
                                  <a:srgbClr val="FFFF00"/>
                                </a:solidFill>
                                <a:latin typeface="Cambria Math" panose="02040503050406030204" pitchFamily="18" charset="0"/>
                                <a:ea typeface="Cambria Math" panose="02040503050406030204" pitchFamily="18" charset="0"/>
                              </a:rPr>
                              <m:t>1</m:t>
                            </m:r>
                          </m:sub>
                        </m:sSub>
                      </m:den>
                    </m:f>
                  </m:oMath>
                </a14:m>
                <a:endParaRPr lang="es-ES" dirty="0"/>
              </a:p>
              <a:p>
                <a:r>
                  <a:rPr lang="es-ES" dirty="0"/>
                  <a:t>Por lo tanto la ecuación a resolver es:</a:t>
                </a:r>
              </a:p>
              <a:p>
                <a14:m>
                  <m:oMath xmlns:m="http://schemas.openxmlformats.org/officeDocument/2006/math">
                    <m:f>
                      <m:fPr>
                        <m:ctrlPr>
                          <a:rPr lang="es-ES" b="0" i="1" smtClean="0">
                            <a:solidFill>
                              <a:srgbClr val="FFFF00"/>
                            </a:solidFill>
                            <a:latin typeface="Cambria Math" panose="02040503050406030204" pitchFamily="18" charset="0"/>
                            <a:ea typeface="Cambria Math" panose="02040503050406030204" pitchFamily="18" charset="0"/>
                          </a:rPr>
                        </m:ctrlPr>
                      </m:fPr>
                      <m:num>
                        <m:sSup>
                          <m:sSupPr>
                            <m:ctrlPr>
                              <a:rPr lang="es-ES" b="0" i="1" smtClean="0">
                                <a:solidFill>
                                  <a:srgbClr val="FFFF00"/>
                                </a:solidFill>
                                <a:latin typeface="Cambria Math" panose="02040503050406030204" pitchFamily="18" charset="0"/>
                                <a:ea typeface="Cambria Math" panose="02040503050406030204" pitchFamily="18" charset="0"/>
                              </a:rPr>
                            </m:ctrlPr>
                          </m:sSupPr>
                          <m:e>
                            <m:r>
                              <a:rPr lang="es-ES" b="0" i="1" smtClean="0">
                                <a:solidFill>
                                  <a:srgbClr val="FFFF00"/>
                                </a:solidFill>
                                <a:latin typeface="Cambria Math" panose="02040503050406030204" pitchFamily="18" charset="0"/>
                                <a:ea typeface="Cambria Math" panose="02040503050406030204" pitchFamily="18" charset="0"/>
                              </a:rPr>
                              <m:t>𝜕</m:t>
                            </m:r>
                          </m:e>
                          <m:sup>
                            <m:r>
                              <a:rPr lang="es-ES" b="0" i="1" smtClean="0">
                                <a:solidFill>
                                  <a:srgbClr val="FFFF00"/>
                                </a:solidFill>
                                <a:latin typeface="Cambria Math" panose="02040503050406030204" pitchFamily="18" charset="0"/>
                                <a:ea typeface="Cambria Math" panose="02040503050406030204" pitchFamily="18" charset="0"/>
                              </a:rPr>
                              <m:t>2</m:t>
                            </m:r>
                          </m:sup>
                        </m:sSup>
                        <m:r>
                          <a:rPr lang="es-ES" i="1" smtClean="0">
                            <a:solidFill>
                              <a:srgbClr val="FFFF00"/>
                            </a:solidFill>
                            <a:latin typeface="Cambria Math" panose="02040503050406030204" pitchFamily="18" charset="0"/>
                            <a:ea typeface="Cambria Math" panose="02040503050406030204" pitchFamily="18" charset="0"/>
                          </a:rPr>
                          <m:t>𝜃</m:t>
                        </m:r>
                      </m:num>
                      <m:den>
                        <m:r>
                          <a:rPr lang="es-ES" i="1" smtClean="0">
                            <a:solidFill>
                              <a:srgbClr val="FFFF00"/>
                            </a:solidFill>
                            <a:latin typeface="Cambria Math" panose="02040503050406030204" pitchFamily="18" charset="0"/>
                            <a:ea typeface="Cambria Math" panose="02040503050406030204" pitchFamily="18" charset="0"/>
                          </a:rPr>
                          <m:t>𝜕</m:t>
                        </m:r>
                        <m:sSup>
                          <m:sSupPr>
                            <m:ctrlPr>
                              <a:rPr lang="es-ES" b="0" i="1" smtClean="0">
                                <a:solidFill>
                                  <a:srgbClr val="FFFF00"/>
                                </a:solidFill>
                                <a:latin typeface="Cambria Math" panose="02040503050406030204" pitchFamily="18" charset="0"/>
                                <a:ea typeface="Cambria Math" panose="02040503050406030204" pitchFamily="18" charset="0"/>
                              </a:rPr>
                            </m:ctrlPr>
                          </m:sSupPr>
                          <m:e>
                            <m:r>
                              <a:rPr lang="es-ES" b="0" i="1" smtClean="0">
                                <a:solidFill>
                                  <a:srgbClr val="FFFF00"/>
                                </a:solidFill>
                                <a:latin typeface="Cambria Math" panose="02040503050406030204" pitchFamily="18" charset="0"/>
                                <a:ea typeface="Cambria Math" panose="02040503050406030204" pitchFamily="18" charset="0"/>
                              </a:rPr>
                              <m:t>𝑥</m:t>
                            </m:r>
                          </m:e>
                          <m:sup>
                            <m:r>
                              <a:rPr lang="es-ES" b="0" i="1" smtClean="0">
                                <a:solidFill>
                                  <a:srgbClr val="FFFF00"/>
                                </a:solidFill>
                                <a:latin typeface="Cambria Math" panose="02040503050406030204" pitchFamily="18" charset="0"/>
                                <a:ea typeface="Cambria Math" panose="02040503050406030204" pitchFamily="18" charset="0"/>
                              </a:rPr>
                              <m:t>2</m:t>
                            </m:r>
                          </m:sup>
                        </m:sSup>
                      </m:den>
                    </m:f>
                    <m:r>
                      <a:rPr lang="es-ES" b="0" i="1" smtClean="0">
                        <a:solidFill>
                          <a:srgbClr val="FFFF00"/>
                        </a:solidFill>
                        <a:latin typeface="Cambria Math" panose="02040503050406030204" pitchFamily="18" charset="0"/>
                        <a:ea typeface="Cambria Math" panose="02040503050406030204" pitchFamily="18" charset="0"/>
                      </a:rPr>
                      <m:t>+</m:t>
                    </m:r>
                    <m:f>
                      <m:fPr>
                        <m:ctrlPr>
                          <a:rPr lang="es-ES" i="1">
                            <a:solidFill>
                              <a:srgbClr val="FFFF00"/>
                            </a:solidFill>
                            <a:latin typeface="Cambria Math" panose="02040503050406030204" pitchFamily="18" charset="0"/>
                            <a:ea typeface="Cambria Math" panose="02040503050406030204" pitchFamily="18" charset="0"/>
                          </a:rPr>
                        </m:ctrlPr>
                      </m:fPr>
                      <m:num>
                        <m:sSup>
                          <m:sSupPr>
                            <m:ctrlPr>
                              <a:rPr lang="es-ES" i="1">
                                <a:solidFill>
                                  <a:srgbClr val="FFFF00"/>
                                </a:solidFill>
                                <a:latin typeface="Cambria Math" panose="02040503050406030204" pitchFamily="18" charset="0"/>
                                <a:ea typeface="Cambria Math" panose="02040503050406030204" pitchFamily="18" charset="0"/>
                              </a:rPr>
                            </m:ctrlPr>
                          </m:sSupPr>
                          <m:e>
                            <m:r>
                              <a:rPr lang="es-ES" i="1" smtClean="0">
                                <a:solidFill>
                                  <a:srgbClr val="FFFF00"/>
                                </a:solidFill>
                                <a:latin typeface="Cambria Math" panose="02040503050406030204" pitchFamily="18" charset="0"/>
                                <a:ea typeface="Cambria Math" panose="02040503050406030204" pitchFamily="18" charset="0"/>
                              </a:rPr>
                              <m:t>𝜕</m:t>
                            </m:r>
                          </m:e>
                          <m:sup>
                            <m:r>
                              <a:rPr lang="es-ES" i="1">
                                <a:solidFill>
                                  <a:srgbClr val="FFFF00"/>
                                </a:solidFill>
                                <a:latin typeface="Cambria Math" panose="02040503050406030204" pitchFamily="18" charset="0"/>
                                <a:ea typeface="Cambria Math" panose="02040503050406030204" pitchFamily="18" charset="0"/>
                              </a:rPr>
                              <m:t>2</m:t>
                            </m:r>
                          </m:sup>
                        </m:sSup>
                        <m:r>
                          <a:rPr lang="es-ES" i="1" smtClean="0">
                            <a:solidFill>
                              <a:srgbClr val="FFFF00"/>
                            </a:solidFill>
                            <a:latin typeface="Cambria Math" panose="02040503050406030204" pitchFamily="18" charset="0"/>
                            <a:ea typeface="Cambria Math" panose="02040503050406030204" pitchFamily="18" charset="0"/>
                          </a:rPr>
                          <m:t>𝜃</m:t>
                        </m:r>
                      </m:num>
                      <m:den>
                        <m:r>
                          <a:rPr lang="es-ES" i="1" smtClean="0">
                            <a:solidFill>
                              <a:srgbClr val="FFFF00"/>
                            </a:solidFill>
                            <a:latin typeface="Cambria Math" panose="02040503050406030204" pitchFamily="18" charset="0"/>
                            <a:ea typeface="Cambria Math" panose="02040503050406030204" pitchFamily="18" charset="0"/>
                          </a:rPr>
                          <m:t>𝜕</m:t>
                        </m:r>
                        <m:sSup>
                          <m:sSupPr>
                            <m:ctrlPr>
                              <a:rPr lang="es-ES" i="1">
                                <a:solidFill>
                                  <a:srgbClr val="FFFF00"/>
                                </a:solidFill>
                                <a:latin typeface="Cambria Math" panose="02040503050406030204" pitchFamily="18" charset="0"/>
                                <a:ea typeface="Cambria Math" panose="02040503050406030204" pitchFamily="18" charset="0"/>
                              </a:rPr>
                            </m:ctrlPr>
                          </m:sSupPr>
                          <m:e>
                            <m:r>
                              <a:rPr lang="es-ES" b="0" i="1" smtClean="0">
                                <a:solidFill>
                                  <a:srgbClr val="FFFF00"/>
                                </a:solidFill>
                                <a:latin typeface="Cambria Math" panose="02040503050406030204" pitchFamily="18" charset="0"/>
                                <a:ea typeface="Cambria Math" panose="02040503050406030204" pitchFamily="18" charset="0"/>
                              </a:rPr>
                              <m:t>𝑦</m:t>
                            </m:r>
                          </m:e>
                          <m:sup>
                            <m:r>
                              <a:rPr lang="es-ES" i="1">
                                <a:solidFill>
                                  <a:srgbClr val="FFFF00"/>
                                </a:solidFill>
                                <a:latin typeface="Cambria Math" panose="02040503050406030204" pitchFamily="18" charset="0"/>
                                <a:ea typeface="Cambria Math" panose="02040503050406030204" pitchFamily="18" charset="0"/>
                              </a:rPr>
                              <m:t>2</m:t>
                            </m:r>
                          </m:sup>
                        </m:sSup>
                      </m:den>
                    </m:f>
                    <m:r>
                      <a:rPr lang="es-ES" i="1">
                        <a:solidFill>
                          <a:srgbClr val="FFFF00"/>
                        </a:solidFill>
                        <a:latin typeface="Cambria Math" panose="02040503050406030204" pitchFamily="18" charset="0"/>
                        <a:ea typeface="Cambria Math" panose="02040503050406030204" pitchFamily="18" charset="0"/>
                      </a:rPr>
                      <m:t>=</m:t>
                    </m:r>
                    <m:r>
                      <a:rPr lang="es-ES" b="0" i="1" smtClean="0">
                        <a:solidFill>
                          <a:srgbClr val="FFFF00"/>
                        </a:solidFill>
                        <a:latin typeface="Cambria Math" panose="02040503050406030204" pitchFamily="18" charset="0"/>
                        <a:ea typeface="Cambria Math" panose="02040503050406030204" pitchFamily="18" charset="0"/>
                      </a:rPr>
                      <m:t>0</m:t>
                    </m:r>
                  </m:oMath>
                </a14:m>
                <a:endParaRPr lang="es-ES" dirty="0"/>
              </a:p>
              <a:p>
                <a:endParaRPr lang="es-CL" dirty="0"/>
              </a:p>
            </p:txBody>
          </p:sp>
        </mc:Choice>
        <mc:Fallback xmlns="">
          <p:sp>
            <p:nvSpPr>
              <p:cNvPr id="3" name="Marcador de contenido 2">
                <a:extLst>
                  <a:ext uri="{FF2B5EF4-FFF2-40B4-BE49-F238E27FC236}">
                    <a16:creationId xmlns:a16="http://schemas.microsoft.com/office/drawing/2014/main" id="{D0D9B36D-5814-463D-9954-D1E1212340D9}"/>
                  </a:ext>
                </a:extLst>
              </p:cNvPr>
              <p:cNvSpPr>
                <a:spLocks noGrp="1" noRot="1" noChangeAspect="1" noMove="1" noResize="1" noEditPoints="1" noAdjustHandles="1" noChangeArrowheads="1" noChangeShapeType="1" noTextEdit="1"/>
              </p:cNvSpPr>
              <p:nvPr>
                <p:ph idx="1"/>
              </p:nvPr>
            </p:nvSpPr>
            <p:spPr>
              <a:blipFill>
                <a:blip r:embed="rId2"/>
                <a:stretch>
                  <a:fillRect l="-1043" t="-2241"/>
                </a:stretch>
              </a:blipFill>
            </p:spPr>
            <p:txBody>
              <a:bodyPr/>
              <a:lstStyle/>
              <a:p>
                <a:r>
                  <a:rPr lang="es-CL">
                    <a:noFill/>
                  </a:rPr>
                  <a:t> </a:t>
                </a:r>
              </a:p>
            </p:txBody>
          </p:sp>
        </mc:Fallback>
      </mc:AlternateContent>
      <p:pic>
        <p:nvPicPr>
          <p:cNvPr id="7" name="Imagen 6">
            <a:extLst>
              <a:ext uri="{FF2B5EF4-FFF2-40B4-BE49-F238E27FC236}">
                <a16:creationId xmlns:a16="http://schemas.microsoft.com/office/drawing/2014/main" id="{6A544331-D65D-44BA-827B-9AF57F287551}"/>
              </a:ext>
            </a:extLst>
          </p:cNvPr>
          <p:cNvPicPr>
            <a:picLocks noChangeAspect="1"/>
          </p:cNvPicPr>
          <p:nvPr/>
        </p:nvPicPr>
        <p:blipFill rotWithShape="1">
          <a:blip r:embed="rId3"/>
          <a:srcRect r="62427" b="62589"/>
          <a:stretch/>
        </p:blipFill>
        <p:spPr>
          <a:xfrm>
            <a:off x="7934372" y="3147213"/>
            <a:ext cx="4257628" cy="3710787"/>
          </a:xfrm>
          <a:prstGeom prst="rect">
            <a:avLst/>
          </a:prstGeom>
        </p:spPr>
      </p:pic>
    </p:spTree>
    <p:extLst>
      <p:ext uri="{BB962C8B-B14F-4D97-AF65-F5344CB8AC3E}">
        <p14:creationId xmlns:p14="http://schemas.microsoft.com/office/powerpoint/2010/main" val="208278059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Marcador de contenido 2">
                <a:extLst>
                  <a:ext uri="{FF2B5EF4-FFF2-40B4-BE49-F238E27FC236}">
                    <a16:creationId xmlns:a16="http://schemas.microsoft.com/office/drawing/2014/main" id="{F9E1FBDB-1D6F-49AD-AE01-15A9C5CC8E31}"/>
                  </a:ext>
                </a:extLst>
              </p:cNvPr>
              <p:cNvSpPr>
                <a:spLocks noGrp="1"/>
              </p:cNvSpPr>
              <p:nvPr>
                <p:ph idx="1"/>
              </p:nvPr>
            </p:nvSpPr>
            <p:spPr>
              <a:xfrm>
                <a:off x="838200" y="372862"/>
                <a:ext cx="10515600" cy="5804101"/>
              </a:xfrm>
            </p:spPr>
            <p:txBody>
              <a:bodyPr/>
              <a:lstStyle/>
              <a:p>
                <a14:m>
                  <m:oMath xmlns:m="http://schemas.openxmlformats.org/officeDocument/2006/math">
                    <m:r>
                      <a:rPr lang="es-ES" i="1" smtClean="0">
                        <a:solidFill>
                          <a:schemeClr val="tx1"/>
                        </a:solidFill>
                        <a:latin typeface="Cambria Math" panose="02040503050406030204" pitchFamily="18" charset="0"/>
                        <a:ea typeface="Cambria Math" panose="02040503050406030204" pitchFamily="18" charset="0"/>
                      </a:rPr>
                      <m:t>𝜃</m:t>
                    </m:r>
                    <m:r>
                      <a:rPr lang="es-ES" i="1">
                        <a:solidFill>
                          <a:schemeClr val="tx1"/>
                        </a:solidFill>
                        <a:latin typeface="Cambria Math" panose="02040503050406030204" pitchFamily="18" charset="0"/>
                        <a:ea typeface="Cambria Math" panose="02040503050406030204" pitchFamily="18" charset="0"/>
                      </a:rPr>
                      <m:t>=</m:t>
                    </m:r>
                    <m:f>
                      <m:fPr>
                        <m:ctrlPr>
                          <a:rPr lang="es-ES" i="1">
                            <a:solidFill>
                              <a:schemeClr val="tx1"/>
                            </a:solidFill>
                            <a:latin typeface="Cambria Math" panose="02040503050406030204" pitchFamily="18" charset="0"/>
                            <a:ea typeface="Cambria Math" panose="02040503050406030204" pitchFamily="18" charset="0"/>
                          </a:rPr>
                        </m:ctrlPr>
                      </m:fPr>
                      <m:num>
                        <m:r>
                          <a:rPr lang="es-ES" i="1">
                            <a:solidFill>
                              <a:schemeClr val="tx1"/>
                            </a:solidFill>
                            <a:latin typeface="Cambria Math" panose="02040503050406030204" pitchFamily="18" charset="0"/>
                            <a:ea typeface="Cambria Math" panose="02040503050406030204" pitchFamily="18" charset="0"/>
                          </a:rPr>
                          <m:t>𝑇</m:t>
                        </m:r>
                        <m:r>
                          <a:rPr lang="es-ES" i="1">
                            <a:solidFill>
                              <a:schemeClr val="tx1"/>
                            </a:solidFill>
                            <a:latin typeface="Cambria Math" panose="02040503050406030204" pitchFamily="18" charset="0"/>
                            <a:ea typeface="Cambria Math" panose="02040503050406030204" pitchFamily="18" charset="0"/>
                          </a:rPr>
                          <m:t>−</m:t>
                        </m:r>
                        <m:sSub>
                          <m:sSubPr>
                            <m:ctrlPr>
                              <a:rPr lang="es-ES" i="1">
                                <a:solidFill>
                                  <a:schemeClr val="tx1"/>
                                </a:solidFill>
                                <a:latin typeface="Cambria Math" panose="02040503050406030204" pitchFamily="18" charset="0"/>
                                <a:ea typeface="Cambria Math" panose="02040503050406030204" pitchFamily="18" charset="0"/>
                              </a:rPr>
                            </m:ctrlPr>
                          </m:sSubPr>
                          <m:e>
                            <m:r>
                              <a:rPr lang="es-ES" i="1">
                                <a:solidFill>
                                  <a:schemeClr val="tx1"/>
                                </a:solidFill>
                                <a:latin typeface="Cambria Math" panose="02040503050406030204" pitchFamily="18" charset="0"/>
                                <a:ea typeface="Cambria Math" panose="02040503050406030204" pitchFamily="18" charset="0"/>
                              </a:rPr>
                              <m:t>𝑇</m:t>
                            </m:r>
                          </m:e>
                          <m:sub>
                            <m:r>
                              <a:rPr lang="es-ES" i="1">
                                <a:solidFill>
                                  <a:schemeClr val="tx1"/>
                                </a:solidFill>
                                <a:latin typeface="Cambria Math" panose="02040503050406030204" pitchFamily="18" charset="0"/>
                                <a:ea typeface="Cambria Math" panose="02040503050406030204" pitchFamily="18" charset="0"/>
                              </a:rPr>
                              <m:t>1</m:t>
                            </m:r>
                          </m:sub>
                        </m:sSub>
                      </m:num>
                      <m:den>
                        <m:sSub>
                          <m:sSubPr>
                            <m:ctrlPr>
                              <a:rPr lang="es-ES" i="1">
                                <a:solidFill>
                                  <a:schemeClr val="tx1"/>
                                </a:solidFill>
                                <a:latin typeface="Cambria Math" panose="02040503050406030204" pitchFamily="18" charset="0"/>
                                <a:ea typeface="Cambria Math" panose="02040503050406030204" pitchFamily="18" charset="0"/>
                              </a:rPr>
                            </m:ctrlPr>
                          </m:sSubPr>
                          <m:e>
                            <m:r>
                              <a:rPr lang="es-ES" i="1">
                                <a:solidFill>
                                  <a:schemeClr val="tx1"/>
                                </a:solidFill>
                                <a:latin typeface="Cambria Math" panose="02040503050406030204" pitchFamily="18" charset="0"/>
                                <a:ea typeface="Cambria Math" panose="02040503050406030204" pitchFamily="18" charset="0"/>
                              </a:rPr>
                              <m:t>𝑇</m:t>
                            </m:r>
                          </m:e>
                          <m:sub>
                            <m:r>
                              <a:rPr lang="es-ES" i="1">
                                <a:solidFill>
                                  <a:schemeClr val="tx1"/>
                                </a:solidFill>
                                <a:latin typeface="Cambria Math" panose="02040503050406030204" pitchFamily="18" charset="0"/>
                                <a:ea typeface="Cambria Math" panose="02040503050406030204" pitchFamily="18" charset="0"/>
                              </a:rPr>
                              <m:t>2</m:t>
                            </m:r>
                          </m:sub>
                        </m:sSub>
                        <m:r>
                          <a:rPr lang="es-ES" i="1">
                            <a:solidFill>
                              <a:schemeClr val="tx1"/>
                            </a:solidFill>
                            <a:latin typeface="Cambria Math" panose="02040503050406030204" pitchFamily="18" charset="0"/>
                            <a:ea typeface="Cambria Math" panose="02040503050406030204" pitchFamily="18" charset="0"/>
                          </a:rPr>
                          <m:t>−</m:t>
                        </m:r>
                        <m:sSub>
                          <m:sSubPr>
                            <m:ctrlPr>
                              <a:rPr lang="es-ES" i="1">
                                <a:solidFill>
                                  <a:schemeClr val="tx1"/>
                                </a:solidFill>
                                <a:latin typeface="Cambria Math" panose="02040503050406030204" pitchFamily="18" charset="0"/>
                                <a:ea typeface="Cambria Math" panose="02040503050406030204" pitchFamily="18" charset="0"/>
                              </a:rPr>
                            </m:ctrlPr>
                          </m:sSubPr>
                          <m:e>
                            <m:r>
                              <a:rPr lang="es-ES" i="1">
                                <a:solidFill>
                                  <a:schemeClr val="tx1"/>
                                </a:solidFill>
                                <a:latin typeface="Cambria Math" panose="02040503050406030204" pitchFamily="18" charset="0"/>
                                <a:ea typeface="Cambria Math" panose="02040503050406030204" pitchFamily="18" charset="0"/>
                              </a:rPr>
                              <m:t>𝑇</m:t>
                            </m:r>
                          </m:e>
                          <m:sub>
                            <m:r>
                              <a:rPr lang="es-ES" i="1">
                                <a:solidFill>
                                  <a:schemeClr val="tx1"/>
                                </a:solidFill>
                                <a:latin typeface="Cambria Math" panose="02040503050406030204" pitchFamily="18" charset="0"/>
                                <a:ea typeface="Cambria Math" panose="02040503050406030204" pitchFamily="18" charset="0"/>
                              </a:rPr>
                              <m:t>1</m:t>
                            </m:r>
                          </m:sub>
                        </m:sSub>
                      </m:den>
                    </m:f>
                    <m:r>
                      <a:rPr lang="es-ES" i="1">
                        <a:solidFill>
                          <a:srgbClr val="FFFF00"/>
                        </a:solidFill>
                        <a:latin typeface="Cambria Math" panose="02040503050406030204" pitchFamily="18" charset="0"/>
                        <a:ea typeface="Cambria Math" panose="02040503050406030204" pitchFamily="18" charset="0"/>
                      </a:rPr>
                      <m:t> </m:t>
                    </m:r>
                    <m:r>
                      <a:rPr lang="es-ES" b="0" i="1" smtClean="0">
                        <a:solidFill>
                          <a:srgbClr val="FFFF00"/>
                        </a:solidFill>
                        <a:latin typeface="Cambria Math" panose="02040503050406030204" pitchFamily="18" charset="0"/>
                        <a:ea typeface="Cambria Math" panose="02040503050406030204" pitchFamily="18" charset="0"/>
                      </a:rPr>
                      <m:t>;</m:t>
                    </m:r>
                    <m:f>
                      <m:fPr>
                        <m:ctrlPr>
                          <a:rPr lang="es-ES" b="0" i="1" smtClean="0">
                            <a:solidFill>
                              <a:srgbClr val="FFFF00"/>
                            </a:solidFill>
                            <a:latin typeface="Cambria Math" panose="02040503050406030204" pitchFamily="18" charset="0"/>
                            <a:ea typeface="Cambria Math" panose="02040503050406030204" pitchFamily="18" charset="0"/>
                          </a:rPr>
                        </m:ctrlPr>
                      </m:fPr>
                      <m:num>
                        <m:sSup>
                          <m:sSupPr>
                            <m:ctrlPr>
                              <a:rPr lang="es-ES" b="0" i="1" smtClean="0">
                                <a:solidFill>
                                  <a:srgbClr val="FFFF00"/>
                                </a:solidFill>
                                <a:latin typeface="Cambria Math" panose="02040503050406030204" pitchFamily="18" charset="0"/>
                                <a:ea typeface="Cambria Math" panose="02040503050406030204" pitchFamily="18" charset="0"/>
                              </a:rPr>
                            </m:ctrlPr>
                          </m:sSupPr>
                          <m:e>
                            <m:r>
                              <a:rPr lang="es-ES" b="0" i="1" smtClean="0">
                                <a:solidFill>
                                  <a:srgbClr val="FFFF00"/>
                                </a:solidFill>
                                <a:latin typeface="Cambria Math" panose="02040503050406030204" pitchFamily="18" charset="0"/>
                                <a:ea typeface="Cambria Math" panose="02040503050406030204" pitchFamily="18" charset="0"/>
                              </a:rPr>
                              <m:t>𝜕</m:t>
                            </m:r>
                          </m:e>
                          <m:sup>
                            <m:r>
                              <a:rPr lang="es-ES" b="0" i="1" smtClean="0">
                                <a:solidFill>
                                  <a:srgbClr val="FFFF00"/>
                                </a:solidFill>
                                <a:latin typeface="Cambria Math" panose="02040503050406030204" pitchFamily="18" charset="0"/>
                                <a:ea typeface="Cambria Math" panose="02040503050406030204" pitchFamily="18" charset="0"/>
                              </a:rPr>
                              <m:t>2</m:t>
                            </m:r>
                          </m:sup>
                        </m:sSup>
                        <m:r>
                          <a:rPr lang="es-ES" i="1" smtClean="0">
                            <a:solidFill>
                              <a:srgbClr val="FFFF00"/>
                            </a:solidFill>
                            <a:latin typeface="Cambria Math" panose="02040503050406030204" pitchFamily="18" charset="0"/>
                            <a:ea typeface="Cambria Math" panose="02040503050406030204" pitchFamily="18" charset="0"/>
                          </a:rPr>
                          <m:t>𝜃</m:t>
                        </m:r>
                      </m:num>
                      <m:den>
                        <m:r>
                          <a:rPr lang="es-ES" i="1" smtClean="0">
                            <a:solidFill>
                              <a:srgbClr val="FFFF00"/>
                            </a:solidFill>
                            <a:latin typeface="Cambria Math" panose="02040503050406030204" pitchFamily="18" charset="0"/>
                            <a:ea typeface="Cambria Math" panose="02040503050406030204" pitchFamily="18" charset="0"/>
                          </a:rPr>
                          <m:t>𝜕</m:t>
                        </m:r>
                        <m:sSup>
                          <m:sSupPr>
                            <m:ctrlPr>
                              <a:rPr lang="es-ES" b="0" i="1" smtClean="0">
                                <a:solidFill>
                                  <a:srgbClr val="FFFF00"/>
                                </a:solidFill>
                                <a:latin typeface="Cambria Math" panose="02040503050406030204" pitchFamily="18" charset="0"/>
                                <a:ea typeface="Cambria Math" panose="02040503050406030204" pitchFamily="18" charset="0"/>
                              </a:rPr>
                            </m:ctrlPr>
                          </m:sSupPr>
                          <m:e>
                            <m:r>
                              <a:rPr lang="es-ES" b="0" i="1" smtClean="0">
                                <a:solidFill>
                                  <a:srgbClr val="FFFF00"/>
                                </a:solidFill>
                                <a:latin typeface="Cambria Math" panose="02040503050406030204" pitchFamily="18" charset="0"/>
                                <a:ea typeface="Cambria Math" panose="02040503050406030204" pitchFamily="18" charset="0"/>
                              </a:rPr>
                              <m:t>𝑥</m:t>
                            </m:r>
                          </m:e>
                          <m:sup>
                            <m:r>
                              <a:rPr lang="es-ES" b="0" i="1" smtClean="0">
                                <a:solidFill>
                                  <a:srgbClr val="FFFF00"/>
                                </a:solidFill>
                                <a:latin typeface="Cambria Math" panose="02040503050406030204" pitchFamily="18" charset="0"/>
                                <a:ea typeface="Cambria Math" panose="02040503050406030204" pitchFamily="18" charset="0"/>
                              </a:rPr>
                              <m:t>2</m:t>
                            </m:r>
                          </m:sup>
                        </m:sSup>
                      </m:den>
                    </m:f>
                    <m:r>
                      <a:rPr lang="es-ES" b="0" i="1" smtClean="0">
                        <a:solidFill>
                          <a:srgbClr val="FFFF00"/>
                        </a:solidFill>
                        <a:latin typeface="Cambria Math" panose="02040503050406030204" pitchFamily="18" charset="0"/>
                        <a:ea typeface="Cambria Math" panose="02040503050406030204" pitchFamily="18" charset="0"/>
                      </a:rPr>
                      <m:t>+</m:t>
                    </m:r>
                    <m:f>
                      <m:fPr>
                        <m:ctrlPr>
                          <a:rPr lang="es-ES" i="1">
                            <a:solidFill>
                              <a:srgbClr val="FFFF00"/>
                            </a:solidFill>
                            <a:latin typeface="Cambria Math" panose="02040503050406030204" pitchFamily="18" charset="0"/>
                            <a:ea typeface="Cambria Math" panose="02040503050406030204" pitchFamily="18" charset="0"/>
                          </a:rPr>
                        </m:ctrlPr>
                      </m:fPr>
                      <m:num>
                        <m:sSup>
                          <m:sSupPr>
                            <m:ctrlPr>
                              <a:rPr lang="es-ES" i="1">
                                <a:solidFill>
                                  <a:srgbClr val="FFFF00"/>
                                </a:solidFill>
                                <a:latin typeface="Cambria Math" panose="02040503050406030204" pitchFamily="18" charset="0"/>
                                <a:ea typeface="Cambria Math" panose="02040503050406030204" pitchFamily="18" charset="0"/>
                              </a:rPr>
                            </m:ctrlPr>
                          </m:sSupPr>
                          <m:e>
                            <m:r>
                              <a:rPr lang="es-ES" i="1" smtClean="0">
                                <a:solidFill>
                                  <a:srgbClr val="FFFF00"/>
                                </a:solidFill>
                                <a:latin typeface="Cambria Math" panose="02040503050406030204" pitchFamily="18" charset="0"/>
                                <a:ea typeface="Cambria Math" panose="02040503050406030204" pitchFamily="18" charset="0"/>
                              </a:rPr>
                              <m:t>𝜕</m:t>
                            </m:r>
                          </m:e>
                          <m:sup>
                            <m:r>
                              <a:rPr lang="es-ES" i="1">
                                <a:solidFill>
                                  <a:srgbClr val="FFFF00"/>
                                </a:solidFill>
                                <a:latin typeface="Cambria Math" panose="02040503050406030204" pitchFamily="18" charset="0"/>
                                <a:ea typeface="Cambria Math" panose="02040503050406030204" pitchFamily="18" charset="0"/>
                              </a:rPr>
                              <m:t>2</m:t>
                            </m:r>
                          </m:sup>
                        </m:sSup>
                        <m:r>
                          <a:rPr lang="es-ES" i="1" smtClean="0">
                            <a:solidFill>
                              <a:srgbClr val="FFFF00"/>
                            </a:solidFill>
                            <a:latin typeface="Cambria Math" panose="02040503050406030204" pitchFamily="18" charset="0"/>
                            <a:ea typeface="Cambria Math" panose="02040503050406030204" pitchFamily="18" charset="0"/>
                          </a:rPr>
                          <m:t>𝜃</m:t>
                        </m:r>
                      </m:num>
                      <m:den>
                        <m:r>
                          <a:rPr lang="es-ES" i="1" smtClean="0">
                            <a:solidFill>
                              <a:srgbClr val="FFFF00"/>
                            </a:solidFill>
                            <a:latin typeface="Cambria Math" panose="02040503050406030204" pitchFamily="18" charset="0"/>
                            <a:ea typeface="Cambria Math" panose="02040503050406030204" pitchFamily="18" charset="0"/>
                          </a:rPr>
                          <m:t>𝜕</m:t>
                        </m:r>
                        <m:sSup>
                          <m:sSupPr>
                            <m:ctrlPr>
                              <a:rPr lang="es-ES" i="1">
                                <a:solidFill>
                                  <a:srgbClr val="FFFF00"/>
                                </a:solidFill>
                                <a:latin typeface="Cambria Math" panose="02040503050406030204" pitchFamily="18" charset="0"/>
                                <a:ea typeface="Cambria Math" panose="02040503050406030204" pitchFamily="18" charset="0"/>
                              </a:rPr>
                            </m:ctrlPr>
                          </m:sSupPr>
                          <m:e>
                            <m:r>
                              <a:rPr lang="es-ES" b="0" i="1" smtClean="0">
                                <a:solidFill>
                                  <a:srgbClr val="FFFF00"/>
                                </a:solidFill>
                                <a:latin typeface="Cambria Math" panose="02040503050406030204" pitchFamily="18" charset="0"/>
                                <a:ea typeface="Cambria Math" panose="02040503050406030204" pitchFamily="18" charset="0"/>
                              </a:rPr>
                              <m:t>𝑦</m:t>
                            </m:r>
                          </m:e>
                          <m:sup>
                            <m:r>
                              <a:rPr lang="es-ES" i="1">
                                <a:solidFill>
                                  <a:srgbClr val="FFFF00"/>
                                </a:solidFill>
                                <a:latin typeface="Cambria Math" panose="02040503050406030204" pitchFamily="18" charset="0"/>
                                <a:ea typeface="Cambria Math" panose="02040503050406030204" pitchFamily="18" charset="0"/>
                              </a:rPr>
                              <m:t>2</m:t>
                            </m:r>
                          </m:sup>
                        </m:sSup>
                      </m:den>
                    </m:f>
                    <m:r>
                      <a:rPr lang="es-ES" i="1">
                        <a:solidFill>
                          <a:srgbClr val="FFFF00"/>
                        </a:solidFill>
                        <a:latin typeface="Cambria Math" panose="02040503050406030204" pitchFamily="18" charset="0"/>
                        <a:ea typeface="Cambria Math" panose="02040503050406030204" pitchFamily="18" charset="0"/>
                      </a:rPr>
                      <m:t>=</m:t>
                    </m:r>
                    <m:r>
                      <a:rPr lang="es-ES" b="0" i="1" smtClean="0">
                        <a:solidFill>
                          <a:srgbClr val="FFFF00"/>
                        </a:solidFill>
                        <a:latin typeface="Cambria Math" panose="02040503050406030204" pitchFamily="18" charset="0"/>
                        <a:ea typeface="Cambria Math" panose="02040503050406030204" pitchFamily="18" charset="0"/>
                      </a:rPr>
                      <m:t>0</m:t>
                    </m:r>
                  </m:oMath>
                </a14:m>
                <a:endParaRPr lang="es-ES" dirty="0"/>
              </a:p>
              <a:p>
                <a:r>
                  <a:rPr lang="es-CL" dirty="0"/>
                  <a:t>Condiciones de borde:</a:t>
                </a:r>
              </a:p>
              <a:p>
                <a14:m>
                  <m:oMath xmlns:m="http://schemas.openxmlformats.org/officeDocument/2006/math">
                    <m:r>
                      <a:rPr lang="es-ES" i="1" smtClean="0">
                        <a:solidFill>
                          <a:schemeClr val="tx1"/>
                        </a:solidFill>
                        <a:latin typeface="Cambria Math" panose="02040503050406030204" pitchFamily="18" charset="0"/>
                        <a:ea typeface="Cambria Math" panose="02040503050406030204" pitchFamily="18" charset="0"/>
                      </a:rPr>
                      <m:t>𝜃</m:t>
                    </m:r>
                    <m:d>
                      <m:dPr>
                        <m:ctrlPr>
                          <a:rPr lang="es-ES" b="0" i="1" smtClean="0">
                            <a:solidFill>
                              <a:schemeClr val="tx1"/>
                            </a:solidFill>
                            <a:latin typeface="Cambria Math" panose="02040503050406030204" pitchFamily="18" charset="0"/>
                            <a:ea typeface="Cambria Math" panose="02040503050406030204" pitchFamily="18" charset="0"/>
                          </a:rPr>
                        </m:ctrlPr>
                      </m:dPr>
                      <m:e>
                        <m:r>
                          <a:rPr lang="es-ES" b="0" i="1" smtClean="0">
                            <a:solidFill>
                              <a:schemeClr val="tx1"/>
                            </a:solidFill>
                            <a:latin typeface="Cambria Math" panose="02040503050406030204" pitchFamily="18" charset="0"/>
                            <a:ea typeface="Cambria Math" panose="02040503050406030204" pitchFamily="18" charset="0"/>
                          </a:rPr>
                          <m:t>0,</m:t>
                        </m:r>
                        <m:r>
                          <a:rPr lang="es-ES" b="0" i="1" smtClean="0">
                            <a:solidFill>
                              <a:schemeClr val="tx1"/>
                            </a:solidFill>
                            <a:latin typeface="Cambria Math" panose="02040503050406030204" pitchFamily="18" charset="0"/>
                            <a:ea typeface="Cambria Math" panose="02040503050406030204" pitchFamily="18" charset="0"/>
                          </a:rPr>
                          <m:t>𝑦</m:t>
                        </m:r>
                      </m:e>
                    </m:d>
                    <m:r>
                      <a:rPr lang="es-ES" i="1">
                        <a:solidFill>
                          <a:schemeClr val="tx1"/>
                        </a:solidFill>
                        <a:latin typeface="Cambria Math" panose="02040503050406030204" pitchFamily="18" charset="0"/>
                        <a:ea typeface="Cambria Math" panose="02040503050406030204" pitchFamily="18" charset="0"/>
                      </a:rPr>
                      <m:t>=</m:t>
                    </m:r>
                    <m:r>
                      <a:rPr lang="es-ES" b="0" i="1" smtClean="0">
                        <a:solidFill>
                          <a:schemeClr val="tx1"/>
                        </a:solidFill>
                        <a:latin typeface="Cambria Math" panose="02040503050406030204" pitchFamily="18" charset="0"/>
                        <a:ea typeface="Cambria Math" panose="02040503050406030204" pitchFamily="18" charset="0"/>
                      </a:rPr>
                      <m:t>0</m:t>
                    </m:r>
                  </m:oMath>
                </a14:m>
                <a:r>
                  <a:rPr lang="es-CL" dirty="0"/>
                  <a:t> y </a:t>
                </a:r>
                <a14:m>
                  <m:oMath xmlns:m="http://schemas.openxmlformats.org/officeDocument/2006/math">
                    <m:r>
                      <a:rPr lang="es-ES" i="1">
                        <a:latin typeface="Cambria Math" panose="02040503050406030204" pitchFamily="18" charset="0"/>
                        <a:ea typeface="Cambria Math" panose="02040503050406030204" pitchFamily="18" charset="0"/>
                      </a:rPr>
                      <m:t>𝜃</m:t>
                    </m:r>
                    <m:d>
                      <m:dPr>
                        <m:ctrlPr>
                          <a:rPr lang="es-ES" i="1">
                            <a:latin typeface="Cambria Math" panose="02040503050406030204" pitchFamily="18" charset="0"/>
                            <a:ea typeface="Cambria Math" panose="02040503050406030204" pitchFamily="18" charset="0"/>
                          </a:rPr>
                        </m:ctrlPr>
                      </m:dPr>
                      <m:e>
                        <m:r>
                          <a:rPr lang="es-ES" b="0" i="1" smtClean="0">
                            <a:latin typeface="Cambria Math" panose="02040503050406030204" pitchFamily="18" charset="0"/>
                            <a:ea typeface="Cambria Math" panose="02040503050406030204" pitchFamily="18" charset="0"/>
                          </a:rPr>
                          <m:t>𝑥</m:t>
                        </m:r>
                        <m:r>
                          <a:rPr lang="es-ES" i="1">
                            <a:latin typeface="Cambria Math" panose="02040503050406030204" pitchFamily="18" charset="0"/>
                            <a:ea typeface="Cambria Math" panose="02040503050406030204" pitchFamily="18" charset="0"/>
                          </a:rPr>
                          <m:t>,</m:t>
                        </m:r>
                        <m:r>
                          <a:rPr lang="es-ES" b="0" i="1" smtClean="0">
                            <a:latin typeface="Cambria Math" panose="02040503050406030204" pitchFamily="18" charset="0"/>
                            <a:ea typeface="Cambria Math" panose="02040503050406030204" pitchFamily="18" charset="0"/>
                          </a:rPr>
                          <m:t>0</m:t>
                        </m:r>
                      </m:e>
                    </m:d>
                    <m:r>
                      <a:rPr lang="es-ES" b="0" i="1" smtClean="0">
                        <a:latin typeface="Cambria Math" panose="02040503050406030204" pitchFamily="18" charset="0"/>
                        <a:ea typeface="Cambria Math" panose="02040503050406030204" pitchFamily="18" charset="0"/>
                      </a:rPr>
                      <m:t>=0</m:t>
                    </m:r>
                  </m:oMath>
                </a14:m>
                <a:endParaRPr lang="es-CL" dirty="0"/>
              </a:p>
              <a:p>
                <a14:m>
                  <m:oMath xmlns:m="http://schemas.openxmlformats.org/officeDocument/2006/math">
                    <m:r>
                      <a:rPr lang="es-ES" i="1" smtClean="0">
                        <a:solidFill>
                          <a:schemeClr val="tx1"/>
                        </a:solidFill>
                        <a:latin typeface="Cambria Math" panose="02040503050406030204" pitchFamily="18" charset="0"/>
                        <a:ea typeface="Cambria Math" panose="02040503050406030204" pitchFamily="18" charset="0"/>
                      </a:rPr>
                      <m:t>𝜃</m:t>
                    </m:r>
                    <m:d>
                      <m:dPr>
                        <m:ctrlPr>
                          <a:rPr lang="es-ES" b="0" i="1" smtClean="0">
                            <a:solidFill>
                              <a:schemeClr val="tx1"/>
                            </a:solidFill>
                            <a:latin typeface="Cambria Math" panose="02040503050406030204" pitchFamily="18" charset="0"/>
                            <a:ea typeface="Cambria Math" panose="02040503050406030204" pitchFamily="18" charset="0"/>
                          </a:rPr>
                        </m:ctrlPr>
                      </m:dPr>
                      <m:e>
                        <m:r>
                          <a:rPr lang="es-ES" b="0" i="1" smtClean="0">
                            <a:solidFill>
                              <a:schemeClr val="tx1"/>
                            </a:solidFill>
                            <a:latin typeface="Cambria Math" panose="02040503050406030204" pitchFamily="18" charset="0"/>
                            <a:ea typeface="Cambria Math" panose="02040503050406030204" pitchFamily="18" charset="0"/>
                          </a:rPr>
                          <m:t>𝐿</m:t>
                        </m:r>
                        <m:r>
                          <a:rPr lang="es-ES" b="0" i="1" smtClean="0">
                            <a:solidFill>
                              <a:schemeClr val="tx1"/>
                            </a:solidFill>
                            <a:latin typeface="Cambria Math" panose="02040503050406030204" pitchFamily="18" charset="0"/>
                            <a:ea typeface="Cambria Math" panose="02040503050406030204" pitchFamily="18" charset="0"/>
                          </a:rPr>
                          <m:t>,</m:t>
                        </m:r>
                        <m:r>
                          <a:rPr lang="es-ES" b="0" i="1" smtClean="0">
                            <a:solidFill>
                              <a:schemeClr val="tx1"/>
                            </a:solidFill>
                            <a:latin typeface="Cambria Math" panose="02040503050406030204" pitchFamily="18" charset="0"/>
                            <a:ea typeface="Cambria Math" panose="02040503050406030204" pitchFamily="18" charset="0"/>
                          </a:rPr>
                          <m:t>𝑦</m:t>
                        </m:r>
                      </m:e>
                    </m:d>
                    <m:r>
                      <a:rPr lang="es-ES" i="1">
                        <a:solidFill>
                          <a:schemeClr val="tx1"/>
                        </a:solidFill>
                        <a:latin typeface="Cambria Math" panose="02040503050406030204" pitchFamily="18" charset="0"/>
                        <a:ea typeface="Cambria Math" panose="02040503050406030204" pitchFamily="18" charset="0"/>
                      </a:rPr>
                      <m:t>=</m:t>
                    </m:r>
                    <m:r>
                      <a:rPr lang="es-ES" b="0" i="1" smtClean="0">
                        <a:solidFill>
                          <a:schemeClr val="tx1"/>
                        </a:solidFill>
                        <a:latin typeface="Cambria Math" panose="02040503050406030204" pitchFamily="18" charset="0"/>
                        <a:ea typeface="Cambria Math" panose="02040503050406030204" pitchFamily="18" charset="0"/>
                      </a:rPr>
                      <m:t>0</m:t>
                    </m:r>
                  </m:oMath>
                </a14:m>
                <a:r>
                  <a:rPr lang="es-CL" dirty="0"/>
                  <a:t> y </a:t>
                </a:r>
                <a14:m>
                  <m:oMath xmlns:m="http://schemas.openxmlformats.org/officeDocument/2006/math">
                    <m:r>
                      <a:rPr lang="es-ES" i="1">
                        <a:latin typeface="Cambria Math" panose="02040503050406030204" pitchFamily="18" charset="0"/>
                        <a:ea typeface="Cambria Math" panose="02040503050406030204" pitchFamily="18" charset="0"/>
                      </a:rPr>
                      <m:t>𝜃</m:t>
                    </m:r>
                    <m:d>
                      <m:dPr>
                        <m:ctrlPr>
                          <a:rPr lang="es-ES" i="1">
                            <a:latin typeface="Cambria Math" panose="02040503050406030204" pitchFamily="18" charset="0"/>
                            <a:ea typeface="Cambria Math" panose="02040503050406030204" pitchFamily="18" charset="0"/>
                          </a:rPr>
                        </m:ctrlPr>
                      </m:dPr>
                      <m:e>
                        <m:r>
                          <a:rPr lang="es-ES" b="0" i="1" smtClean="0">
                            <a:latin typeface="Cambria Math" panose="02040503050406030204" pitchFamily="18" charset="0"/>
                            <a:ea typeface="Cambria Math" panose="02040503050406030204" pitchFamily="18" charset="0"/>
                          </a:rPr>
                          <m:t>𝑥</m:t>
                        </m:r>
                        <m:r>
                          <a:rPr lang="es-ES" i="1">
                            <a:latin typeface="Cambria Math" panose="02040503050406030204" pitchFamily="18" charset="0"/>
                            <a:ea typeface="Cambria Math" panose="02040503050406030204" pitchFamily="18" charset="0"/>
                          </a:rPr>
                          <m:t>,</m:t>
                        </m:r>
                        <m:r>
                          <a:rPr lang="es-ES" b="0" i="1" smtClean="0">
                            <a:latin typeface="Cambria Math" panose="02040503050406030204" pitchFamily="18" charset="0"/>
                            <a:ea typeface="Cambria Math" panose="02040503050406030204" pitchFamily="18" charset="0"/>
                          </a:rPr>
                          <m:t>𝑊</m:t>
                        </m:r>
                      </m:e>
                    </m:d>
                    <m:r>
                      <a:rPr lang="es-ES" b="0" i="1" smtClean="0">
                        <a:latin typeface="Cambria Math" panose="02040503050406030204" pitchFamily="18" charset="0"/>
                        <a:ea typeface="Cambria Math" panose="02040503050406030204" pitchFamily="18" charset="0"/>
                      </a:rPr>
                      <m:t>=1</m:t>
                    </m:r>
                  </m:oMath>
                </a14:m>
                <a:endParaRPr lang="es-CL" dirty="0"/>
              </a:p>
              <a:p>
                <a:r>
                  <a:rPr lang="es-CL" dirty="0"/>
                  <a:t>Aplicamos la separación de variables:</a:t>
                </a:r>
              </a:p>
              <a:p>
                <a14:m>
                  <m:oMath xmlns:m="http://schemas.openxmlformats.org/officeDocument/2006/math">
                    <m:r>
                      <a:rPr lang="es-ES" i="1" smtClean="0">
                        <a:solidFill>
                          <a:schemeClr val="tx1"/>
                        </a:solidFill>
                        <a:latin typeface="Cambria Math" panose="02040503050406030204" pitchFamily="18" charset="0"/>
                        <a:ea typeface="Cambria Math" panose="02040503050406030204" pitchFamily="18" charset="0"/>
                      </a:rPr>
                      <m:t>𝜃</m:t>
                    </m:r>
                    <m:d>
                      <m:dPr>
                        <m:ctrlPr>
                          <a:rPr lang="es-ES" b="0" i="1" smtClean="0">
                            <a:solidFill>
                              <a:schemeClr val="tx1"/>
                            </a:solidFill>
                            <a:latin typeface="Cambria Math" panose="02040503050406030204" pitchFamily="18" charset="0"/>
                            <a:ea typeface="Cambria Math" panose="02040503050406030204" pitchFamily="18" charset="0"/>
                          </a:rPr>
                        </m:ctrlPr>
                      </m:dPr>
                      <m:e>
                        <m:r>
                          <a:rPr lang="es-ES" b="0" i="1" smtClean="0">
                            <a:solidFill>
                              <a:schemeClr val="tx1"/>
                            </a:solidFill>
                            <a:latin typeface="Cambria Math" panose="02040503050406030204" pitchFamily="18" charset="0"/>
                            <a:ea typeface="Cambria Math" panose="02040503050406030204" pitchFamily="18" charset="0"/>
                          </a:rPr>
                          <m:t>𝑥</m:t>
                        </m:r>
                        <m:r>
                          <a:rPr lang="es-ES" b="0" i="1" smtClean="0">
                            <a:solidFill>
                              <a:schemeClr val="tx1"/>
                            </a:solidFill>
                            <a:latin typeface="Cambria Math" panose="02040503050406030204" pitchFamily="18" charset="0"/>
                            <a:ea typeface="Cambria Math" panose="02040503050406030204" pitchFamily="18" charset="0"/>
                          </a:rPr>
                          <m:t>,</m:t>
                        </m:r>
                        <m:r>
                          <a:rPr lang="es-ES" b="0" i="1" smtClean="0">
                            <a:solidFill>
                              <a:schemeClr val="tx1"/>
                            </a:solidFill>
                            <a:latin typeface="Cambria Math" panose="02040503050406030204" pitchFamily="18" charset="0"/>
                            <a:ea typeface="Cambria Math" panose="02040503050406030204" pitchFamily="18" charset="0"/>
                          </a:rPr>
                          <m:t>𝑦</m:t>
                        </m:r>
                      </m:e>
                    </m:d>
                    <m:r>
                      <a:rPr lang="es-ES" i="1">
                        <a:solidFill>
                          <a:schemeClr val="tx1"/>
                        </a:solidFill>
                        <a:latin typeface="Cambria Math" panose="02040503050406030204" pitchFamily="18" charset="0"/>
                        <a:ea typeface="Cambria Math" panose="02040503050406030204" pitchFamily="18" charset="0"/>
                      </a:rPr>
                      <m:t>=</m:t>
                    </m:r>
                  </m:oMath>
                </a14:m>
                <a:r>
                  <a:rPr lang="es-CL" dirty="0"/>
                  <a:t>X(x) * Y(y)</a:t>
                </a:r>
              </a:p>
              <a:p>
                <a:r>
                  <a:rPr lang="es-CL" dirty="0"/>
                  <a:t>Substituimos y separamos…</a:t>
                </a:r>
              </a:p>
              <a:p>
                <a14:m>
                  <m:oMath xmlns:m="http://schemas.openxmlformats.org/officeDocument/2006/math">
                    <m:r>
                      <a:rPr lang="es-ES" b="0" i="1" smtClean="0">
                        <a:solidFill>
                          <a:srgbClr val="FFFF00"/>
                        </a:solidFill>
                        <a:latin typeface="Cambria Math" panose="02040503050406030204" pitchFamily="18" charset="0"/>
                        <a:ea typeface="Cambria Math" panose="02040503050406030204" pitchFamily="18" charset="0"/>
                      </a:rPr>
                      <m:t>−</m:t>
                    </m:r>
                    <m:f>
                      <m:fPr>
                        <m:ctrlPr>
                          <a:rPr lang="es-ES" b="0" i="1" smtClean="0">
                            <a:solidFill>
                              <a:srgbClr val="FFFF00"/>
                            </a:solidFill>
                            <a:latin typeface="Cambria Math" panose="02040503050406030204" pitchFamily="18" charset="0"/>
                            <a:ea typeface="Cambria Math" panose="02040503050406030204" pitchFamily="18" charset="0"/>
                          </a:rPr>
                        </m:ctrlPr>
                      </m:fPr>
                      <m:num>
                        <m:r>
                          <a:rPr lang="es-ES" b="0" i="1" smtClean="0">
                            <a:solidFill>
                              <a:srgbClr val="FFFF00"/>
                            </a:solidFill>
                            <a:latin typeface="Cambria Math" panose="02040503050406030204" pitchFamily="18" charset="0"/>
                            <a:ea typeface="Cambria Math" panose="02040503050406030204" pitchFamily="18" charset="0"/>
                          </a:rPr>
                          <m:t>1</m:t>
                        </m:r>
                      </m:num>
                      <m:den>
                        <m:r>
                          <a:rPr lang="es-ES" b="0" i="1" smtClean="0">
                            <a:solidFill>
                              <a:srgbClr val="FFFF00"/>
                            </a:solidFill>
                            <a:latin typeface="Cambria Math" panose="02040503050406030204" pitchFamily="18" charset="0"/>
                            <a:ea typeface="Cambria Math" panose="02040503050406030204" pitchFamily="18" charset="0"/>
                          </a:rPr>
                          <m:t>𝑋</m:t>
                        </m:r>
                      </m:den>
                    </m:f>
                    <m:f>
                      <m:fPr>
                        <m:ctrlPr>
                          <a:rPr lang="es-ES" b="0" i="1" smtClean="0">
                            <a:solidFill>
                              <a:srgbClr val="FFFF00"/>
                            </a:solidFill>
                            <a:latin typeface="Cambria Math" panose="02040503050406030204" pitchFamily="18" charset="0"/>
                            <a:ea typeface="Cambria Math" panose="02040503050406030204" pitchFamily="18" charset="0"/>
                          </a:rPr>
                        </m:ctrlPr>
                      </m:fPr>
                      <m:num>
                        <m:sSup>
                          <m:sSupPr>
                            <m:ctrlPr>
                              <a:rPr lang="es-ES" b="0" i="1" smtClean="0">
                                <a:solidFill>
                                  <a:srgbClr val="FFFF00"/>
                                </a:solidFill>
                                <a:latin typeface="Cambria Math" panose="02040503050406030204" pitchFamily="18" charset="0"/>
                                <a:ea typeface="Cambria Math" panose="02040503050406030204" pitchFamily="18" charset="0"/>
                              </a:rPr>
                            </m:ctrlPr>
                          </m:sSupPr>
                          <m:e>
                            <m:r>
                              <a:rPr lang="es-ES" b="0" i="1" smtClean="0">
                                <a:solidFill>
                                  <a:srgbClr val="FFFF00"/>
                                </a:solidFill>
                                <a:latin typeface="Cambria Math" panose="02040503050406030204" pitchFamily="18" charset="0"/>
                                <a:ea typeface="Cambria Math" panose="02040503050406030204" pitchFamily="18" charset="0"/>
                              </a:rPr>
                              <m:t>𝜕</m:t>
                            </m:r>
                          </m:e>
                          <m:sup>
                            <m:r>
                              <a:rPr lang="es-ES" b="0" i="1" smtClean="0">
                                <a:solidFill>
                                  <a:srgbClr val="FFFF00"/>
                                </a:solidFill>
                                <a:latin typeface="Cambria Math" panose="02040503050406030204" pitchFamily="18" charset="0"/>
                                <a:ea typeface="Cambria Math" panose="02040503050406030204" pitchFamily="18" charset="0"/>
                              </a:rPr>
                              <m:t>2</m:t>
                            </m:r>
                          </m:sup>
                        </m:sSup>
                        <m:r>
                          <a:rPr lang="pt-BR" b="0" i="1" smtClean="0">
                            <a:solidFill>
                              <a:srgbClr val="FFFF00"/>
                            </a:solidFill>
                            <a:latin typeface="Cambria Math" panose="02040503050406030204" pitchFamily="18" charset="0"/>
                            <a:ea typeface="Cambria Math" panose="02040503050406030204" pitchFamily="18" charset="0"/>
                          </a:rPr>
                          <m:t>𝑋</m:t>
                        </m:r>
                      </m:num>
                      <m:den>
                        <m:r>
                          <a:rPr lang="es-ES" i="1" smtClean="0">
                            <a:solidFill>
                              <a:srgbClr val="FFFF00"/>
                            </a:solidFill>
                            <a:latin typeface="Cambria Math" panose="02040503050406030204" pitchFamily="18" charset="0"/>
                            <a:ea typeface="Cambria Math" panose="02040503050406030204" pitchFamily="18" charset="0"/>
                          </a:rPr>
                          <m:t>𝜕</m:t>
                        </m:r>
                        <m:sSup>
                          <m:sSupPr>
                            <m:ctrlPr>
                              <a:rPr lang="es-ES" b="0" i="1" smtClean="0">
                                <a:solidFill>
                                  <a:srgbClr val="FFFF00"/>
                                </a:solidFill>
                                <a:latin typeface="Cambria Math" panose="02040503050406030204" pitchFamily="18" charset="0"/>
                                <a:ea typeface="Cambria Math" panose="02040503050406030204" pitchFamily="18" charset="0"/>
                              </a:rPr>
                            </m:ctrlPr>
                          </m:sSupPr>
                          <m:e>
                            <m:r>
                              <a:rPr lang="es-ES" b="0" i="1" smtClean="0">
                                <a:solidFill>
                                  <a:srgbClr val="FFFF00"/>
                                </a:solidFill>
                                <a:latin typeface="Cambria Math" panose="02040503050406030204" pitchFamily="18" charset="0"/>
                                <a:ea typeface="Cambria Math" panose="02040503050406030204" pitchFamily="18" charset="0"/>
                              </a:rPr>
                              <m:t>𝑥</m:t>
                            </m:r>
                          </m:e>
                          <m:sup>
                            <m:r>
                              <a:rPr lang="es-ES" b="0" i="1" smtClean="0">
                                <a:solidFill>
                                  <a:srgbClr val="FFFF00"/>
                                </a:solidFill>
                                <a:latin typeface="Cambria Math" panose="02040503050406030204" pitchFamily="18" charset="0"/>
                                <a:ea typeface="Cambria Math" panose="02040503050406030204" pitchFamily="18" charset="0"/>
                              </a:rPr>
                              <m:t>2</m:t>
                            </m:r>
                          </m:sup>
                        </m:sSup>
                      </m:den>
                    </m:f>
                    <m:r>
                      <a:rPr lang="es-ES" b="0" i="1" smtClean="0">
                        <a:solidFill>
                          <a:srgbClr val="FFFF00"/>
                        </a:solidFill>
                        <a:latin typeface="Cambria Math" panose="02040503050406030204" pitchFamily="18" charset="0"/>
                        <a:ea typeface="Cambria Math" panose="02040503050406030204" pitchFamily="18" charset="0"/>
                      </a:rPr>
                      <m:t>=</m:t>
                    </m:r>
                    <m:f>
                      <m:fPr>
                        <m:ctrlPr>
                          <a:rPr lang="es-ES" b="0" i="1" smtClean="0">
                            <a:solidFill>
                              <a:srgbClr val="FFFF00"/>
                            </a:solidFill>
                            <a:latin typeface="Cambria Math" panose="02040503050406030204" pitchFamily="18" charset="0"/>
                            <a:ea typeface="Cambria Math" panose="02040503050406030204" pitchFamily="18" charset="0"/>
                          </a:rPr>
                        </m:ctrlPr>
                      </m:fPr>
                      <m:num>
                        <m:r>
                          <a:rPr lang="es-ES" b="0" i="1" smtClean="0">
                            <a:solidFill>
                              <a:srgbClr val="FFFF00"/>
                            </a:solidFill>
                            <a:latin typeface="Cambria Math" panose="02040503050406030204" pitchFamily="18" charset="0"/>
                            <a:ea typeface="Cambria Math" panose="02040503050406030204" pitchFamily="18" charset="0"/>
                          </a:rPr>
                          <m:t>1</m:t>
                        </m:r>
                      </m:num>
                      <m:den>
                        <m:r>
                          <a:rPr lang="es-ES" b="0" i="1" smtClean="0">
                            <a:solidFill>
                              <a:srgbClr val="FFFF00"/>
                            </a:solidFill>
                            <a:latin typeface="Cambria Math" panose="02040503050406030204" pitchFamily="18" charset="0"/>
                            <a:ea typeface="Cambria Math" panose="02040503050406030204" pitchFamily="18" charset="0"/>
                          </a:rPr>
                          <m:t>𝑌</m:t>
                        </m:r>
                      </m:den>
                    </m:f>
                    <m:f>
                      <m:fPr>
                        <m:ctrlPr>
                          <a:rPr lang="es-ES" i="1">
                            <a:solidFill>
                              <a:srgbClr val="FFFF00"/>
                            </a:solidFill>
                            <a:latin typeface="Cambria Math" panose="02040503050406030204" pitchFamily="18" charset="0"/>
                            <a:ea typeface="Cambria Math" panose="02040503050406030204" pitchFamily="18" charset="0"/>
                          </a:rPr>
                        </m:ctrlPr>
                      </m:fPr>
                      <m:num>
                        <m:sSup>
                          <m:sSupPr>
                            <m:ctrlPr>
                              <a:rPr lang="es-ES" i="1">
                                <a:solidFill>
                                  <a:srgbClr val="FFFF00"/>
                                </a:solidFill>
                                <a:latin typeface="Cambria Math" panose="02040503050406030204" pitchFamily="18" charset="0"/>
                                <a:ea typeface="Cambria Math" panose="02040503050406030204" pitchFamily="18" charset="0"/>
                              </a:rPr>
                            </m:ctrlPr>
                          </m:sSupPr>
                          <m:e>
                            <m:r>
                              <a:rPr lang="es-ES" i="1" smtClean="0">
                                <a:solidFill>
                                  <a:srgbClr val="FFFF00"/>
                                </a:solidFill>
                                <a:latin typeface="Cambria Math" panose="02040503050406030204" pitchFamily="18" charset="0"/>
                                <a:ea typeface="Cambria Math" panose="02040503050406030204" pitchFamily="18" charset="0"/>
                              </a:rPr>
                              <m:t>𝜕</m:t>
                            </m:r>
                          </m:e>
                          <m:sup>
                            <m:r>
                              <a:rPr lang="es-ES" i="1">
                                <a:solidFill>
                                  <a:srgbClr val="FFFF00"/>
                                </a:solidFill>
                                <a:latin typeface="Cambria Math" panose="02040503050406030204" pitchFamily="18" charset="0"/>
                                <a:ea typeface="Cambria Math" panose="02040503050406030204" pitchFamily="18" charset="0"/>
                              </a:rPr>
                              <m:t>2</m:t>
                            </m:r>
                          </m:sup>
                        </m:sSup>
                        <m:r>
                          <a:rPr lang="pt-BR" b="0" i="1" smtClean="0">
                            <a:solidFill>
                              <a:srgbClr val="FFFF00"/>
                            </a:solidFill>
                            <a:latin typeface="Cambria Math" panose="02040503050406030204" pitchFamily="18" charset="0"/>
                            <a:ea typeface="Cambria Math" panose="02040503050406030204" pitchFamily="18" charset="0"/>
                          </a:rPr>
                          <m:t>𝑌</m:t>
                        </m:r>
                      </m:num>
                      <m:den>
                        <m:r>
                          <a:rPr lang="es-ES" i="1" smtClean="0">
                            <a:solidFill>
                              <a:srgbClr val="FFFF00"/>
                            </a:solidFill>
                            <a:latin typeface="Cambria Math" panose="02040503050406030204" pitchFamily="18" charset="0"/>
                            <a:ea typeface="Cambria Math" panose="02040503050406030204" pitchFamily="18" charset="0"/>
                          </a:rPr>
                          <m:t>𝜕</m:t>
                        </m:r>
                        <m:sSup>
                          <m:sSupPr>
                            <m:ctrlPr>
                              <a:rPr lang="es-ES" i="1">
                                <a:solidFill>
                                  <a:srgbClr val="FFFF00"/>
                                </a:solidFill>
                                <a:latin typeface="Cambria Math" panose="02040503050406030204" pitchFamily="18" charset="0"/>
                                <a:ea typeface="Cambria Math" panose="02040503050406030204" pitchFamily="18" charset="0"/>
                              </a:rPr>
                            </m:ctrlPr>
                          </m:sSupPr>
                          <m:e>
                            <m:r>
                              <a:rPr lang="es-ES" b="0" i="1" smtClean="0">
                                <a:solidFill>
                                  <a:srgbClr val="FFFF00"/>
                                </a:solidFill>
                                <a:latin typeface="Cambria Math" panose="02040503050406030204" pitchFamily="18" charset="0"/>
                                <a:ea typeface="Cambria Math" panose="02040503050406030204" pitchFamily="18" charset="0"/>
                              </a:rPr>
                              <m:t>𝑦</m:t>
                            </m:r>
                          </m:e>
                          <m:sup>
                            <m:r>
                              <a:rPr lang="es-ES" i="1">
                                <a:solidFill>
                                  <a:srgbClr val="FFFF00"/>
                                </a:solidFill>
                                <a:latin typeface="Cambria Math" panose="02040503050406030204" pitchFamily="18" charset="0"/>
                                <a:ea typeface="Cambria Math" panose="02040503050406030204" pitchFamily="18" charset="0"/>
                              </a:rPr>
                              <m:t>2</m:t>
                            </m:r>
                          </m:sup>
                        </m:sSup>
                      </m:den>
                    </m:f>
                  </m:oMath>
                </a14:m>
                <a:endParaRPr lang="es-ES" dirty="0"/>
              </a:p>
              <a:p>
                <a:endParaRPr lang="es-CL" dirty="0"/>
              </a:p>
            </p:txBody>
          </p:sp>
        </mc:Choice>
        <mc:Fallback xmlns="">
          <p:sp>
            <p:nvSpPr>
              <p:cNvPr id="3" name="Marcador de contenido 2">
                <a:extLst>
                  <a:ext uri="{FF2B5EF4-FFF2-40B4-BE49-F238E27FC236}">
                    <a16:creationId xmlns:a16="http://schemas.microsoft.com/office/drawing/2014/main" id="{F9E1FBDB-1D6F-49AD-AE01-15A9C5CC8E31}"/>
                  </a:ext>
                </a:extLst>
              </p:cNvPr>
              <p:cNvSpPr>
                <a:spLocks noGrp="1" noRot="1" noChangeAspect="1" noMove="1" noResize="1" noEditPoints="1" noAdjustHandles="1" noChangeArrowheads="1" noChangeShapeType="1" noTextEdit="1"/>
              </p:cNvSpPr>
              <p:nvPr>
                <p:ph idx="1"/>
              </p:nvPr>
            </p:nvSpPr>
            <p:spPr>
              <a:xfrm>
                <a:off x="838200" y="372862"/>
                <a:ext cx="10515600" cy="5804101"/>
              </a:xfrm>
              <a:blipFill>
                <a:blip r:embed="rId2"/>
                <a:stretch>
                  <a:fillRect l="-1043"/>
                </a:stretch>
              </a:blipFill>
            </p:spPr>
            <p:txBody>
              <a:bodyPr/>
              <a:lstStyle/>
              <a:p>
                <a:r>
                  <a:rPr lang="es-CL">
                    <a:noFill/>
                  </a:rPr>
                  <a:t> </a:t>
                </a:r>
              </a:p>
            </p:txBody>
          </p:sp>
        </mc:Fallback>
      </mc:AlternateContent>
      <p:pic>
        <p:nvPicPr>
          <p:cNvPr id="6" name="Imagen 5">
            <a:extLst>
              <a:ext uri="{FF2B5EF4-FFF2-40B4-BE49-F238E27FC236}">
                <a16:creationId xmlns:a16="http://schemas.microsoft.com/office/drawing/2014/main" id="{7C2610A5-1FBD-4F37-82C9-8F568AA9CEC2}"/>
              </a:ext>
            </a:extLst>
          </p:cNvPr>
          <p:cNvPicPr>
            <a:picLocks noChangeAspect="1"/>
          </p:cNvPicPr>
          <p:nvPr/>
        </p:nvPicPr>
        <p:blipFill rotWithShape="1">
          <a:blip r:embed="rId3"/>
          <a:srcRect r="62427" b="62589"/>
          <a:stretch/>
        </p:blipFill>
        <p:spPr>
          <a:xfrm>
            <a:off x="7096172" y="1025450"/>
            <a:ext cx="5095828" cy="4441330"/>
          </a:xfrm>
          <a:prstGeom prst="rect">
            <a:avLst/>
          </a:prstGeom>
        </p:spPr>
      </p:pic>
    </p:spTree>
    <p:extLst>
      <p:ext uri="{BB962C8B-B14F-4D97-AF65-F5344CB8AC3E}">
        <p14:creationId xmlns:p14="http://schemas.microsoft.com/office/powerpoint/2010/main" val="2557665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Marcador de contenido 2">
                <a:extLst>
                  <a:ext uri="{FF2B5EF4-FFF2-40B4-BE49-F238E27FC236}">
                    <a16:creationId xmlns:a16="http://schemas.microsoft.com/office/drawing/2014/main" id="{5C95A5A9-9FF8-4FF7-A95E-73E2DC866361}"/>
                  </a:ext>
                </a:extLst>
              </p:cNvPr>
              <p:cNvSpPr>
                <a:spLocks noGrp="1"/>
              </p:cNvSpPr>
              <p:nvPr>
                <p:ph idx="1"/>
              </p:nvPr>
            </p:nvSpPr>
            <p:spPr>
              <a:xfrm>
                <a:off x="838200" y="431515"/>
                <a:ext cx="10515600" cy="5745448"/>
              </a:xfrm>
            </p:spPr>
            <p:txBody>
              <a:bodyPr/>
              <a:lstStyle/>
              <a:p>
                <a:r>
                  <a:rPr lang="es-CL" dirty="0"/>
                  <a:t>La tasa de transferencia de calor por conducción según la ley de Fourier:</a:t>
                </a:r>
              </a:p>
              <a:p>
                <a14:m>
                  <m:oMath xmlns:m="http://schemas.openxmlformats.org/officeDocument/2006/math">
                    <m:sSub>
                      <m:sSubPr>
                        <m:ctrlPr>
                          <a:rPr lang="es-ES" b="0" i="1" smtClean="0">
                            <a:solidFill>
                              <a:srgbClr val="FFFF00"/>
                            </a:solidFill>
                            <a:latin typeface="Cambria Math" panose="02040503050406030204" pitchFamily="18" charset="0"/>
                          </a:rPr>
                        </m:ctrlPr>
                      </m:sSubPr>
                      <m:e>
                        <m:r>
                          <a:rPr lang="es-ES" b="0" i="1" smtClean="0">
                            <a:solidFill>
                              <a:srgbClr val="FFFF00"/>
                            </a:solidFill>
                            <a:latin typeface="Cambria Math" panose="02040503050406030204" pitchFamily="18" charset="0"/>
                          </a:rPr>
                          <m:t>𝑞</m:t>
                        </m:r>
                        <m:r>
                          <a:rPr lang="es-ES" b="0" i="1" smtClean="0">
                            <a:solidFill>
                              <a:srgbClr val="FFFF00"/>
                            </a:solidFill>
                            <a:latin typeface="Cambria Math" panose="02040503050406030204" pitchFamily="18" charset="0"/>
                          </a:rPr>
                          <m:t>′′</m:t>
                        </m:r>
                      </m:e>
                      <m:sub>
                        <m:r>
                          <a:rPr lang="es-ES" b="0" i="1" smtClean="0">
                            <a:solidFill>
                              <a:srgbClr val="FFFF00"/>
                            </a:solidFill>
                            <a:latin typeface="Cambria Math" panose="02040503050406030204" pitchFamily="18" charset="0"/>
                          </a:rPr>
                          <m:t>𝑥</m:t>
                        </m:r>
                      </m:sub>
                    </m:sSub>
                    <m:r>
                      <a:rPr lang="es-ES" b="0" i="1" smtClean="0">
                        <a:solidFill>
                          <a:srgbClr val="FFFF00"/>
                        </a:solidFill>
                        <a:latin typeface="Cambria Math" panose="02040503050406030204" pitchFamily="18" charset="0"/>
                      </a:rPr>
                      <m:t>=−</m:t>
                    </m:r>
                    <m:r>
                      <a:rPr lang="es-ES" b="0" i="1" smtClean="0">
                        <a:solidFill>
                          <a:srgbClr val="FFFF00"/>
                        </a:solidFill>
                        <a:latin typeface="Cambria Math" panose="02040503050406030204" pitchFamily="18" charset="0"/>
                      </a:rPr>
                      <m:t>𝑘</m:t>
                    </m:r>
                    <m:f>
                      <m:fPr>
                        <m:ctrlPr>
                          <a:rPr lang="es-ES" i="1">
                            <a:solidFill>
                              <a:srgbClr val="FFFF00"/>
                            </a:solidFill>
                            <a:latin typeface="Cambria Math" panose="02040503050406030204" pitchFamily="18" charset="0"/>
                            <a:ea typeface="Cambria Math" panose="02040503050406030204" pitchFamily="18" charset="0"/>
                          </a:rPr>
                        </m:ctrlPr>
                      </m:fPr>
                      <m:num>
                        <m:r>
                          <a:rPr lang="es-ES" i="1" smtClean="0">
                            <a:solidFill>
                              <a:srgbClr val="FFFF00"/>
                            </a:solidFill>
                            <a:latin typeface="Cambria Math" panose="02040503050406030204" pitchFamily="18" charset="0"/>
                            <a:ea typeface="Cambria Math" panose="02040503050406030204" pitchFamily="18" charset="0"/>
                          </a:rPr>
                          <m:t>∆</m:t>
                        </m:r>
                        <m:r>
                          <a:rPr lang="es-ES" i="1">
                            <a:solidFill>
                              <a:srgbClr val="FFFF00"/>
                            </a:solidFill>
                            <a:latin typeface="Cambria Math" panose="02040503050406030204" pitchFamily="18" charset="0"/>
                            <a:ea typeface="Cambria Math" panose="02040503050406030204" pitchFamily="18" charset="0"/>
                          </a:rPr>
                          <m:t>𝑇</m:t>
                        </m:r>
                      </m:num>
                      <m:den>
                        <m:r>
                          <a:rPr lang="es-ES" b="0" i="1" smtClean="0">
                            <a:solidFill>
                              <a:srgbClr val="FFFF00"/>
                            </a:solidFill>
                            <a:latin typeface="Cambria Math" panose="02040503050406030204" pitchFamily="18" charset="0"/>
                            <a:ea typeface="Cambria Math" panose="02040503050406030204" pitchFamily="18" charset="0"/>
                          </a:rPr>
                          <m:t>𝐿</m:t>
                        </m:r>
                      </m:den>
                    </m:f>
                    <m:r>
                      <a:rPr lang="es-ES" b="0" i="1" smtClean="0">
                        <a:solidFill>
                          <a:srgbClr val="FFFF00"/>
                        </a:solidFill>
                        <a:latin typeface="Cambria Math" panose="02040503050406030204" pitchFamily="18" charset="0"/>
                        <a:ea typeface="Cambria Math" panose="02040503050406030204" pitchFamily="18" charset="0"/>
                      </a:rPr>
                      <m:t>=1,7</m:t>
                    </m:r>
                    <m:f>
                      <m:fPr>
                        <m:ctrlPr>
                          <a:rPr lang="es-ES" b="0" i="1" smtClean="0">
                            <a:solidFill>
                              <a:srgbClr val="FFFF00"/>
                            </a:solidFill>
                            <a:latin typeface="Cambria Math" panose="02040503050406030204" pitchFamily="18" charset="0"/>
                            <a:ea typeface="Cambria Math" panose="02040503050406030204" pitchFamily="18" charset="0"/>
                          </a:rPr>
                        </m:ctrlPr>
                      </m:fPr>
                      <m:num>
                        <m:r>
                          <a:rPr lang="es-ES" b="0" i="1" smtClean="0">
                            <a:solidFill>
                              <a:srgbClr val="FFFF00"/>
                            </a:solidFill>
                            <a:latin typeface="Cambria Math" panose="02040503050406030204" pitchFamily="18" charset="0"/>
                            <a:ea typeface="Cambria Math" panose="02040503050406030204" pitchFamily="18" charset="0"/>
                          </a:rPr>
                          <m:t>𝑊</m:t>
                        </m:r>
                      </m:num>
                      <m:den>
                        <m:r>
                          <a:rPr lang="es-ES" b="0" i="1" smtClean="0">
                            <a:solidFill>
                              <a:srgbClr val="FFFF00"/>
                            </a:solidFill>
                            <a:latin typeface="Cambria Math" panose="02040503050406030204" pitchFamily="18" charset="0"/>
                            <a:ea typeface="Cambria Math" panose="02040503050406030204" pitchFamily="18" charset="0"/>
                          </a:rPr>
                          <m:t>𝑚</m:t>
                        </m:r>
                        <m:r>
                          <a:rPr lang="es-ES" b="0" i="1" smtClean="0">
                            <a:solidFill>
                              <a:srgbClr val="FFFF00"/>
                            </a:solidFill>
                            <a:latin typeface="Cambria Math" panose="02040503050406030204" pitchFamily="18" charset="0"/>
                            <a:ea typeface="Cambria Math" panose="02040503050406030204" pitchFamily="18" charset="0"/>
                          </a:rPr>
                          <m:t>∗</m:t>
                        </m:r>
                        <m:r>
                          <a:rPr lang="es-ES" b="0" i="1" smtClean="0">
                            <a:solidFill>
                              <a:srgbClr val="FFFF00"/>
                            </a:solidFill>
                            <a:latin typeface="Cambria Math" panose="02040503050406030204" pitchFamily="18" charset="0"/>
                            <a:ea typeface="Cambria Math" panose="02040503050406030204" pitchFamily="18" charset="0"/>
                          </a:rPr>
                          <m:t>𝐾</m:t>
                        </m:r>
                      </m:den>
                    </m:f>
                    <m:r>
                      <a:rPr lang="es-ES" b="0" i="1" smtClean="0">
                        <a:solidFill>
                          <a:srgbClr val="FFFF00"/>
                        </a:solidFill>
                        <a:latin typeface="Cambria Math" panose="02040503050406030204" pitchFamily="18" charset="0"/>
                        <a:ea typeface="Cambria Math" panose="02040503050406030204" pitchFamily="18" charset="0"/>
                      </a:rPr>
                      <m:t>𝑥</m:t>
                    </m:r>
                    <m:f>
                      <m:fPr>
                        <m:ctrlPr>
                          <a:rPr lang="es-ES" b="0" i="1" smtClean="0">
                            <a:solidFill>
                              <a:srgbClr val="FFFF00"/>
                            </a:solidFill>
                            <a:latin typeface="Cambria Math" panose="02040503050406030204" pitchFamily="18" charset="0"/>
                            <a:ea typeface="Cambria Math" panose="02040503050406030204" pitchFamily="18" charset="0"/>
                          </a:rPr>
                        </m:ctrlPr>
                      </m:fPr>
                      <m:num>
                        <m:r>
                          <a:rPr lang="es-ES" b="0" i="1" smtClean="0">
                            <a:solidFill>
                              <a:srgbClr val="FFFF00"/>
                            </a:solidFill>
                            <a:latin typeface="Cambria Math" panose="02040503050406030204" pitchFamily="18" charset="0"/>
                            <a:ea typeface="Cambria Math" panose="02040503050406030204" pitchFamily="18" charset="0"/>
                          </a:rPr>
                          <m:t>250 </m:t>
                        </m:r>
                        <m:r>
                          <a:rPr lang="es-ES" b="0" i="1" smtClean="0">
                            <a:solidFill>
                              <a:srgbClr val="FFFF00"/>
                            </a:solidFill>
                            <a:latin typeface="Cambria Math" panose="02040503050406030204" pitchFamily="18" charset="0"/>
                            <a:ea typeface="Cambria Math" panose="02040503050406030204" pitchFamily="18" charset="0"/>
                          </a:rPr>
                          <m:t>𝐾</m:t>
                        </m:r>
                      </m:num>
                      <m:den>
                        <m:r>
                          <a:rPr lang="es-ES" b="0" i="1" smtClean="0">
                            <a:solidFill>
                              <a:srgbClr val="FFFF00"/>
                            </a:solidFill>
                            <a:latin typeface="Cambria Math" panose="02040503050406030204" pitchFamily="18" charset="0"/>
                            <a:ea typeface="Cambria Math" panose="02040503050406030204" pitchFamily="18" charset="0"/>
                          </a:rPr>
                          <m:t>0,15 </m:t>
                        </m:r>
                        <m:r>
                          <a:rPr lang="es-ES" b="0" i="1" smtClean="0">
                            <a:solidFill>
                              <a:srgbClr val="FFFF00"/>
                            </a:solidFill>
                            <a:latin typeface="Cambria Math" panose="02040503050406030204" pitchFamily="18" charset="0"/>
                            <a:ea typeface="Cambria Math" panose="02040503050406030204" pitchFamily="18" charset="0"/>
                          </a:rPr>
                          <m:t>𝑚</m:t>
                        </m:r>
                      </m:den>
                    </m:f>
                    <m:r>
                      <a:rPr lang="es-ES" b="0" i="1" smtClean="0">
                        <a:solidFill>
                          <a:srgbClr val="FFFF00"/>
                        </a:solidFill>
                        <a:latin typeface="Cambria Math" panose="02040503050406030204" pitchFamily="18" charset="0"/>
                        <a:ea typeface="Cambria Math" panose="02040503050406030204" pitchFamily="18" charset="0"/>
                      </a:rPr>
                      <m:t>=2883 </m:t>
                    </m:r>
                    <m:r>
                      <a:rPr lang="es-ES" b="0" i="1" smtClean="0">
                        <a:solidFill>
                          <a:srgbClr val="FFFF00"/>
                        </a:solidFill>
                        <a:latin typeface="Cambria Math" panose="02040503050406030204" pitchFamily="18" charset="0"/>
                        <a:ea typeface="Cambria Math" panose="02040503050406030204" pitchFamily="18" charset="0"/>
                      </a:rPr>
                      <m:t>𝑊</m:t>
                    </m:r>
                    <m:r>
                      <a:rPr lang="es-ES" b="0" i="1" smtClean="0">
                        <a:solidFill>
                          <a:srgbClr val="FFFF00"/>
                        </a:solidFill>
                        <a:latin typeface="Cambria Math" panose="02040503050406030204" pitchFamily="18" charset="0"/>
                        <a:ea typeface="Cambria Math" panose="02040503050406030204" pitchFamily="18" charset="0"/>
                      </a:rPr>
                      <m:t>/</m:t>
                    </m:r>
                    <m:sSup>
                      <m:sSupPr>
                        <m:ctrlPr>
                          <a:rPr lang="es-ES" b="0" i="1" smtClean="0">
                            <a:solidFill>
                              <a:srgbClr val="FFFF00"/>
                            </a:solidFill>
                            <a:latin typeface="Cambria Math" panose="02040503050406030204" pitchFamily="18" charset="0"/>
                            <a:ea typeface="Cambria Math" panose="02040503050406030204" pitchFamily="18" charset="0"/>
                          </a:rPr>
                        </m:ctrlPr>
                      </m:sSupPr>
                      <m:e>
                        <m:r>
                          <a:rPr lang="es-ES" b="0" i="1" smtClean="0">
                            <a:solidFill>
                              <a:srgbClr val="FFFF00"/>
                            </a:solidFill>
                            <a:latin typeface="Cambria Math" panose="02040503050406030204" pitchFamily="18" charset="0"/>
                            <a:ea typeface="Cambria Math" panose="02040503050406030204" pitchFamily="18" charset="0"/>
                          </a:rPr>
                          <m:t>𝑚</m:t>
                        </m:r>
                      </m:e>
                      <m:sup>
                        <m:r>
                          <a:rPr lang="es-ES" b="0" i="1" smtClean="0">
                            <a:solidFill>
                              <a:srgbClr val="FFFF00"/>
                            </a:solidFill>
                            <a:latin typeface="Cambria Math" panose="02040503050406030204" pitchFamily="18" charset="0"/>
                            <a:ea typeface="Cambria Math" panose="02040503050406030204" pitchFamily="18" charset="0"/>
                          </a:rPr>
                          <m:t>2</m:t>
                        </m:r>
                      </m:sup>
                    </m:sSup>
                  </m:oMath>
                </a14:m>
                <a:endParaRPr lang="es-CL" dirty="0"/>
              </a:p>
              <a:p>
                <a:r>
                  <a:rPr lang="es-CL" dirty="0"/>
                  <a:t>Lo que representa el flujo de calor por unidad de área el cual es uniforme en toda la pared. El flujo de calor propiamente tal estará dado por:</a:t>
                </a:r>
              </a:p>
              <a:p>
                <a:r>
                  <a:rPr lang="es-CL" dirty="0"/>
                  <a:t> </a:t>
                </a:r>
                <a14:m>
                  <m:oMath xmlns:m="http://schemas.openxmlformats.org/officeDocument/2006/math">
                    <m:sSub>
                      <m:sSubPr>
                        <m:ctrlPr>
                          <a:rPr lang="es-ES" b="0" i="1" smtClean="0">
                            <a:solidFill>
                              <a:srgbClr val="FFFF00"/>
                            </a:solidFill>
                            <a:latin typeface="Cambria Math" panose="02040503050406030204" pitchFamily="18" charset="0"/>
                          </a:rPr>
                        </m:ctrlPr>
                      </m:sSubPr>
                      <m:e>
                        <m:r>
                          <a:rPr lang="es-ES" b="0" i="1" smtClean="0">
                            <a:solidFill>
                              <a:srgbClr val="FFFF00"/>
                            </a:solidFill>
                            <a:latin typeface="Cambria Math" panose="02040503050406030204" pitchFamily="18" charset="0"/>
                          </a:rPr>
                          <m:t>𝑞</m:t>
                        </m:r>
                      </m:e>
                      <m:sub>
                        <m:r>
                          <a:rPr lang="es-ES" b="0" i="1" smtClean="0">
                            <a:solidFill>
                              <a:srgbClr val="FFFF00"/>
                            </a:solidFill>
                            <a:latin typeface="Cambria Math" panose="02040503050406030204" pitchFamily="18" charset="0"/>
                          </a:rPr>
                          <m:t>𝑥</m:t>
                        </m:r>
                      </m:sub>
                    </m:sSub>
                    <m:r>
                      <a:rPr lang="es-ES" b="0" i="1" smtClean="0">
                        <a:solidFill>
                          <a:srgbClr val="FFFF00"/>
                        </a:solidFill>
                        <a:latin typeface="Cambria Math" panose="02040503050406030204" pitchFamily="18" charset="0"/>
                      </a:rPr>
                      <m:t>=</m:t>
                    </m:r>
                    <m:r>
                      <a:rPr lang="es-ES" b="0" i="1" smtClean="0">
                        <a:solidFill>
                          <a:srgbClr val="FFFF00"/>
                        </a:solidFill>
                        <a:latin typeface="Cambria Math" panose="02040503050406030204" pitchFamily="18" charset="0"/>
                      </a:rPr>
                      <m:t>𝐴</m:t>
                    </m:r>
                    <m:r>
                      <a:rPr lang="es-ES" b="0" i="1" smtClean="0">
                        <a:solidFill>
                          <a:srgbClr val="FFFF00"/>
                        </a:solidFill>
                        <a:latin typeface="Cambria Math" panose="02040503050406030204" pitchFamily="18" charset="0"/>
                      </a:rPr>
                      <m:t>∗</m:t>
                    </m:r>
                    <m:sSub>
                      <m:sSubPr>
                        <m:ctrlPr>
                          <a:rPr lang="es-ES" i="1">
                            <a:solidFill>
                              <a:srgbClr val="FFFF00"/>
                            </a:solidFill>
                            <a:latin typeface="Cambria Math" panose="02040503050406030204" pitchFamily="18" charset="0"/>
                          </a:rPr>
                        </m:ctrlPr>
                      </m:sSubPr>
                      <m:e>
                        <m:sSup>
                          <m:sSupPr>
                            <m:ctrlPr>
                              <a:rPr lang="es-ES" i="1">
                                <a:solidFill>
                                  <a:srgbClr val="FFFF00"/>
                                </a:solidFill>
                                <a:latin typeface="Cambria Math" panose="02040503050406030204" pitchFamily="18" charset="0"/>
                              </a:rPr>
                            </m:ctrlPr>
                          </m:sSupPr>
                          <m:e>
                            <m:r>
                              <a:rPr lang="es-ES" i="1">
                                <a:solidFill>
                                  <a:srgbClr val="FFFF00"/>
                                </a:solidFill>
                                <a:latin typeface="Cambria Math" panose="02040503050406030204" pitchFamily="18" charset="0"/>
                              </a:rPr>
                              <m:t>𝑞</m:t>
                            </m:r>
                          </m:e>
                          <m:sup>
                            <m:r>
                              <a:rPr lang="es-ES" i="1">
                                <a:solidFill>
                                  <a:srgbClr val="FFFF00"/>
                                </a:solidFill>
                                <a:latin typeface="Cambria Math" panose="02040503050406030204" pitchFamily="18" charset="0"/>
                              </a:rPr>
                              <m:t>′′</m:t>
                            </m:r>
                          </m:sup>
                        </m:sSup>
                      </m:e>
                      <m:sub>
                        <m:r>
                          <a:rPr lang="es-ES" i="1">
                            <a:solidFill>
                              <a:srgbClr val="FFFF00"/>
                            </a:solidFill>
                            <a:latin typeface="Cambria Math" panose="02040503050406030204" pitchFamily="18" charset="0"/>
                          </a:rPr>
                          <m:t>𝑥</m:t>
                        </m:r>
                      </m:sub>
                    </m:sSub>
                    <m:r>
                      <a:rPr lang="es-ES" b="0" i="1" smtClean="0">
                        <a:solidFill>
                          <a:srgbClr val="FFFF00"/>
                        </a:solidFill>
                        <a:latin typeface="Cambria Math" panose="02040503050406030204" pitchFamily="18" charset="0"/>
                      </a:rPr>
                      <m:t>=</m:t>
                    </m:r>
                    <m:d>
                      <m:dPr>
                        <m:ctrlPr>
                          <a:rPr lang="es-ES" b="0" i="1" smtClean="0">
                            <a:solidFill>
                              <a:srgbClr val="FFFF00"/>
                            </a:solidFill>
                            <a:latin typeface="Cambria Math" panose="02040503050406030204" pitchFamily="18" charset="0"/>
                          </a:rPr>
                        </m:ctrlPr>
                      </m:dPr>
                      <m:e>
                        <m:r>
                          <a:rPr lang="es-ES" b="0" i="1" smtClean="0">
                            <a:solidFill>
                              <a:srgbClr val="FFFF00"/>
                            </a:solidFill>
                            <a:latin typeface="Cambria Math" panose="02040503050406030204" pitchFamily="18" charset="0"/>
                          </a:rPr>
                          <m:t>0,5 </m:t>
                        </m:r>
                        <m:r>
                          <a:rPr lang="es-ES" b="0" i="1" smtClean="0">
                            <a:solidFill>
                              <a:srgbClr val="FFFF00"/>
                            </a:solidFill>
                            <a:latin typeface="Cambria Math" panose="02040503050406030204" pitchFamily="18" charset="0"/>
                          </a:rPr>
                          <m:t>𝑚</m:t>
                        </m:r>
                        <m:r>
                          <a:rPr lang="es-ES" b="0" i="1" smtClean="0">
                            <a:solidFill>
                              <a:srgbClr val="FFFF00"/>
                            </a:solidFill>
                            <a:latin typeface="Cambria Math" panose="02040503050406030204" pitchFamily="18" charset="0"/>
                          </a:rPr>
                          <m:t> </m:t>
                        </m:r>
                        <m:r>
                          <a:rPr lang="es-ES" b="0" i="1" smtClean="0">
                            <a:solidFill>
                              <a:srgbClr val="FFFF00"/>
                            </a:solidFill>
                            <a:latin typeface="Cambria Math" panose="02040503050406030204" pitchFamily="18" charset="0"/>
                          </a:rPr>
                          <m:t>𝑥</m:t>
                        </m:r>
                        <m:r>
                          <a:rPr lang="es-ES" b="0" i="1" smtClean="0">
                            <a:solidFill>
                              <a:srgbClr val="FFFF00"/>
                            </a:solidFill>
                            <a:latin typeface="Cambria Math" panose="02040503050406030204" pitchFamily="18" charset="0"/>
                          </a:rPr>
                          <m:t> 1,2 </m:t>
                        </m:r>
                        <m:r>
                          <a:rPr lang="es-ES" b="0" i="1" smtClean="0">
                            <a:solidFill>
                              <a:srgbClr val="FFFF00"/>
                            </a:solidFill>
                            <a:latin typeface="Cambria Math" panose="02040503050406030204" pitchFamily="18" charset="0"/>
                          </a:rPr>
                          <m:t>𝑚</m:t>
                        </m:r>
                      </m:e>
                    </m:d>
                    <m:r>
                      <a:rPr lang="es-ES" b="0" i="1" smtClean="0">
                        <a:solidFill>
                          <a:srgbClr val="FFFF00"/>
                        </a:solidFill>
                        <a:latin typeface="Cambria Math" panose="02040503050406030204" pitchFamily="18" charset="0"/>
                      </a:rPr>
                      <m:t>∗2883</m:t>
                    </m:r>
                    <m:f>
                      <m:fPr>
                        <m:ctrlPr>
                          <a:rPr lang="es-ES" b="0" i="1" smtClean="0">
                            <a:solidFill>
                              <a:srgbClr val="FFFF00"/>
                            </a:solidFill>
                            <a:latin typeface="Cambria Math" panose="02040503050406030204" pitchFamily="18" charset="0"/>
                          </a:rPr>
                        </m:ctrlPr>
                      </m:fPr>
                      <m:num>
                        <m:r>
                          <a:rPr lang="es-ES" b="0" i="1" smtClean="0">
                            <a:solidFill>
                              <a:srgbClr val="FFFF00"/>
                            </a:solidFill>
                            <a:latin typeface="Cambria Math" panose="02040503050406030204" pitchFamily="18" charset="0"/>
                          </a:rPr>
                          <m:t>𝑊</m:t>
                        </m:r>
                      </m:num>
                      <m:den>
                        <m:sSup>
                          <m:sSupPr>
                            <m:ctrlPr>
                              <a:rPr lang="es-ES" b="0" i="1" smtClean="0">
                                <a:solidFill>
                                  <a:srgbClr val="FFFF00"/>
                                </a:solidFill>
                                <a:latin typeface="Cambria Math" panose="02040503050406030204" pitchFamily="18" charset="0"/>
                              </a:rPr>
                            </m:ctrlPr>
                          </m:sSupPr>
                          <m:e>
                            <m:r>
                              <a:rPr lang="es-ES" b="0" i="1" smtClean="0">
                                <a:solidFill>
                                  <a:srgbClr val="FFFF00"/>
                                </a:solidFill>
                                <a:latin typeface="Cambria Math" panose="02040503050406030204" pitchFamily="18" charset="0"/>
                              </a:rPr>
                              <m:t>𝑚</m:t>
                            </m:r>
                          </m:e>
                          <m:sup>
                            <m:r>
                              <a:rPr lang="es-ES" b="0" i="1" smtClean="0">
                                <a:solidFill>
                                  <a:srgbClr val="FFFF00"/>
                                </a:solidFill>
                                <a:latin typeface="Cambria Math" panose="02040503050406030204" pitchFamily="18" charset="0"/>
                              </a:rPr>
                              <m:t>2</m:t>
                            </m:r>
                          </m:sup>
                        </m:sSup>
                      </m:den>
                    </m:f>
                    <m:r>
                      <a:rPr lang="es-ES" b="0" i="1" smtClean="0">
                        <a:solidFill>
                          <a:srgbClr val="FFFF00"/>
                        </a:solidFill>
                        <a:latin typeface="Cambria Math" panose="02040503050406030204" pitchFamily="18" charset="0"/>
                      </a:rPr>
                      <m:t>=1700 </m:t>
                    </m:r>
                    <m:r>
                      <a:rPr lang="es-ES" b="0" i="1" smtClean="0">
                        <a:solidFill>
                          <a:srgbClr val="FFFF00"/>
                        </a:solidFill>
                        <a:latin typeface="Cambria Math" panose="02040503050406030204" pitchFamily="18" charset="0"/>
                      </a:rPr>
                      <m:t>𝑊</m:t>
                    </m:r>
                  </m:oMath>
                </a14:m>
                <a:endParaRPr lang="es-CL" dirty="0"/>
              </a:p>
            </p:txBody>
          </p:sp>
        </mc:Choice>
        <mc:Fallback xmlns="">
          <p:sp>
            <p:nvSpPr>
              <p:cNvPr id="3" name="Marcador de contenido 2">
                <a:extLst>
                  <a:ext uri="{FF2B5EF4-FFF2-40B4-BE49-F238E27FC236}">
                    <a16:creationId xmlns:a16="http://schemas.microsoft.com/office/drawing/2014/main" id="{5C95A5A9-9FF8-4FF7-A95E-73E2DC866361}"/>
                  </a:ext>
                </a:extLst>
              </p:cNvPr>
              <p:cNvSpPr>
                <a:spLocks noGrp="1" noRot="1" noChangeAspect="1" noMove="1" noResize="1" noEditPoints="1" noAdjustHandles="1" noChangeArrowheads="1" noChangeShapeType="1" noTextEdit="1"/>
              </p:cNvSpPr>
              <p:nvPr>
                <p:ph idx="1"/>
              </p:nvPr>
            </p:nvSpPr>
            <p:spPr>
              <a:xfrm>
                <a:off x="838200" y="431515"/>
                <a:ext cx="10515600" cy="5745448"/>
              </a:xfrm>
              <a:blipFill>
                <a:blip r:embed="rId2"/>
                <a:stretch>
                  <a:fillRect l="-1043" t="-1805"/>
                </a:stretch>
              </a:blipFill>
            </p:spPr>
            <p:txBody>
              <a:bodyPr/>
              <a:lstStyle/>
              <a:p>
                <a:r>
                  <a:rPr lang="es-CL">
                    <a:noFill/>
                  </a:rPr>
                  <a:t> </a:t>
                </a:r>
              </a:p>
            </p:txBody>
          </p:sp>
        </mc:Fallback>
      </mc:AlternateContent>
      <p:pic>
        <p:nvPicPr>
          <p:cNvPr id="6" name="Imagen 5">
            <a:extLst>
              <a:ext uri="{FF2B5EF4-FFF2-40B4-BE49-F238E27FC236}">
                <a16:creationId xmlns:a16="http://schemas.microsoft.com/office/drawing/2014/main" id="{DBFBC08F-4FB4-4625-B21A-706A42165735}"/>
              </a:ext>
            </a:extLst>
          </p:cNvPr>
          <p:cNvPicPr>
            <a:picLocks noChangeAspect="1"/>
          </p:cNvPicPr>
          <p:nvPr/>
        </p:nvPicPr>
        <p:blipFill rotWithShape="1">
          <a:blip r:embed="rId3"/>
          <a:srcRect l="1611" t="24830" r="11785" b="4281"/>
          <a:stretch/>
        </p:blipFill>
        <p:spPr>
          <a:xfrm>
            <a:off x="5794625" y="4077867"/>
            <a:ext cx="6274085" cy="2780133"/>
          </a:xfrm>
          <a:prstGeom prst="rect">
            <a:avLst/>
          </a:prstGeom>
        </p:spPr>
      </p:pic>
    </p:spTree>
    <p:extLst>
      <p:ext uri="{BB962C8B-B14F-4D97-AF65-F5344CB8AC3E}">
        <p14:creationId xmlns:p14="http://schemas.microsoft.com/office/powerpoint/2010/main" val="241569340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Marcador de contenido 2">
                <a:extLst>
                  <a:ext uri="{FF2B5EF4-FFF2-40B4-BE49-F238E27FC236}">
                    <a16:creationId xmlns:a16="http://schemas.microsoft.com/office/drawing/2014/main" id="{3E25D40E-63D7-4429-9418-DE9F2458941B}"/>
                  </a:ext>
                </a:extLst>
              </p:cNvPr>
              <p:cNvSpPr>
                <a:spLocks noGrp="1"/>
              </p:cNvSpPr>
              <p:nvPr>
                <p:ph idx="1"/>
              </p:nvPr>
            </p:nvSpPr>
            <p:spPr>
              <a:xfrm>
                <a:off x="838200" y="408373"/>
                <a:ext cx="10515600" cy="5768590"/>
              </a:xfrm>
            </p:spPr>
            <p:txBody>
              <a:bodyPr/>
              <a:lstStyle/>
              <a:p>
                <a14:m>
                  <m:oMath xmlns:m="http://schemas.openxmlformats.org/officeDocument/2006/math">
                    <m:r>
                      <a:rPr lang="es-ES" b="0" i="1" smtClean="0">
                        <a:solidFill>
                          <a:srgbClr val="FFFF00"/>
                        </a:solidFill>
                        <a:latin typeface="Cambria Math" panose="02040503050406030204" pitchFamily="18" charset="0"/>
                        <a:ea typeface="Cambria Math" panose="02040503050406030204" pitchFamily="18" charset="0"/>
                      </a:rPr>
                      <m:t>−</m:t>
                    </m:r>
                    <m:f>
                      <m:fPr>
                        <m:ctrlPr>
                          <a:rPr lang="es-ES" b="0" i="1" smtClean="0">
                            <a:solidFill>
                              <a:srgbClr val="FFFF00"/>
                            </a:solidFill>
                            <a:latin typeface="Cambria Math" panose="02040503050406030204" pitchFamily="18" charset="0"/>
                            <a:ea typeface="Cambria Math" panose="02040503050406030204" pitchFamily="18" charset="0"/>
                          </a:rPr>
                        </m:ctrlPr>
                      </m:fPr>
                      <m:num>
                        <m:r>
                          <a:rPr lang="es-ES" b="0" i="1" smtClean="0">
                            <a:solidFill>
                              <a:srgbClr val="FFFF00"/>
                            </a:solidFill>
                            <a:latin typeface="Cambria Math" panose="02040503050406030204" pitchFamily="18" charset="0"/>
                            <a:ea typeface="Cambria Math" panose="02040503050406030204" pitchFamily="18" charset="0"/>
                          </a:rPr>
                          <m:t>1</m:t>
                        </m:r>
                      </m:num>
                      <m:den>
                        <m:r>
                          <a:rPr lang="es-ES" b="0" i="1" smtClean="0">
                            <a:solidFill>
                              <a:srgbClr val="FFFF00"/>
                            </a:solidFill>
                            <a:latin typeface="Cambria Math" panose="02040503050406030204" pitchFamily="18" charset="0"/>
                            <a:ea typeface="Cambria Math" panose="02040503050406030204" pitchFamily="18" charset="0"/>
                          </a:rPr>
                          <m:t>𝑋</m:t>
                        </m:r>
                      </m:den>
                    </m:f>
                    <m:f>
                      <m:fPr>
                        <m:ctrlPr>
                          <a:rPr lang="es-ES" b="0" i="1" smtClean="0">
                            <a:solidFill>
                              <a:srgbClr val="FFFF00"/>
                            </a:solidFill>
                            <a:latin typeface="Cambria Math" panose="02040503050406030204" pitchFamily="18" charset="0"/>
                            <a:ea typeface="Cambria Math" panose="02040503050406030204" pitchFamily="18" charset="0"/>
                          </a:rPr>
                        </m:ctrlPr>
                      </m:fPr>
                      <m:num>
                        <m:sSup>
                          <m:sSupPr>
                            <m:ctrlPr>
                              <a:rPr lang="es-ES" b="0" i="1" smtClean="0">
                                <a:solidFill>
                                  <a:srgbClr val="FFFF00"/>
                                </a:solidFill>
                                <a:latin typeface="Cambria Math" panose="02040503050406030204" pitchFamily="18" charset="0"/>
                                <a:ea typeface="Cambria Math" panose="02040503050406030204" pitchFamily="18" charset="0"/>
                              </a:rPr>
                            </m:ctrlPr>
                          </m:sSupPr>
                          <m:e>
                            <m:r>
                              <a:rPr lang="es-ES" b="0" i="1" smtClean="0">
                                <a:solidFill>
                                  <a:srgbClr val="FFFF00"/>
                                </a:solidFill>
                                <a:latin typeface="Cambria Math" panose="02040503050406030204" pitchFamily="18" charset="0"/>
                                <a:ea typeface="Cambria Math" panose="02040503050406030204" pitchFamily="18" charset="0"/>
                              </a:rPr>
                              <m:t>𝜕</m:t>
                            </m:r>
                          </m:e>
                          <m:sup>
                            <m:r>
                              <a:rPr lang="es-ES" b="0" i="1" smtClean="0">
                                <a:solidFill>
                                  <a:srgbClr val="FFFF00"/>
                                </a:solidFill>
                                <a:latin typeface="Cambria Math" panose="02040503050406030204" pitchFamily="18" charset="0"/>
                                <a:ea typeface="Cambria Math" panose="02040503050406030204" pitchFamily="18" charset="0"/>
                              </a:rPr>
                              <m:t>2</m:t>
                            </m:r>
                          </m:sup>
                        </m:sSup>
                        <m:r>
                          <a:rPr lang="pt-BR" b="0" i="1" smtClean="0">
                            <a:solidFill>
                              <a:srgbClr val="FFFF00"/>
                            </a:solidFill>
                            <a:latin typeface="Cambria Math" panose="02040503050406030204" pitchFamily="18" charset="0"/>
                            <a:ea typeface="Cambria Math" panose="02040503050406030204" pitchFamily="18" charset="0"/>
                          </a:rPr>
                          <m:t>𝑋</m:t>
                        </m:r>
                      </m:num>
                      <m:den>
                        <m:r>
                          <a:rPr lang="es-ES" i="1" smtClean="0">
                            <a:solidFill>
                              <a:srgbClr val="FFFF00"/>
                            </a:solidFill>
                            <a:latin typeface="Cambria Math" panose="02040503050406030204" pitchFamily="18" charset="0"/>
                            <a:ea typeface="Cambria Math" panose="02040503050406030204" pitchFamily="18" charset="0"/>
                          </a:rPr>
                          <m:t>𝜕</m:t>
                        </m:r>
                        <m:sSup>
                          <m:sSupPr>
                            <m:ctrlPr>
                              <a:rPr lang="es-ES" b="0" i="1" smtClean="0">
                                <a:solidFill>
                                  <a:srgbClr val="FFFF00"/>
                                </a:solidFill>
                                <a:latin typeface="Cambria Math" panose="02040503050406030204" pitchFamily="18" charset="0"/>
                                <a:ea typeface="Cambria Math" panose="02040503050406030204" pitchFamily="18" charset="0"/>
                              </a:rPr>
                            </m:ctrlPr>
                          </m:sSupPr>
                          <m:e>
                            <m:r>
                              <a:rPr lang="es-ES" b="0" i="1" smtClean="0">
                                <a:solidFill>
                                  <a:srgbClr val="FFFF00"/>
                                </a:solidFill>
                                <a:latin typeface="Cambria Math" panose="02040503050406030204" pitchFamily="18" charset="0"/>
                                <a:ea typeface="Cambria Math" panose="02040503050406030204" pitchFamily="18" charset="0"/>
                              </a:rPr>
                              <m:t>𝑥</m:t>
                            </m:r>
                          </m:e>
                          <m:sup>
                            <m:r>
                              <a:rPr lang="es-ES" b="0" i="1" smtClean="0">
                                <a:solidFill>
                                  <a:srgbClr val="FFFF00"/>
                                </a:solidFill>
                                <a:latin typeface="Cambria Math" panose="02040503050406030204" pitchFamily="18" charset="0"/>
                                <a:ea typeface="Cambria Math" panose="02040503050406030204" pitchFamily="18" charset="0"/>
                              </a:rPr>
                              <m:t>2</m:t>
                            </m:r>
                          </m:sup>
                        </m:sSup>
                      </m:den>
                    </m:f>
                    <m:r>
                      <a:rPr lang="es-ES" b="0" i="1" smtClean="0">
                        <a:solidFill>
                          <a:srgbClr val="FFFF00"/>
                        </a:solidFill>
                        <a:latin typeface="Cambria Math" panose="02040503050406030204" pitchFamily="18" charset="0"/>
                        <a:ea typeface="Cambria Math" panose="02040503050406030204" pitchFamily="18" charset="0"/>
                      </a:rPr>
                      <m:t>=</m:t>
                    </m:r>
                    <m:f>
                      <m:fPr>
                        <m:ctrlPr>
                          <a:rPr lang="es-ES" b="0" i="1" smtClean="0">
                            <a:solidFill>
                              <a:srgbClr val="FFFF00"/>
                            </a:solidFill>
                            <a:latin typeface="Cambria Math" panose="02040503050406030204" pitchFamily="18" charset="0"/>
                            <a:ea typeface="Cambria Math" panose="02040503050406030204" pitchFamily="18" charset="0"/>
                          </a:rPr>
                        </m:ctrlPr>
                      </m:fPr>
                      <m:num>
                        <m:r>
                          <a:rPr lang="es-ES" b="0" i="1" smtClean="0">
                            <a:solidFill>
                              <a:srgbClr val="FFFF00"/>
                            </a:solidFill>
                            <a:latin typeface="Cambria Math" panose="02040503050406030204" pitchFamily="18" charset="0"/>
                            <a:ea typeface="Cambria Math" panose="02040503050406030204" pitchFamily="18" charset="0"/>
                          </a:rPr>
                          <m:t>1</m:t>
                        </m:r>
                      </m:num>
                      <m:den>
                        <m:r>
                          <a:rPr lang="es-ES" b="0" i="1" smtClean="0">
                            <a:solidFill>
                              <a:srgbClr val="FFFF00"/>
                            </a:solidFill>
                            <a:latin typeface="Cambria Math" panose="02040503050406030204" pitchFamily="18" charset="0"/>
                            <a:ea typeface="Cambria Math" panose="02040503050406030204" pitchFamily="18" charset="0"/>
                          </a:rPr>
                          <m:t>𝑌</m:t>
                        </m:r>
                      </m:den>
                    </m:f>
                    <m:f>
                      <m:fPr>
                        <m:ctrlPr>
                          <a:rPr lang="es-ES" i="1">
                            <a:solidFill>
                              <a:srgbClr val="FFFF00"/>
                            </a:solidFill>
                            <a:latin typeface="Cambria Math" panose="02040503050406030204" pitchFamily="18" charset="0"/>
                            <a:ea typeface="Cambria Math" panose="02040503050406030204" pitchFamily="18" charset="0"/>
                          </a:rPr>
                        </m:ctrlPr>
                      </m:fPr>
                      <m:num>
                        <m:sSup>
                          <m:sSupPr>
                            <m:ctrlPr>
                              <a:rPr lang="es-ES" i="1">
                                <a:solidFill>
                                  <a:srgbClr val="FFFF00"/>
                                </a:solidFill>
                                <a:latin typeface="Cambria Math" panose="02040503050406030204" pitchFamily="18" charset="0"/>
                                <a:ea typeface="Cambria Math" panose="02040503050406030204" pitchFamily="18" charset="0"/>
                              </a:rPr>
                            </m:ctrlPr>
                          </m:sSupPr>
                          <m:e>
                            <m:r>
                              <a:rPr lang="es-ES" i="1" smtClean="0">
                                <a:solidFill>
                                  <a:srgbClr val="FFFF00"/>
                                </a:solidFill>
                                <a:latin typeface="Cambria Math" panose="02040503050406030204" pitchFamily="18" charset="0"/>
                                <a:ea typeface="Cambria Math" panose="02040503050406030204" pitchFamily="18" charset="0"/>
                              </a:rPr>
                              <m:t>𝜕</m:t>
                            </m:r>
                          </m:e>
                          <m:sup>
                            <m:r>
                              <a:rPr lang="es-ES" i="1">
                                <a:solidFill>
                                  <a:srgbClr val="FFFF00"/>
                                </a:solidFill>
                                <a:latin typeface="Cambria Math" panose="02040503050406030204" pitchFamily="18" charset="0"/>
                                <a:ea typeface="Cambria Math" panose="02040503050406030204" pitchFamily="18" charset="0"/>
                              </a:rPr>
                              <m:t>2</m:t>
                            </m:r>
                          </m:sup>
                        </m:sSup>
                        <m:r>
                          <a:rPr lang="pt-BR" b="0" i="1" smtClean="0">
                            <a:solidFill>
                              <a:srgbClr val="FFFF00"/>
                            </a:solidFill>
                            <a:latin typeface="Cambria Math" panose="02040503050406030204" pitchFamily="18" charset="0"/>
                            <a:ea typeface="Cambria Math" panose="02040503050406030204" pitchFamily="18" charset="0"/>
                          </a:rPr>
                          <m:t>𝑌</m:t>
                        </m:r>
                      </m:num>
                      <m:den>
                        <m:r>
                          <a:rPr lang="es-ES" i="1" smtClean="0">
                            <a:solidFill>
                              <a:srgbClr val="FFFF00"/>
                            </a:solidFill>
                            <a:latin typeface="Cambria Math" panose="02040503050406030204" pitchFamily="18" charset="0"/>
                            <a:ea typeface="Cambria Math" panose="02040503050406030204" pitchFamily="18" charset="0"/>
                          </a:rPr>
                          <m:t>𝜕</m:t>
                        </m:r>
                        <m:sSup>
                          <m:sSupPr>
                            <m:ctrlPr>
                              <a:rPr lang="es-ES" i="1">
                                <a:solidFill>
                                  <a:srgbClr val="FFFF00"/>
                                </a:solidFill>
                                <a:latin typeface="Cambria Math" panose="02040503050406030204" pitchFamily="18" charset="0"/>
                                <a:ea typeface="Cambria Math" panose="02040503050406030204" pitchFamily="18" charset="0"/>
                              </a:rPr>
                            </m:ctrlPr>
                          </m:sSupPr>
                          <m:e>
                            <m:r>
                              <a:rPr lang="es-ES" b="0" i="1" smtClean="0">
                                <a:solidFill>
                                  <a:srgbClr val="FFFF00"/>
                                </a:solidFill>
                                <a:latin typeface="Cambria Math" panose="02040503050406030204" pitchFamily="18" charset="0"/>
                                <a:ea typeface="Cambria Math" panose="02040503050406030204" pitchFamily="18" charset="0"/>
                              </a:rPr>
                              <m:t>𝑦</m:t>
                            </m:r>
                          </m:e>
                          <m:sup>
                            <m:r>
                              <a:rPr lang="es-ES" i="1">
                                <a:solidFill>
                                  <a:srgbClr val="FFFF00"/>
                                </a:solidFill>
                                <a:latin typeface="Cambria Math" panose="02040503050406030204" pitchFamily="18" charset="0"/>
                                <a:ea typeface="Cambria Math" panose="02040503050406030204" pitchFamily="18" charset="0"/>
                              </a:rPr>
                              <m:t>2</m:t>
                            </m:r>
                          </m:sup>
                        </m:sSup>
                      </m:den>
                    </m:f>
                  </m:oMath>
                </a14:m>
                <a:endParaRPr lang="es-ES" dirty="0"/>
              </a:p>
              <a:p>
                <a:r>
                  <a:rPr lang="es-CL" dirty="0"/>
                  <a:t>Para que esta igualdad se cumple ambos lados de la ecuación tienen que ser iguales a la misma constante para cada combinación (</a:t>
                </a:r>
                <a:r>
                  <a:rPr lang="es-CL" dirty="0" err="1"/>
                  <a:t>x,y</a:t>
                </a:r>
                <a:r>
                  <a:rPr lang="es-CL" dirty="0"/>
                  <a:t>). Llamaremos a esta “constante de separación” como </a:t>
                </a:r>
                <a:r>
                  <a:rPr lang="es-CL" dirty="0">
                    <a:latin typeface="Symbol" panose="05050102010706020507" pitchFamily="18" charset="2"/>
                  </a:rPr>
                  <a:t>l</a:t>
                </a:r>
                <a:r>
                  <a:rPr lang="es-CL" baseline="30000" dirty="0"/>
                  <a:t>2</a:t>
                </a:r>
                <a:r>
                  <a:rPr lang="es-CL" dirty="0"/>
                  <a:t>.</a:t>
                </a:r>
              </a:p>
              <a:p>
                <a14:m>
                  <m:oMath xmlns:m="http://schemas.openxmlformats.org/officeDocument/2006/math">
                    <m:r>
                      <a:rPr lang="es-ES" b="0" i="1" smtClean="0">
                        <a:solidFill>
                          <a:srgbClr val="FFFF00"/>
                        </a:solidFill>
                        <a:latin typeface="Cambria Math" panose="02040503050406030204" pitchFamily="18" charset="0"/>
                        <a:ea typeface="Cambria Math" panose="02040503050406030204" pitchFamily="18" charset="0"/>
                      </a:rPr>
                      <m:t>−</m:t>
                    </m:r>
                    <m:f>
                      <m:fPr>
                        <m:ctrlPr>
                          <a:rPr lang="es-ES" b="0" i="1" smtClean="0">
                            <a:solidFill>
                              <a:srgbClr val="FFFF00"/>
                            </a:solidFill>
                            <a:latin typeface="Cambria Math" panose="02040503050406030204" pitchFamily="18" charset="0"/>
                            <a:ea typeface="Cambria Math" panose="02040503050406030204" pitchFamily="18" charset="0"/>
                          </a:rPr>
                        </m:ctrlPr>
                      </m:fPr>
                      <m:num>
                        <m:r>
                          <a:rPr lang="es-ES" b="0" i="1" smtClean="0">
                            <a:solidFill>
                              <a:srgbClr val="FFFF00"/>
                            </a:solidFill>
                            <a:latin typeface="Cambria Math" panose="02040503050406030204" pitchFamily="18" charset="0"/>
                            <a:ea typeface="Cambria Math" panose="02040503050406030204" pitchFamily="18" charset="0"/>
                          </a:rPr>
                          <m:t>1</m:t>
                        </m:r>
                      </m:num>
                      <m:den>
                        <m:r>
                          <a:rPr lang="es-ES" b="0" i="1" smtClean="0">
                            <a:solidFill>
                              <a:srgbClr val="FFFF00"/>
                            </a:solidFill>
                            <a:latin typeface="Cambria Math" panose="02040503050406030204" pitchFamily="18" charset="0"/>
                            <a:ea typeface="Cambria Math" panose="02040503050406030204" pitchFamily="18" charset="0"/>
                          </a:rPr>
                          <m:t>𝑋</m:t>
                        </m:r>
                      </m:den>
                    </m:f>
                    <m:f>
                      <m:fPr>
                        <m:ctrlPr>
                          <a:rPr lang="es-ES" b="0" i="1" smtClean="0">
                            <a:solidFill>
                              <a:srgbClr val="FFFF00"/>
                            </a:solidFill>
                            <a:latin typeface="Cambria Math" panose="02040503050406030204" pitchFamily="18" charset="0"/>
                            <a:ea typeface="Cambria Math" panose="02040503050406030204" pitchFamily="18" charset="0"/>
                          </a:rPr>
                        </m:ctrlPr>
                      </m:fPr>
                      <m:num>
                        <m:sSup>
                          <m:sSupPr>
                            <m:ctrlPr>
                              <a:rPr lang="es-ES" b="0" i="1" smtClean="0">
                                <a:solidFill>
                                  <a:srgbClr val="FFFF00"/>
                                </a:solidFill>
                                <a:latin typeface="Cambria Math" panose="02040503050406030204" pitchFamily="18" charset="0"/>
                                <a:ea typeface="Cambria Math" panose="02040503050406030204" pitchFamily="18" charset="0"/>
                              </a:rPr>
                            </m:ctrlPr>
                          </m:sSupPr>
                          <m:e>
                            <m:r>
                              <a:rPr lang="es-ES" b="0" i="1" smtClean="0">
                                <a:solidFill>
                                  <a:srgbClr val="FFFF00"/>
                                </a:solidFill>
                                <a:latin typeface="Cambria Math" panose="02040503050406030204" pitchFamily="18" charset="0"/>
                                <a:ea typeface="Cambria Math" panose="02040503050406030204" pitchFamily="18" charset="0"/>
                              </a:rPr>
                              <m:t>𝜕</m:t>
                            </m:r>
                          </m:e>
                          <m:sup>
                            <m:r>
                              <a:rPr lang="es-ES" b="0" i="1" smtClean="0">
                                <a:solidFill>
                                  <a:srgbClr val="FFFF00"/>
                                </a:solidFill>
                                <a:latin typeface="Cambria Math" panose="02040503050406030204" pitchFamily="18" charset="0"/>
                                <a:ea typeface="Cambria Math" panose="02040503050406030204" pitchFamily="18" charset="0"/>
                              </a:rPr>
                              <m:t>2</m:t>
                            </m:r>
                          </m:sup>
                        </m:sSup>
                        <m:r>
                          <a:rPr lang="pt-BR" b="0" i="1" smtClean="0">
                            <a:solidFill>
                              <a:srgbClr val="FFFF00"/>
                            </a:solidFill>
                            <a:latin typeface="Cambria Math" panose="02040503050406030204" pitchFamily="18" charset="0"/>
                            <a:ea typeface="Cambria Math" panose="02040503050406030204" pitchFamily="18" charset="0"/>
                          </a:rPr>
                          <m:t>𝑋</m:t>
                        </m:r>
                      </m:num>
                      <m:den>
                        <m:r>
                          <a:rPr lang="es-ES" i="1" smtClean="0">
                            <a:solidFill>
                              <a:srgbClr val="FFFF00"/>
                            </a:solidFill>
                            <a:latin typeface="Cambria Math" panose="02040503050406030204" pitchFamily="18" charset="0"/>
                            <a:ea typeface="Cambria Math" panose="02040503050406030204" pitchFamily="18" charset="0"/>
                          </a:rPr>
                          <m:t>𝜕</m:t>
                        </m:r>
                        <m:sSup>
                          <m:sSupPr>
                            <m:ctrlPr>
                              <a:rPr lang="es-ES" b="0" i="1" smtClean="0">
                                <a:solidFill>
                                  <a:srgbClr val="FFFF00"/>
                                </a:solidFill>
                                <a:latin typeface="Cambria Math" panose="02040503050406030204" pitchFamily="18" charset="0"/>
                                <a:ea typeface="Cambria Math" panose="02040503050406030204" pitchFamily="18" charset="0"/>
                              </a:rPr>
                            </m:ctrlPr>
                          </m:sSupPr>
                          <m:e>
                            <m:r>
                              <a:rPr lang="es-ES" b="0" i="1" smtClean="0">
                                <a:solidFill>
                                  <a:srgbClr val="FFFF00"/>
                                </a:solidFill>
                                <a:latin typeface="Cambria Math" panose="02040503050406030204" pitchFamily="18" charset="0"/>
                                <a:ea typeface="Cambria Math" panose="02040503050406030204" pitchFamily="18" charset="0"/>
                              </a:rPr>
                              <m:t>𝑥</m:t>
                            </m:r>
                          </m:e>
                          <m:sup>
                            <m:r>
                              <a:rPr lang="es-ES" b="0" i="1" smtClean="0">
                                <a:solidFill>
                                  <a:srgbClr val="FFFF00"/>
                                </a:solidFill>
                                <a:latin typeface="Cambria Math" panose="02040503050406030204" pitchFamily="18" charset="0"/>
                                <a:ea typeface="Cambria Math" panose="02040503050406030204" pitchFamily="18" charset="0"/>
                              </a:rPr>
                              <m:t>2</m:t>
                            </m:r>
                          </m:sup>
                        </m:sSup>
                      </m:den>
                    </m:f>
                    <m:r>
                      <a:rPr lang="es-ES" b="0" i="1" smtClean="0">
                        <a:solidFill>
                          <a:srgbClr val="FFFF00"/>
                        </a:solidFill>
                        <a:latin typeface="Cambria Math" panose="02040503050406030204" pitchFamily="18" charset="0"/>
                        <a:ea typeface="Cambria Math" panose="02040503050406030204" pitchFamily="18" charset="0"/>
                      </a:rPr>
                      <m:t>=</m:t>
                    </m:r>
                    <m:sSup>
                      <m:sSupPr>
                        <m:ctrlPr>
                          <a:rPr lang="es-ES" b="0" i="1" smtClean="0">
                            <a:solidFill>
                              <a:srgbClr val="FFFF00"/>
                            </a:solidFill>
                            <a:latin typeface="Cambria Math" panose="02040503050406030204" pitchFamily="18" charset="0"/>
                            <a:ea typeface="Cambria Math" panose="02040503050406030204" pitchFamily="18" charset="0"/>
                          </a:rPr>
                        </m:ctrlPr>
                      </m:sSupPr>
                      <m:e>
                        <m:r>
                          <a:rPr lang="es-ES" b="0" i="1" smtClean="0">
                            <a:solidFill>
                              <a:srgbClr val="FFFF00"/>
                            </a:solidFill>
                            <a:latin typeface="Cambria Math" panose="02040503050406030204" pitchFamily="18" charset="0"/>
                            <a:ea typeface="Cambria Math" panose="02040503050406030204" pitchFamily="18" charset="0"/>
                          </a:rPr>
                          <m:t>𝜆</m:t>
                        </m:r>
                      </m:e>
                      <m:sup>
                        <m:r>
                          <a:rPr lang="es-ES" b="0" i="1" smtClean="0">
                            <a:solidFill>
                              <a:srgbClr val="FFFF00"/>
                            </a:solidFill>
                            <a:latin typeface="Cambria Math" panose="02040503050406030204" pitchFamily="18" charset="0"/>
                            <a:ea typeface="Cambria Math" panose="02040503050406030204" pitchFamily="18" charset="0"/>
                          </a:rPr>
                          <m:t>2</m:t>
                        </m:r>
                      </m:sup>
                    </m:sSup>
                  </m:oMath>
                </a14:m>
                <a:r>
                  <a:rPr lang="es-CL" dirty="0"/>
                  <a:t> y  </a:t>
                </a:r>
                <a14:m>
                  <m:oMath xmlns:m="http://schemas.openxmlformats.org/officeDocument/2006/math">
                    <m:f>
                      <m:fPr>
                        <m:ctrlPr>
                          <a:rPr lang="es-ES" i="1">
                            <a:solidFill>
                              <a:srgbClr val="FFFF00"/>
                            </a:solidFill>
                            <a:latin typeface="Cambria Math" panose="02040503050406030204" pitchFamily="18" charset="0"/>
                            <a:ea typeface="Cambria Math" panose="02040503050406030204" pitchFamily="18" charset="0"/>
                          </a:rPr>
                        </m:ctrlPr>
                      </m:fPr>
                      <m:num>
                        <m:r>
                          <a:rPr lang="es-ES" i="1">
                            <a:solidFill>
                              <a:srgbClr val="FFFF00"/>
                            </a:solidFill>
                            <a:latin typeface="Cambria Math" panose="02040503050406030204" pitchFamily="18" charset="0"/>
                            <a:ea typeface="Cambria Math" panose="02040503050406030204" pitchFamily="18" charset="0"/>
                          </a:rPr>
                          <m:t>1</m:t>
                        </m:r>
                      </m:num>
                      <m:den>
                        <m:r>
                          <a:rPr lang="es-ES" i="1">
                            <a:solidFill>
                              <a:srgbClr val="FFFF00"/>
                            </a:solidFill>
                            <a:latin typeface="Cambria Math" panose="02040503050406030204" pitchFamily="18" charset="0"/>
                            <a:ea typeface="Cambria Math" panose="02040503050406030204" pitchFamily="18" charset="0"/>
                          </a:rPr>
                          <m:t>𝑌</m:t>
                        </m:r>
                      </m:den>
                    </m:f>
                    <m:f>
                      <m:fPr>
                        <m:ctrlPr>
                          <a:rPr lang="es-ES" i="1">
                            <a:solidFill>
                              <a:srgbClr val="FFFF00"/>
                            </a:solidFill>
                            <a:latin typeface="Cambria Math" panose="02040503050406030204" pitchFamily="18" charset="0"/>
                            <a:ea typeface="Cambria Math" panose="02040503050406030204" pitchFamily="18" charset="0"/>
                          </a:rPr>
                        </m:ctrlPr>
                      </m:fPr>
                      <m:num>
                        <m:sSup>
                          <m:sSupPr>
                            <m:ctrlPr>
                              <a:rPr lang="es-ES" i="1">
                                <a:solidFill>
                                  <a:srgbClr val="FFFF00"/>
                                </a:solidFill>
                                <a:latin typeface="Cambria Math" panose="02040503050406030204" pitchFamily="18" charset="0"/>
                                <a:ea typeface="Cambria Math" panose="02040503050406030204" pitchFamily="18" charset="0"/>
                              </a:rPr>
                            </m:ctrlPr>
                          </m:sSupPr>
                          <m:e>
                            <m:r>
                              <a:rPr lang="es-ES" i="1">
                                <a:solidFill>
                                  <a:srgbClr val="FFFF00"/>
                                </a:solidFill>
                                <a:latin typeface="Cambria Math" panose="02040503050406030204" pitchFamily="18" charset="0"/>
                                <a:ea typeface="Cambria Math" panose="02040503050406030204" pitchFamily="18" charset="0"/>
                              </a:rPr>
                              <m:t>𝜕</m:t>
                            </m:r>
                          </m:e>
                          <m:sup>
                            <m:r>
                              <a:rPr lang="es-ES" i="1">
                                <a:solidFill>
                                  <a:srgbClr val="FFFF00"/>
                                </a:solidFill>
                                <a:latin typeface="Cambria Math" panose="02040503050406030204" pitchFamily="18" charset="0"/>
                                <a:ea typeface="Cambria Math" panose="02040503050406030204" pitchFamily="18" charset="0"/>
                              </a:rPr>
                              <m:t>2</m:t>
                            </m:r>
                          </m:sup>
                        </m:sSup>
                        <m:r>
                          <a:rPr lang="pt-BR" i="1">
                            <a:solidFill>
                              <a:srgbClr val="FFFF00"/>
                            </a:solidFill>
                            <a:latin typeface="Cambria Math" panose="02040503050406030204" pitchFamily="18" charset="0"/>
                            <a:ea typeface="Cambria Math" panose="02040503050406030204" pitchFamily="18" charset="0"/>
                          </a:rPr>
                          <m:t>𝑌</m:t>
                        </m:r>
                      </m:num>
                      <m:den>
                        <m:r>
                          <a:rPr lang="es-ES" i="1">
                            <a:solidFill>
                              <a:srgbClr val="FFFF00"/>
                            </a:solidFill>
                            <a:latin typeface="Cambria Math" panose="02040503050406030204" pitchFamily="18" charset="0"/>
                            <a:ea typeface="Cambria Math" panose="02040503050406030204" pitchFamily="18" charset="0"/>
                          </a:rPr>
                          <m:t>𝜕</m:t>
                        </m:r>
                        <m:sSup>
                          <m:sSupPr>
                            <m:ctrlPr>
                              <a:rPr lang="es-ES" i="1">
                                <a:solidFill>
                                  <a:srgbClr val="FFFF00"/>
                                </a:solidFill>
                                <a:latin typeface="Cambria Math" panose="02040503050406030204" pitchFamily="18" charset="0"/>
                                <a:ea typeface="Cambria Math" panose="02040503050406030204" pitchFamily="18" charset="0"/>
                              </a:rPr>
                            </m:ctrlPr>
                          </m:sSupPr>
                          <m:e>
                            <m:r>
                              <a:rPr lang="es-ES" i="1">
                                <a:solidFill>
                                  <a:srgbClr val="FFFF00"/>
                                </a:solidFill>
                                <a:latin typeface="Cambria Math" panose="02040503050406030204" pitchFamily="18" charset="0"/>
                                <a:ea typeface="Cambria Math" panose="02040503050406030204" pitchFamily="18" charset="0"/>
                              </a:rPr>
                              <m:t>𝑦</m:t>
                            </m:r>
                          </m:e>
                          <m:sup>
                            <m:r>
                              <a:rPr lang="es-ES" i="1">
                                <a:solidFill>
                                  <a:srgbClr val="FFFF00"/>
                                </a:solidFill>
                                <a:latin typeface="Cambria Math" panose="02040503050406030204" pitchFamily="18" charset="0"/>
                                <a:ea typeface="Cambria Math" panose="02040503050406030204" pitchFamily="18" charset="0"/>
                              </a:rPr>
                              <m:t>2</m:t>
                            </m:r>
                          </m:sup>
                        </m:sSup>
                      </m:den>
                    </m:f>
                    <m:r>
                      <a:rPr lang="es-ES" b="0" i="1" smtClean="0">
                        <a:solidFill>
                          <a:srgbClr val="FFFF00"/>
                        </a:solidFill>
                        <a:latin typeface="Cambria Math" panose="02040503050406030204" pitchFamily="18" charset="0"/>
                        <a:ea typeface="Cambria Math" panose="02040503050406030204" pitchFamily="18" charset="0"/>
                      </a:rPr>
                      <m:t>=</m:t>
                    </m:r>
                    <m:sSup>
                      <m:sSupPr>
                        <m:ctrlPr>
                          <a:rPr lang="es-ES" i="1">
                            <a:solidFill>
                              <a:srgbClr val="FFFF00"/>
                            </a:solidFill>
                            <a:latin typeface="Cambria Math" panose="02040503050406030204" pitchFamily="18" charset="0"/>
                            <a:ea typeface="Cambria Math" panose="02040503050406030204" pitchFamily="18" charset="0"/>
                          </a:rPr>
                        </m:ctrlPr>
                      </m:sSupPr>
                      <m:e>
                        <m:r>
                          <a:rPr lang="es-ES" i="1">
                            <a:solidFill>
                              <a:srgbClr val="FFFF00"/>
                            </a:solidFill>
                            <a:latin typeface="Cambria Math" panose="02040503050406030204" pitchFamily="18" charset="0"/>
                            <a:ea typeface="Cambria Math" panose="02040503050406030204" pitchFamily="18" charset="0"/>
                          </a:rPr>
                          <m:t>𝜆</m:t>
                        </m:r>
                      </m:e>
                      <m:sup>
                        <m:r>
                          <a:rPr lang="es-ES" i="1">
                            <a:solidFill>
                              <a:srgbClr val="FFFF00"/>
                            </a:solidFill>
                            <a:latin typeface="Cambria Math" panose="02040503050406030204" pitchFamily="18" charset="0"/>
                            <a:ea typeface="Cambria Math" panose="02040503050406030204" pitchFamily="18" charset="0"/>
                          </a:rPr>
                          <m:t>2</m:t>
                        </m:r>
                      </m:sup>
                    </m:sSup>
                  </m:oMath>
                </a14:m>
                <a:endParaRPr lang="es-CL" dirty="0"/>
              </a:p>
              <a:p>
                <a:r>
                  <a:rPr lang="es-CL" dirty="0"/>
                  <a:t>Por lo tanto:</a:t>
                </a:r>
              </a:p>
              <a:p>
                <a14:m>
                  <m:oMath xmlns:m="http://schemas.openxmlformats.org/officeDocument/2006/math">
                    <m:f>
                      <m:fPr>
                        <m:ctrlPr>
                          <a:rPr lang="es-ES" b="0" i="1" smtClean="0">
                            <a:solidFill>
                              <a:srgbClr val="FFFF00"/>
                            </a:solidFill>
                            <a:latin typeface="Cambria Math" panose="02040503050406030204" pitchFamily="18" charset="0"/>
                            <a:ea typeface="Cambria Math" panose="02040503050406030204" pitchFamily="18" charset="0"/>
                          </a:rPr>
                        </m:ctrlPr>
                      </m:fPr>
                      <m:num>
                        <m:sSup>
                          <m:sSupPr>
                            <m:ctrlPr>
                              <a:rPr lang="es-ES" b="0" i="1" smtClean="0">
                                <a:solidFill>
                                  <a:srgbClr val="FFFF00"/>
                                </a:solidFill>
                                <a:latin typeface="Cambria Math" panose="02040503050406030204" pitchFamily="18" charset="0"/>
                                <a:ea typeface="Cambria Math" panose="02040503050406030204" pitchFamily="18" charset="0"/>
                              </a:rPr>
                            </m:ctrlPr>
                          </m:sSupPr>
                          <m:e>
                            <m:r>
                              <a:rPr lang="es-ES" b="0" i="1" smtClean="0">
                                <a:solidFill>
                                  <a:srgbClr val="FFFF00"/>
                                </a:solidFill>
                                <a:latin typeface="Cambria Math" panose="02040503050406030204" pitchFamily="18" charset="0"/>
                                <a:ea typeface="Cambria Math" panose="02040503050406030204" pitchFamily="18" charset="0"/>
                              </a:rPr>
                              <m:t>𝜕</m:t>
                            </m:r>
                          </m:e>
                          <m:sup>
                            <m:r>
                              <a:rPr lang="es-ES" b="0" i="1" smtClean="0">
                                <a:solidFill>
                                  <a:srgbClr val="FFFF00"/>
                                </a:solidFill>
                                <a:latin typeface="Cambria Math" panose="02040503050406030204" pitchFamily="18" charset="0"/>
                                <a:ea typeface="Cambria Math" panose="02040503050406030204" pitchFamily="18" charset="0"/>
                              </a:rPr>
                              <m:t>2</m:t>
                            </m:r>
                          </m:sup>
                        </m:sSup>
                        <m:r>
                          <a:rPr lang="pt-BR" b="0" i="1" smtClean="0">
                            <a:solidFill>
                              <a:srgbClr val="FFFF00"/>
                            </a:solidFill>
                            <a:latin typeface="Cambria Math" panose="02040503050406030204" pitchFamily="18" charset="0"/>
                            <a:ea typeface="Cambria Math" panose="02040503050406030204" pitchFamily="18" charset="0"/>
                          </a:rPr>
                          <m:t>𝑋</m:t>
                        </m:r>
                      </m:num>
                      <m:den>
                        <m:r>
                          <a:rPr lang="es-ES" i="1" smtClean="0">
                            <a:solidFill>
                              <a:srgbClr val="FFFF00"/>
                            </a:solidFill>
                            <a:latin typeface="Cambria Math" panose="02040503050406030204" pitchFamily="18" charset="0"/>
                            <a:ea typeface="Cambria Math" panose="02040503050406030204" pitchFamily="18" charset="0"/>
                          </a:rPr>
                          <m:t>𝜕</m:t>
                        </m:r>
                        <m:sSup>
                          <m:sSupPr>
                            <m:ctrlPr>
                              <a:rPr lang="es-ES" b="0" i="1" smtClean="0">
                                <a:solidFill>
                                  <a:srgbClr val="FFFF00"/>
                                </a:solidFill>
                                <a:latin typeface="Cambria Math" panose="02040503050406030204" pitchFamily="18" charset="0"/>
                                <a:ea typeface="Cambria Math" panose="02040503050406030204" pitchFamily="18" charset="0"/>
                              </a:rPr>
                            </m:ctrlPr>
                          </m:sSupPr>
                          <m:e>
                            <m:r>
                              <a:rPr lang="es-ES" b="0" i="1" smtClean="0">
                                <a:solidFill>
                                  <a:srgbClr val="FFFF00"/>
                                </a:solidFill>
                                <a:latin typeface="Cambria Math" panose="02040503050406030204" pitchFamily="18" charset="0"/>
                                <a:ea typeface="Cambria Math" panose="02040503050406030204" pitchFamily="18" charset="0"/>
                              </a:rPr>
                              <m:t>𝑥</m:t>
                            </m:r>
                          </m:e>
                          <m:sup>
                            <m:r>
                              <a:rPr lang="es-ES" b="0" i="1" smtClean="0">
                                <a:solidFill>
                                  <a:srgbClr val="FFFF00"/>
                                </a:solidFill>
                                <a:latin typeface="Cambria Math" panose="02040503050406030204" pitchFamily="18" charset="0"/>
                                <a:ea typeface="Cambria Math" panose="02040503050406030204" pitchFamily="18" charset="0"/>
                              </a:rPr>
                              <m:t>2</m:t>
                            </m:r>
                          </m:sup>
                        </m:sSup>
                      </m:den>
                    </m:f>
                    <m:r>
                      <a:rPr lang="es-ES" b="0" i="1" smtClean="0">
                        <a:solidFill>
                          <a:srgbClr val="FFFF00"/>
                        </a:solidFill>
                        <a:latin typeface="Cambria Math" panose="02040503050406030204" pitchFamily="18" charset="0"/>
                        <a:ea typeface="Cambria Math" panose="02040503050406030204" pitchFamily="18" charset="0"/>
                      </a:rPr>
                      <m:t>+</m:t>
                    </m:r>
                  </m:oMath>
                </a14:m>
                <a:r>
                  <a:rPr lang="es-ES" dirty="0">
                    <a:solidFill>
                      <a:srgbClr val="FFFF00"/>
                    </a:solidFill>
                    <a:ea typeface="Cambria Math" panose="02040503050406030204" pitchFamily="18" charset="0"/>
                  </a:rPr>
                  <a:t> </a:t>
                </a:r>
                <a14:m>
                  <m:oMath xmlns:m="http://schemas.openxmlformats.org/officeDocument/2006/math">
                    <m:sSup>
                      <m:sSupPr>
                        <m:ctrlPr>
                          <a:rPr lang="es-ES" i="1">
                            <a:solidFill>
                              <a:srgbClr val="FFFF00"/>
                            </a:solidFill>
                            <a:latin typeface="Cambria Math" panose="02040503050406030204" pitchFamily="18" charset="0"/>
                            <a:ea typeface="Cambria Math" panose="02040503050406030204" pitchFamily="18" charset="0"/>
                          </a:rPr>
                        </m:ctrlPr>
                      </m:sSupPr>
                      <m:e>
                        <m:r>
                          <a:rPr lang="es-ES" i="1">
                            <a:solidFill>
                              <a:srgbClr val="FFFF00"/>
                            </a:solidFill>
                            <a:latin typeface="Cambria Math" panose="02040503050406030204" pitchFamily="18" charset="0"/>
                            <a:ea typeface="Cambria Math" panose="02040503050406030204" pitchFamily="18" charset="0"/>
                          </a:rPr>
                          <m:t>𝜆</m:t>
                        </m:r>
                      </m:e>
                      <m:sup>
                        <m:r>
                          <a:rPr lang="es-ES" i="1">
                            <a:solidFill>
                              <a:srgbClr val="FFFF00"/>
                            </a:solidFill>
                            <a:latin typeface="Cambria Math" panose="02040503050406030204" pitchFamily="18" charset="0"/>
                            <a:ea typeface="Cambria Math" panose="02040503050406030204" pitchFamily="18" charset="0"/>
                          </a:rPr>
                          <m:t>2</m:t>
                        </m:r>
                      </m:sup>
                    </m:sSup>
                    <m:r>
                      <a:rPr lang="es-ES" b="0" i="1" smtClean="0">
                        <a:solidFill>
                          <a:srgbClr val="FFFF00"/>
                        </a:solidFill>
                        <a:latin typeface="Cambria Math" panose="02040503050406030204" pitchFamily="18" charset="0"/>
                        <a:ea typeface="Cambria Math" panose="02040503050406030204" pitchFamily="18" charset="0"/>
                      </a:rPr>
                      <m:t>𝑋</m:t>
                    </m:r>
                    <m:r>
                      <a:rPr lang="es-ES" b="0" i="1" smtClean="0">
                        <a:solidFill>
                          <a:srgbClr val="FFFF00"/>
                        </a:solidFill>
                        <a:latin typeface="Cambria Math" panose="02040503050406030204" pitchFamily="18" charset="0"/>
                        <a:ea typeface="Cambria Math" panose="02040503050406030204" pitchFamily="18" charset="0"/>
                      </a:rPr>
                      <m:t>=0</m:t>
                    </m:r>
                  </m:oMath>
                </a14:m>
                <a:r>
                  <a:rPr lang="es-CL" dirty="0"/>
                  <a:t> </a:t>
                </a:r>
              </a:p>
              <a:p>
                <a:r>
                  <a:rPr lang="es-CL" dirty="0"/>
                  <a:t> </a:t>
                </a:r>
                <a14:m>
                  <m:oMath xmlns:m="http://schemas.openxmlformats.org/officeDocument/2006/math">
                    <m:f>
                      <m:fPr>
                        <m:ctrlPr>
                          <a:rPr lang="es-ES" i="1" smtClean="0">
                            <a:solidFill>
                              <a:srgbClr val="FFFF00"/>
                            </a:solidFill>
                            <a:latin typeface="Cambria Math" panose="02040503050406030204" pitchFamily="18" charset="0"/>
                            <a:ea typeface="Cambria Math" panose="02040503050406030204" pitchFamily="18" charset="0"/>
                          </a:rPr>
                        </m:ctrlPr>
                      </m:fPr>
                      <m:num>
                        <m:sSup>
                          <m:sSupPr>
                            <m:ctrlPr>
                              <a:rPr lang="es-ES" i="1">
                                <a:solidFill>
                                  <a:srgbClr val="FFFF00"/>
                                </a:solidFill>
                                <a:latin typeface="Cambria Math" panose="02040503050406030204" pitchFamily="18" charset="0"/>
                                <a:ea typeface="Cambria Math" panose="02040503050406030204" pitchFamily="18" charset="0"/>
                              </a:rPr>
                            </m:ctrlPr>
                          </m:sSupPr>
                          <m:e>
                            <m:r>
                              <a:rPr lang="es-ES" i="1">
                                <a:solidFill>
                                  <a:srgbClr val="FFFF00"/>
                                </a:solidFill>
                                <a:latin typeface="Cambria Math" panose="02040503050406030204" pitchFamily="18" charset="0"/>
                                <a:ea typeface="Cambria Math" panose="02040503050406030204" pitchFamily="18" charset="0"/>
                              </a:rPr>
                              <m:t>𝜕</m:t>
                            </m:r>
                          </m:e>
                          <m:sup>
                            <m:r>
                              <a:rPr lang="es-ES" i="1">
                                <a:solidFill>
                                  <a:srgbClr val="FFFF00"/>
                                </a:solidFill>
                                <a:latin typeface="Cambria Math" panose="02040503050406030204" pitchFamily="18" charset="0"/>
                                <a:ea typeface="Cambria Math" panose="02040503050406030204" pitchFamily="18" charset="0"/>
                              </a:rPr>
                              <m:t>2</m:t>
                            </m:r>
                          </m:sup>
                        </m:sSup>
                        <m:r>
                          <a:rPr lang="pt-BR" i="1">
                            <a:solidFill>
                              <a:srgbClr val="FFFF00"/>
                            </a:solidFill>
                            <a:latin typeface="Cambria Math" panose="02040503050406030204" pitchFamily="18" charset="0"/>
                            <a:ea typeface="Cambria Math" panose="02040503050406030204" pitchFamily="18" charset="0"/>
                          </a:rPr>
                          <m:t>𝑌</m:t>
                        </m:r>
                      </m:num>
                      <m:den>
                        <m:r>
                          <a:rPr lang="es-ES" i="1">
                            <a:solidFill>
                              <a:srgbClr val="FFFF00"/>
                            </a:solidFill>
                            <a:latin typeface="Cambria Math" panose="02040503050406030204" pitchFamily="18" charset="0"/>
                            <a:ea typeface="Cambria Math" panose="02040503050406030204" pitchFamily="18" charset="0"/>
                          </a:rPr>
                          <m:t>𝜕</m:t>
                        </m:r>
                        <m:sSup>
                          <m:sSupPr>
                            <m:ctrlPr>
                              <a:rPr lang="es-ES" i="1">
                                <a:solidFill>
                                  <a:srgbClr val="FFFF00"/>
                                </a:solidFill>
                                <a:latin typeface="Cambria Math" panose="02040503050406030204" pitchFamily="18" charset="0"/>
                                <a:ea typeface="Cambria Math" panose="02040503050406030204" pitchFamily="18" charset="0"/>
                              </a:rPr>
                            </m:ctrlPr>
                          </m:sSupPr>
                          <m:e>
                            <m:r>
                              <a:rPr lang="es-ES" i="1">
                                <a:solidFill>
                                  <a:srgbClr val="FFFF00"/>
                                </a:solidFill>
                                <a:latin typeface="Cambria Math" panose="02040503050406030204" pitchFamily="18" charset="0"/>
                                <a:ea typeface="Cambria Math" panose="02040503050406030204" pitchFamily="18" charset="0"/>
                              </a:rPr>
                              <m:t>𝑦</m:t>
                            </m:r>
                          </m:e>
                          <m:sup>
                            <m:r>
                              <a:rPr lang="es-ES" i="1">
                                <a:solidFill>
                                  <a:srgbClr val="FFFF00"/>
                                </a:solidFill>
                                <a:latin typeface="Cambria Math" panose="02040503050406030204" pitchFamily="18" charset="0"/>
                                <a:ea typeface="Cambria Math" panose="02040503050406030204" pitchFamily="18" charset="0"/>
                              </a:rPr>
                              <m:t>2</m:t>
                            </m:r>
                          </m:sup>
                        </m:sSup>
                      </m:den>
                    </m:f>
                  </m:oMath>
                </a14:m>
                <a:r>
                  <a:rPr lang="es-CL" dirty="0"/>
                  <a:t> </a:t>
                </a:r>
                <a14:m>
                  <m:oMath xmlns:m="http://schemas.openxmlformats.org/officeDocument/2006/math">
                    <m:r>
                      <a:rPr lang="es-ES" b="0" i="0" smtClean="0">
                        <a:solidFill>
                          <a:srgbClr val="FFFF00"/>
                        </a:solidFill>
                        <a:latin typeface="Cambria Math" panose="02040503050406030204" pitchFamily="18" charset="0"/>
                        <a:ea typeface="Cambria Math" panose="02040503050406030204" pitchFamily="18" charset="0"/>
                      </a:rPr>
                      <m:t>−</m:t>
                    </m:r>
                    <m:sSup>
                      <m:sSupPr>
                        <m:ctrlPr>
                          <a:rPr lang="es-ES" i="1">
                            <a:solidFill>
                              <a:srgbClr val="FFFF00"/>
                            </a:solidFill>
                            <a:latin typeface="Cambria Math" panose="02040503050406030204" pitchFamily="18" charset="0"/>
                            <a:ea typeface="Cambria Math" panose="02040503050406030204" pitchFamily="18" charset="0"/>
                          </a:rPr>
                        </m:ctrlPr>
                      </m:sSupPr>
                      <m:e>
                        <m:r>
                          <a:rPr lang="es-ES" i="1">
                            <a:solidFill>
                              <a:srgbClr val="FFFF00"/>
                            </a:solidFill>
                            <a:latin typeface="Cambria Math" panose="02040503050406030204" pitchFamily="18" charset="0"/>
                            <a:ea typeface="Cambria Math" panose="02040503050406030204" pitchFamily="18" charset="0"/>
                          </a:rPr>
                          <m:t>𝜆</m:t>
                        </m:r>
                      </m:e>
                      <m:sup>
                        <m:r>
                          <a:rPr lang="es-ES" i="1">
                            <a:solidFill>
                              <a:srgbClr val="FFFF00"/>
                            </a:solidFill>
                            <a:latin typeface="Cambria Math" panose="02040503050406030204" pitchFamily="18" charset="0"/>
                            <a:ea typeface="Cambria Math" panose="02040503050406030204" pitchFamily="18" charset="0"/>
                          </a:rPr>
                          <m:t>2</m:t>
                        </m:r>
                      </m:sup>
                    </m:sSup>
                    <m:r>
                      <a:rPr lang="es-ES" b="0" i="1" smtClean="0">
                        <a:solidFill>
                          <a:srgbClr val="FFFF00"/>
                        </a:solidFill>
                        <a:latin typeface="Cambria Math" panose="02040503050406030204" pitchFamily="18" charset="0"/>
                        <a:ea typeface="Cambria Math" panose="02040503050406030204" pitchFamily="18" charset="0"/>
                      </a:rPr>
                      <m:t>𝑌</m:t>
                    </m:r>
                    <m:r>
                      <a:rPr lang="es-ES" b="0" i="1" smtClean="0">
                        <a:solidFill>
                          <a:srgbClr val="FFFF00"/>
                        </a:solidFill>
                        <a:latin typeface="Cambria Math" panose="02040503050406030204" pitchFamily="18" charset="0"/>
                        <a:ea typeface="Cambria Math" panose="02040503050406030204" pitchFamily="18" charset="0"/>
                      </a:rPr>
                      <m:t>=0</m:t>
                    </m:r>
                  </m:oMath>
                </a14:m>
                <a:endParaRPr lang="es-CL" dirty="0"/>
              </a:p>
              <a:p>
                <a:r>
                  <a:rPr lang="es-CL" dirty="0"/>
                  <a:t>Por lo tanto ahora tenemos dos ecuaciones diferenciales ordinarias.</a:t>
                </a:r>
              </a:p>
            </p:txBody>
          </p:sp>
        </mc:Choice>
        <mc:Fallback xmlns="">
          <p:sp>
            <p:nvSpPr>
              <p:cNvPr id="3" name="Marcador de contenido 2">
                <a:extLst>
                  <a:ext uri="{FF2B5EF4-FFF2-40B4-BE49-F238E27FC236}">
                    <a16:creationId xmlns:a16="http://schemas.microsoft.com/office/drawing/2014/main" id="{3E25D40E-63D7-4429-9418-DE9F2458941B}"/>
                  </a:ext>
                </a:extLst>
              </p:cNvPr>
              <p:cNvSpPr>
                <a:spLocks noGrp="1" noRot="1" noChangeAspect="1" noMove="1" noResize="1" noEditPoints="1" noAdjustHandles="1" noChangeArrowheads="1" noChangeShapeType="1" noTextEdit="1"/>
              </p:cNvSpPr>
              <p:nvPr>
                <p:ph idx="1"/>
              </p:nvPr>
            </p:nvSpPr>
            <p:spPr>
              <a:xfrm>
                <a:off x="838200" y="408373"/>
                <a:ext cx="10515600" cy="5768590"/>
              </a:xfrm>
              <a:blipFill>
                <a:blip r:embed="rId2"/>
                <a:stretch>
                  <a:fillRect l="-1043"/>
                </a:stretch>
              </a:blipFill>
            </p:spPr>
            <p:txBody>
              <a:bodyPr/>
              <a:lstStyle/>
              <a:p>
                <a:r>
                  <a:rPr lang="es-CL">
                    <a:noFill/>
                  </a:rPr>
                  <a:t> </a:t>
                </a:r>
              </a:p>
            </p:txBody>
          </p:sp>
        </mc:Fallback>
      </mc:AlternateContent>
    </p:spTree>
    <p:extLst>
      <p:ext uri="{BB962C8B-B14F-4D97-AF65-F5344CB8AC3E}">
        <p14:creationId xmlns:p14="http://schemas.microsoft.com/office/powerpoint/2010/main" val="3244841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Marcador de contenido 2">
                <a:extLst>
                  <a:ext uri="{FF2B5EF4-FFF2-40B4-BE49-F238E27FC236}">
                    <a16:creationId xmlns:a16="http://schemas.microsoft.com/office/drawing/2014/main" id="{01DBD406-359D-4B1C-8CC5-449277E1B2AE}"/>
                  </a:ext>
                </a:extLst>
              </p:cNvPr>
              <p:cNvSpPr>
                <a:spLocks noGrp="1"/>
              </p:cNvSpPr>
              <p:nvPr>
                <p:ph idx="1"/>
              </p:nvPr>
            </p:nvSpPr>
            <p:spPr>
              <a:xfrm>
                <a:off x="838200" y="426128"/>
                <a:ext cx="9468775" cy="5750835"/>
              </a:xfrm>
            </p:spPr>
            <p:txBody>
              <a:bodyPr/>
              <a:lstStyle/>
              <a:p>
                <a:r>
                  <a:rPr lang="es-ES" dirty="0"/>
                  <a:t>Las soluciones a estas ecuaciones son:</a:t>
                </a:r>
              </a:p>
              <a:p>
                <a14:m>
                  <m:oMath xmlns:m="http://schemas.openxmlformats.org/officeDocument/2006/math">
                    <m:f>
                      <m:fPr>
                        <m:ctrlPr>
                          <a:rPr lang="es-ES" b="0" i="1" smtClean="0">
                            <a:solidFill>
                              <a:srgbClr val="FFFF00"/>
                            </a:solidFill>
                            <a:latin typeface="Cambria Math" panose="02040503050406030204" pitchFamily="18" charset="0"/>
                            <a:ea typeface="Cambria Math" panose="02040503050406030204" pitchFamily="18" charset="0"/>
                          </a:rPr>
                        </m:ctrlPr>
                      </m:fPr>
                      <m:num>
                        <m:sSup>
                          <m:sSupPr>
                            <m:ctrlPr>
                              <a:rPr lang="es-ES" b="0" i="1" smtClean="0">
                                <a:solidFill>
                                  <a:srgbClr val="FFFF00"/>
                                </a:solidFill>
                                <a:latin typeface="Cambria Math" panose="02040503050406030204" pitchFamily="18" charset="0"/>
                                <a:ea typeface="Cambria Math" panose="02040503050406030204" pitchFamily="18" charset="0"/>
                              </a:rPr>
                            </m:ctrlPr>
                          </m:sSupPr>
                          <m:e>
                            <m:r>
                              <a:rPr lang="es-ES" b="0" i="1" smtClean="0">
                                <a:solidFill>
                                  <a:srgbClr val="FFFF00"/>
                                </a:solidFill>
                                <a:latin typeface="Cambria Math" panose="02040503050406030204" pitchFamily="18" charset="0"/>
                                <a:ea typeface="Cambria Math" panose="02040503050406030204" pitchFamily="18" charset="0"/>
                              </a:rPr>
                              <m:t>𝜕</m:t>
                            </m:r>
                          </m:e>
                          <m:sup>
                            <m:r>
                              <a:rPr lang="es-ES" b="0" i="1" smtClean="0">
                                <a:solidFill>
                                  <a:srgbClr val="FFFF00"/>
                                </a:solidFill>
                                <a:latin typeface="Cambria Math" panose="02040503050406030204" pitchFamily="18" charset="0"/>
                                <a:ea typeface="Cambria Math" panose="02040503050406030204" pitchFamily="18" charset="0"/>
                              </a:rPr>
                              <m:t>2</m:t>
                            </m:r>
                          </m:sup>
                        </m:sSup>
                        <m:r>
                          <a:rPr lang="pt-BR" b="0" i="1" smtClean="0">
                            <a:solidFill>
                              <a:srgbClr val="FFFF00"/>
                            </a:solidFill>
                            <a:latin typeface="Cambria Math" panose="02040503050406030204" pitchFamily="18" charset="0"/>
                            <a:ea typeface="Cambria Math" panose="02040503050406030204" pitchFamily="18" charset="0"/>
                          </a:rPr>
                          <m:t>𝑋</m:t>
                        </m:r>
                      </m:num>
                      <m:den>
                        <m:r>
                          <a:rPr lang="es-ES" i="1" smtClean="0">
                            <a:solidFill>
                              <a:srgbClr val="FFFF00"/>
                            </a:solidFill>
                            <a:latin typeface="Cambria Math" panose="02040503050406030204" pitchFamily="18" charset="0"/>
                            <a:ea typeface="Cambria Math" panose="02040503050406030204" pitchFamily="18" charset="0"/>
                          </a:rPr>
                          <m:t>𝜕</m:t>
                        </m:r>
                        <m:sSup>
                          <m:sSupPr>
                            <m:ctrlPr>
                              <a:rPr lang="es-ES" b="0" i="1" smtClean="0">
                                <a:solidFill>
                                  <a:srgbClr val="FFFF00"/>
                                </a:solidFill>
                                <a:latin typeface="Cambria Math" panose="02040503050406030204" pitchFamily="18" charset="0"/>
                                <a:ea typeface="Cambria Math" panose="02040503050406030204" pitchFamily="18" charset="0"/>
                              </a:rPr>
                            </m:ctrlPr>
                          </m:sSupPr>
                          <m:e>
                            <m:r>
                              <a:rPr lang="es-ES" b="0" i="1" smtClean="0">
                                <a:solidFill>
                                  <a:srgbClr val="FFFF00"/>
                                </a:solidFill>
                                <a:latin typeface="Cambria Math" panose="02040503050406030204" pitchFamily="18" charset="0"/>
                                <a:ea typeface="Cambria Math" panose="02040503050406030204" pitchFamily="18" charset="0"/>
                              </a:rPr>
                              <m:t>𝑥</m:t>
                            </m:r>
                          </m:e>
                          <m:sup>
                            <m:r>
                              <a:rPr lang="es-ES" b="0" i="1" smtClean="0">
                                <a:solidFill>
                                  <a:srgbClr val="FFFF00"/>
                                </a:solidFill>
                                <a:latin typeface="Cambria Math" panose="02040503050406030204" pitchFamily="18" charset="0"/>
                                <a:ea typeface="Cambria Math" panose="02040503050406030204" pitchFamily="18" charset="0"/>
                              </a:rPr>
                              <m:t>2</m:t>
                            </m:r>
                          </m:sup>
                        </m:sSup>
                      </m:den>
                    </m:f>
                    <m:r>
                      <a:rPr lang="es-ES" b="0" i="1" smtClean="0">
                        <a:solidFill>
                          <a:srgbClr val="FFFF00"/>
                        </a:solidFill>
                        <a:latin typeface="Cambria Math" panose="02040503050406030204" pitchFamily="18" charset="0"/>
                        <a:ea typeface="Cambria Math" panose="02040503050406030204" pitchFamily="18" charset="0"/>
                      </a:rPr>
                      <m:t>+</m:t>
                    </m:r>
                  </m:oMath>
                </a14:m>
                <a:r>
                  <a:rPr lang="es-ES" dirty="0">
                    <a:solidFill>
                      <a:srgbClr val="FFFF00"/>
                    </a:solidFill>
                    <a:ea typeface="Cambria Math" panose="02040503050406030204" pitchFamily="18" charset="0"/>
                  </a:rPr>
                  <a:t> </a:t>
                </a:r>
                <a14:m>
                  <m:oMath xmlns:m="http://schemas.openxmlformats.org/officeDocument/2006/math">
                    <m:sSup>
                      <m:sSupPr>
                        <m:ctrlPr>
                          <a:rPr lang="es-ES" i="1">
                            <a:solidFill>
                              <a:srgbClr val="FFFF00"/>
                            </a:solidFill>
                            <a:latin typeface="Cambria Math" panose="02040503050406030204" pitchFamily="18" charset="0"/>
                            <a:ea typeface="Cambria Math" panose="02040503050406030204" pitchFamily="18" charset="0"/>
                          </a:rPr>
                        </m:ctrlPr>
                      </m:sSupPr>
                      <m:e>
                        <m:r>
                          <a:rPr lang="es-ES" i="1">
                            <a:solidFill>
                              <a:srgbClr val="FFFF00"/>
                            </a:solidFill>
                            <a:latin typeface="Cambria Math" panose="02040503050406030204" pitchFamily="18" charset="0"/>
                            <a:ea typeface="Cambria Math" panose="02040503050406030204" pitchFamily="18" charset="0"/>
                          </a:rPr>
                          <m:t>𝜆</m:t>
                        </m:r>
                      </m:e>
                      <m:sup>
                        <m:r>
                          <a:rPr lang="es-ES" i="1">
                            <a:solidFill>
                              <a:srgbClr val="FFFF00"/>
                            </a:solidFill>
                            <a:latin typeface="Cambria Math" panose="02040503050406030204" pitchFamily="18" charset="0"/>
                            <a:ea typeface="Cambria Math" panose="02040503050406030204" pitchFamily="18" charset="0"/>
                          </a:rPr>
                          <m:t>2</m:t>
                        </m:r>
                      </m:sup>
                    </m:sSup>
                    <m:r>
                      <a:rPr lang="es-ES" b="0" i="1" smtClean="0">
                        <a:solidFill>
                          <a:srgbClr val="FFFF00"/>
                        </a:solidFill>
                        <a:latin typeface="Cambria Math" panose="02040503050406030204" pitchFamily="18" charset="0"/>
                        <a:ea typeface="Cambria Math" panose="02040503050406030204" pitchFamily="18" charset="0"/>
                      </a:rPr>
                      <m:t>𝑋</m:t>
                    </m:r>
                    <m:r>
                      <a:rPr lang="es-ES" b="0" i="1" smtClean="0">
                        <a:solidFill>
                          <a:srgbClr val="FFFF00"/>
                        </a:solidFill>
                        <a:latin typeface="Cambria Math" panose="02040503050406030204" pitchFamily="18" charset="0"/>
                        <a:ea typeface="Cambria Math" panose="02040503050406030204" pitchFamily="18" charset="0"/>
                      </a:rPr>
                      <m:t>=0</m:t>
                    </m:r>
                  </m:oMath>
                </a14:m>
                <a:endParaRPr lang="es-ES" b="0" dirty="0">
                  <a:solidFill>
                    <a:srgbClr val="FFFF00"/>
                  </a:solidFill>
                  <a:ea typeface="Cambria Math" panose="02040503050406030204" pitchFamily="18" charset="0"/>
                </a:endParaRPr>
              </a:p>
              <a:p>
                <a14:m>
                  <m:oMath xmlns:m="http://schemas.openxmlformats.org/officeDocument/2006/math">
                    <m:r>
                      <a:rPr lang="es-ES" b="0" i="1" smtClean="0">
                        <a:solidFill>
                          <a:srgbClr val="FFFF00"/>
                        </a:solidFill>
                        <a:latin typeface="Cambria Math" panose="02040503050406030204" pitchFamily="18" charset="0"/>
                        <a:ea typeface="Cambria Math" panose="02040503050406030204" pitchFamily="18" charset="0"/>
                      </a:rPr>
                      <m:t>𝑋</m:t>
                    </m:r>
                    <m:r>
                      <a:rPr lang="es-ES" b="0" i="1" smtClean="0">
                        <a:solidFill>
                          <a:srgbClr val="FFFF00"/>
                        </a:solidFill>
                        <a:latin typeface="Cambria Math" panose="02040503050406030204" pitchFamily="18" charset="0"/>
                        <a:ea typeface="Cambria Math" panose="02040503050406030204" pitchFamily="18" charset="0"/>
                      </a:rPr>
                      <m:t>=</m:t>
                    </m:r>
                    <m:sSub>
                      <m:sSubPr>
                        <m:ctrlPr>
                          <a:rPr lang="es-ES" i="1">
                            <a:solidFill>
                              <a:srgbClr val="FFFF00"/>
                            </a:solidFill>
                            <a:latin typeface="Cambria Math" panose="02040503050406030204" pitchFamily="18" charset="0"/>
                            <a:ea typeface="Cambria Math" panose="02040503050406030204" pitchFamily="18" charset="0"/>
                          </a:rPr>
                        </m:ctrlPr>
                      </m:sSubPr>
                      <m:e>
                        <m:r>
                          <a:rPr lang="es-ES" i="1">
                            <a:solidFill>
                              <a:srgbClr val="FFFF00"/>
                            </a:solidFill>
                            <a:latin typeface="Cambria Math" panose="02040503050406030204" pitchFamily="18" charset="0"/>
                            <a:ea typeface="Cambria Math" panose="02040503050406030204" pitchFamily="18" charset="0"/>
                          </a:rPr>
                          <m:t>𝐶</m:t>
                        </m:r>
                      </m:e>
                      <m:sub>
                        <m:r>
                          <a:rPr lang="es-ES" b="0" i="1" smtClean="0">
                            <a:solidFill>
                              <a:srgbClr val="FFFF00"/>
                            </a:solidFill>
                            <a:latin typeface="Cambria Math" panose="02040503050406030204" pitchFamily="18" charset="0"/>
                            <a:ea typeface="Cambria Math" panose="02040503050406030204" pitchFamily="18" charset="0"/>
                          </a:rPr>
                          <m:t>1</m:t>
                        </m:r>
                      </m:sub>
                    </m:sSub>
                    <m:r>
                      <a:rPr lang="es-ES" b="0" i="1" smtClean="0">
                        <a:solidFill>
                          <a:srgbClr val="FFFF00"/>
                        </a:solidFill>
                        <a:latin typeface="Cambria Math" panose="02040503050406030204" pitchFamily="18" charset="0"/>
                        <a:ea typeface="Cambria Math" panose="02040503050406030204" pitchFamily="18" charset="0"/>
                      </a:rPr>
                      <m:t>𝑐𝑜𝑠</m:t>
                    </m:r>
                    <m:r>
                      <a:rPr lang="es-ES" i="1">
                        <a:solidFill>
                          <a:srgbClr val="FFFF00"/>
                        </a:solidFill>
                        <a:latin typeface="Cambria Math" panose="02040503050406030204" pitchFamily="18" charset="0"/>
                        <a:ea typeface="Cambria Math" panose="02040503050406030204" pitchFamily="18" charset="0"/>
                      </a:rPr>
                      <m:t>𝜆</m:t>
                    </m:r>
                    <m:r>
                      <a:rPr lang="es-ES" b="0" i="1" smtClean="0">
                        <a:solidFill>
                          <a:srgbClr val="FFFF00"/>
                        </a:solidFill>
                        <a:latin typeface="Cambria Math" panose="02040503050406030204" pitchFamily="18" charset="0"/>
                        <a:ea typeface="Cambria Math" panose="02040503050406030204" pitchFamily="18" charset="0"/>
                      </a:rPr>
                      <m:t>𝑥</m:t>
                    </m:r>
                    <m:r>
                      <a:rPr lang="es-ES" b="0" i="1" smtClean="0">
                        <a:solidFill>
                          <a:srgbClr val="FFFF00"/>
                        </a:solidFill>
                        <a:latin typeface="Cambria Math" panose="02040503050406030204" pitchFamily="18" charset="0"/>
                        <a:ea typeface="Cambria Math" panose="02040503050406030204" pitchFamily="18" charset="0"/>
                      </a:rPr>
                      <m:t>+</m:t>
                    </m:r>
                    <m:sSub>
                      <m:sSubPr>
                        <m:ctrlPr>
                          <a:rPr lang="es-ES" i="1">
                            <a:solidFill>
                              <a:srgbClr val="FFFF00"/>
                            </a:solidFill>
                            <a:latin typeface="Cambria Math" panose="02040503050406030204" pitchFamily="18" charset="0"/>
                            <a:ea typeface="Cambria Math" panose="02040503050406030204" pitchFamily="18" charset="0"/>
                          </a:rPr>
                        </m:ctrlPr>
                      </m:sSubPr>
                      <m:e>
                        <m:r>
                          <a:rPr lang="es-ES" i="1">
                            <a:solidFill>
                              <a:srgbClr val="FFFF00"/>
                            </a:solidFill>
                            <a:latin typeface="Cambria Math" panose="02040503050406030204" pitchFamily="18" charset="0"/>
                            <a:ea typeface="Cambria Math" panose="02040503050406030204" pitchFamily="18" charset="0"/>
                          </a:rPr>
                          <m:t>𝐶</m:t>
                        </m:r>
                      </m:e>
                      <m:sub>
                        <m:r>
                          <a:rPr lang="es-ES" b="0" i="1" smtClean="0">
                            <a:solidFill>
                              <a:srgbClr val="FFFF00"/>
                            </a:solidFill>
                            <a:latin typeface="Cambria Math" panose="02040503050406030204" pitchFamily="18" charset="0"/>
                            <a:ea typeface="Cambria Math" panose="02040503050406030204" pitchFamily="18" charset="0"/>
                          </a:rPr>
                          <m:t>2</m:t>
                        </m:r>
                      </m:sub>
                    </m:sSub>
                    <m:r>
                      <a:rPr lang="es-ES" b="0" i="1" smtClean="0">
                        <a:solidFill>
                          <a:srgbClr val="FFFF00"/>
                        </a:solidFill>
                        <a:latin typeface="Cambria Math" panose="02040503050406030204" pitchFamily="18" charset="0"/>
                        <a:ea typeface="Cambria Math" panose="02040503050406030204" pitchFamily="18" charset="0"/>
                      </a:rPr>
                      <m:t>𝑠𝑒𝑛</m:t>
                    </m:r>
                    <m:r>
                      <a:rPr lang="es-ES" i="1">
                        <a:solidFill>
                          <a:srgbClr val="FFFF00"/>
                        </a:solidFill>
                        <a:latin typeface="Cambria Math" panose="02040503050406030204" pitchFamily="18" charset="0"/>
                        <a:ea typeface="Cambria Math" panose="02040503050406030204" pitchFamily="18" charset="0"/>
                      </a:rPr>
                      <m:t>𝜆</m:t>
                    </m:r>
                    <m:r>
                      <a:rPr lang="es-ES" i="1">
                        <a:solidFill>
                          <a:srgbClr val="FFFF00"/>
                        </a:solidFill>
                        <a:latin typeface="Cambria Math" panose="02040503050406030204" pitchFamily="18" charset="0"/>
                        <a:ea typeface="Cambria Math" panose="02040503050406030204" pitchFamily="18" charset="0"/>
                      </a:rPr>
                      <m:t>𝑥</m:t>
                    </m:r>
                  </m:oMath>
                </a14:m>
                <a:endParaRPr lang="es-CL" dirty="0"/>
              </a:p>
              <a:p>
                <a14:m>
                  <m:oMath xmlns:m="http://schemas.openxmlformats.org/officeDocument/2006/math">
                    <m:r>
                      <a:rPr lang="es-ES" b="0" i="1" smtClean="0">
                        <a:solidFill>
                          <a:srgbClr val="FFFF00"/>
                        </a:solidFill>
                        <a:latin typeface="Cambria Math" panose="02040503050406030204" pitchFamily="18" charset="0"/>
                        <a:ea typeface="Cambria Math" panose="02040503050406030204" pitchFamily="18" charset="0"/>
                      </a:rPr>
                      <m:t>𝑌</m:t>
                    </m:r>
                    <m:r>
                      <a:rPr lang="es-ES" b="0" i="1" smtClean="0">
                        <a:solidFill>
                          <a:srgbClr val="FFFF00"/>
                        </a:solidFill>
                        <a:latin typeface="Cambria Math" panose="02040503050406030204" pitchFamily="18" charset="0"/>
                        <a:ea typeface="Cambria Math" panose="02040503050406030204" pitchFamily="18" charset="0"/>
                      </a:rPr>
                      <m:t>=</m:t>
                    </m:r>
                    <m:sSub>
                      <m:sSubPr>
                        <m:ctrlPr>
                          <a:rPr lang="es-ES" i="1">
                            <a:solidFill>
                              <a:srgbClr val="FFFF00"/>
                            </a:solidFill>
                            <a:latin typeface="Cambria Math" panose="02040503050406030204" pitchFamily="18" charset="0"/>
                            <a:ea typeface="Cambria Math" panose="02040503050406030204" pitchFamily="18" charset="0"/>
                          </a:rPr>
                        </m:ctrlPr>
                      </m:sSubPr>
                      <m:e>
                        <m:r>
                          <a:rPr lang="es-ES" i="1">
                            <a:solidFill>
                              <a:srgbClr val="FFFF00"/>
                            </a:solidFill>
                            <a:latin typeface="Cambria Math" panose="02040503050406030204" pitchFamily="18" charset="0"/>
                            <a:ea typeface="Cambria Math" panose="02040503050406030204" pitchFamily="18" charset="0"/>
                          </a:rPr>
                          <m:t>𝐶</m:t>
                        </m:r>
                      </m:e>
                      <m:sub>
                        <m:r>
                          <a:rPr lang="es-ES" i="1">
                            <a:solidFill>
                              <a:srgbClr val="FFFF00"/>
                            </a:solidFill>
                            <a:latin typeface="Cambria Math" panose="02040503050406030204" pitchFamily="18" charset="0"/>
                            <a:ea typeface="Cambria Math" panose="02040503050406030204" pitchFamily="18" charset="0"/>
                          </a:rPr>
                          <m:t>3</m:t>
                        </m:r>
                      </m:sub>
                    </m:sSub>
                    <m:sSup>
                      <m:sSupPr>
                        <m:ctrlPr>
                          <a:rPr lang="es-ES" b="0" i="1" smtClean="0">
                            <a:solidFill>
                              <a:srgbClr val="FFFF00"/>
                            </a:solidFill>
                            <a:latin typeface="Cambria Math" panose="02040503050406030204" pitchFamily="18" charset="0"/>
                            <a:ea typeface="Cambria Math" panose="02040503050406030204" pitchFamily="18" charset="0"/>
                          </a:rPr>
                        </m:ctrlPr>
                      </m:sSupPr>
                      <m:e>
                        <m:r>
                          <a:rPr lang="es-ES" b="0" i="1" smtClean="0">
                            <a:solidFill>
                              <a:srgbClr val="FFFF00"/>
                            </a:solidFill>
                            <a:latin typeface="Cambria Math" panose="02040503050406030204" pitchFamily="18" charset="0"/>
                            <a:ea typeface="Cambria Math" panose="02040503050406030204" pitchFamily="18" charset="0"/>
                          </a:rPr>
                          <m:t>𝑒</m:t>
                        </m:r>
                      </m:e>
                      <m:sup>
                        <m:r>
                          <a:rPr lang="es-ES" b="0" i="1" smtClean="0">
                            <a:solidFill>
                              <a:srgbClr val="FFFF00"/>
                            </a:solidFill>
                            <a:latin typeface="Cambria Math" panose="02040503050406030204" pitchFamily="18" charset="0"/>
                            <a:ea typeface="Cambria Math" panose="02040503050406030204" pitchFamily="18" charset="0"/>
                          </a:rPr>
                          <m:t>−</m:t>
                        </m:r>
                        <m:r>
                          <a:rPr lang="es-ES" i="1">
                            <a:solidFill>
                              <a:srgbClr val="FFFF00"/>
                            </a:solidFill>
                            <a:latin typeface="Cambria Math" panose="02040503050406030204" pitchFamily="18" charset="0"/>
                            <a:ea typeface="Cambria Math" panose="02040503050406030204" pitchFamily="18" charset="0"/>
                          </a:rPr>
                          <m:t>𝜆</m:t>
                        </m:r>
                        <m:r>
                          <a:rPr lang="es-ES" b="0" i="1" smtClean="0">
                            <a:solidFill>
                              <a:srgbClr val="FFFF00"/>
                            </a:solidFill>
                            <a:latin typeface="Cambria Math" panose="02040503050406030204" pitchFamily="18" charset="0"/>
                            <a:ea typeface="Cambria Math" panose="02040503050406030204" pitchFamily="18" charset="0"/>
                          </a:rPr>
                          <m:t>𝑦</m:t>
                        </m:r>
                      </m:sup>
                    </m:sSup>
                    <m:r>
                      <a:rPr lang="es-ES" b="0" i="1" smtClean="0">
                        <a:solidFill>
                          <a:srgbClr val="FFFF00"/>
                        </a:solidFill>
                        <a:latin typeface="Cambria Math" panose="02040503050406030204" pitchFamily="18" charset="0"/>
                        <a:ea typeface="Cambria Math" panose="02040503050406030204" pitchFamily="18" charset="0"/>
                      </a:rPr>
                      <m:t>+</m:t>
                    </m:r>
                    <m:sSub>
                      <m:sSubPr>
                        <m:ctrlPr>
                          <a:rPr lang="es-ES" i="1">
                            <a:solidFill>
                              <a:srgbClr val="FFFF00"/>
                            </a:solidFill>
                            <a:latin typeface="Cambria Math" panose="02040503050406030204" pitchFamily="18" charset="0"/>
                            <a:ea typeface="Cambria Math" panose="02040503050406030204" pitchFamily="18" charset="0"/>
                          </a:rPr>
                        </m:ctrlPr>
                      </m:sSubPr>
                      <m:e>
                        <m:r>
                          <a:rPr lang="es-ES" i="1">
                            <a:solidFill>
                              <a:srgbClr val="FFFF00"/>
                            </a:solidFill>
                            <a:latin typeface="Cambria Math" panose="02040503050406030204" pitchFamily="18" charset="0"/>
                            <a:ea typeface="Cambria Math" panose="02040503050406030204" pitchFamily="18" charset="0"/>
                          </a:rPr>
                          <m:t>𝐶</m:t>
                        </m:r>
                      </m:e>
                      <m:sub>
                        <m:r>
                          <a:rPr lang="es-ES" b="0" i="1" smtClean="0">
                            <a:solidFill>
                              <a:srgbClr val="FFFF00"/>
                            </a:solidFill>
                            <a:latin typeface="Cambria Math" panose="02040503050406030204" pitchFamily="18" charset="0"/>
                            <a:ea typeface="Cambria Math" panose="02040503050406030204" pitchFamily="18" charset="0"/>
                          </a:rPr>
                          <m:t>4</m:t>
                        </m:r>
                      </m:sub>
                    </m:sSub>
                    <m:sSup>
                      <m:sSupPr>
                        <m:ctrlPr>
                          <a:rPr lang="es-ES" i="1">
                            <a:solidFill>
                              <a:srgbClr val="FFFF00"/>
                            </a:solidFill>
                            <a:latin typeface="Cambria Math" panose="02040503050406030204" pitchFamily="18" charset="0"/>
                            <a:ea typeface="Cambria Math" panose="02040503050406030204" pitchFamily="18" charset="0"/>
                          </a:rPr>
                        </m:ctrlPr>
                      </m:sSupPr>
                      <m:e>
                        <m:r>
                          <a:rPr lang="es-ES" i="1">
                            <a:solidFill>
                              <a:srgbClr val="FFFF00"/>
                            </a:solidFill>
                            <a:latin typeface="Cambria Math" panose="02040503050406030204" pitchFamily="18" charset="0"/>
                            <a:ea typeface="Cambria Math" panose="02040503050406030204" pitchFamily="18" charset="0"/>
                          </a:rPr>
                          <m:t>𝑒</m:t>
                        </m:r>
                      </m:e>
                      <m:sup>
                        <m:r>
                          <a:rPr lang="es-ES" i="1">
                            <a:solidFill>
                              <a:srgbClr val="FFFF00"/>
                            </a:solidFill>
                            <a:latin typeface="Cambria Math" panose="02040503050406030204" pitchFamily="18" charset="0"/>
                            <a:ea typeface="Cambria Math" panose="02040503050406030204" pitchFamily="18" charset="0"/>
                          </a:rPr>
                          <m:t>𝜆</m:t>
                        </m:r>
                        <m:r>
                          <a:rPr lang="es-ES" i="1">
                            <a:solidFill>
                              <a:srgbClr val="FFFF00"/>
                            </a:solidFill>
                            <a:latin typeface="Cambria Math" panose="02040503050406030204" pitchFamily="18" charset="0"/>
                            <a:ea typeface="Cambria Math" panose="02040503050406030204" pitchFamily="18" charset="0"/>
                          </a:rPr>
                          <m:t>𝑦</m:t>
                        </m:r>
                      </m:sup>
                    </m:sSup>
                  </m:oMath>
                </a14:m>
                <a:endParaRPr lang="es-CL" dirty="0"/>
              </a:p>
              <a:p>
                <a:r>
                  <a:rPr lang="es-CL" dirty="0"/>
                  <a:t>Por lo tanto</a:t>
                </a:r>
              </a:p>
              <a:p>
                <a14:m>
                  <m:oMath xmlns:m="http://schemas.openxmlformats.org/officeDocument/2006/math">
                    <m:r>
                      <a:rPr lang="es-ES" b="0" i="1" smtClean="0">
                        <a:solidFill>
                          <a:srgbClr val="FFFF00"/>
                        </a:solidFill>
                        <a:latin typeface="Cambria Math" panose="02040503050406030204" pitchFamily="18" charset="0"/>
                        <a:ea typeface="Cambria Math" panose="02040503050406030204" pitchFamily="18" charset="0"/>
                      </a:rPr>
                      <m:t>𝜃</m:t>
                    </m:r>
                    <m:r>
                      <a:rPr lang="es-ES" b="0" i="1" smtClean="0">
                        <a:solidFill>
                          <a:srgbClr val="FFFF00"/>
                        </a:solidFill>
                        <a:latin typeface="Cambria Math" panose="02040503050406030204" pitchFamily="18" charset="0"/>
                        <a:ea typeface="Cambria Math" panose="02040503050406030204" pitchFamily="18" charset="0"/>
                      </a:rPr>
                      <m:t>=(</m:t>
                    </m:r>
                    <m:sSub>
                      <m:sSubPr>
                        <m:ctrlPr>
                          <a:rPr lang="es-ES" i="1" smtClean="0">
                            <a:solidFill>
                              <a:srgbClr val="FFFF00"/>
                            </a:solidFill>
                            <a:latin typeface="Cambria Math" panose="02040503050406030204" pitchFamily="18" charset="0"/>
                            <a:ea typeface="Cambria Math" panose="02040503050406030204" pitchFamily="18" charset="0"/>
                          </a:rPr>
                        </m:ctrlPr>
                      </m:sSubPr>
                      <m:e>
                        <m:r>
                          <a:rPr lang="es-ES" i="1">
                            <a:solidFill>
                              <a:srgbClr val="FFFF00"/>
                            </a:solidFill>
                            <a:latin typeface="Cambria Math" panose="02040503050406030204" pitchFamily="18" charset="0"/>
                            <a:ea typeface="Cambria Math" panose="02040503050406030204" pitchFamily="18" charset="0"/>
                          </a:rPr>
                          <m:t>𝐶</m:t>
                        </m:r>
                      </m:e>
                      <m:sub>
                        <m:r>
                          <a:rPr lang="es-ES" b="0" i="1" smtClean="0">
                            <a:solidFill>
                              <a:srgbClr val="FFFF00"/>
                            </a:solidFill>
                            <a:latin typeface="Cambria Math" panose="02040503050406030204" pitchFamily="18" charset="0"/>
                            <a:ea typeface="Cambria Math" panose="02040503050406030204" pitchFamily="18" charset="0"/>
                          </a:rPr>
                          <m:t>1</m:t>
                        </m:r>
                      </m:sub>
                    </m:sSub>
                    <m:r>
                      <a:rPr lang="es-ES" b="0" i="1" smtClean="0">
                        <a:solidFill>
                          <a:srgbClr val="FFFF00"/>
                        </a:solidFill>
                        <a:latin typeface="Cambria Math" panose="02040503050406030204" pitchFamily="18" charset="0"/>
                        <a:ea typeface="Cambria Math" panose="02040503050406030204" pitchFamily="18" charset="0"/>
                      </a:rPr>
                      <m:t>𝑐𝑜𝑠</m:t>
                    </m:r>
                    <m:r>
                      <a:rPr lang="es-ES" i="1">
                        <a:solidFill>
                          <a:srgbClr val="FFFF00"/>
                        </a:solidFill>
                        <a:latin typeface="Cambria Math" panose="02040503050406030204" pitchFamily="18" charset="0"/>
                        <a:ea typeface="Cambria Math" panose="02040503050406030204" pitchFamily="18" charset="0"/>
                      </a:rPr>
                      <m:t>𝜆</m:t>
                    </m:r>
                    <m:r>
                      <a:rPr lang="es-ES" b="0" i="1" smtClean="0">
                        <a:solidFill>
                          <a:srgbClr val="FFFF00"/>
                        </a:solidFill>
                        <a:latin typeface="Cambria Math" panose="02040503050406030204" pitchFamily="18" charset="0"/>
                        <a:ea typeface="Cambria Math" panose="02040503050406030204" pitchFamily="18" charset="0"/>
                      </a:rPr>
                      <m:t>𝑥</m:t>
                    </m:r>
                    <m:r>
                      <a:rPr lang="es-ES" b="0" i="1" smtClean="0">
                        <a:solidFill>
                          <a:srgbClr val="FFFF00"/>
                        </a:solidFill>
                        <a:latin typeface="Cambria Math" panose="02040503050406030204" pitchFamily="18" charset="0"/>
                        <a:ea typeface="Cambria Math" panose="02040503050406030204" pitchFamily="18" charset="0"/>
                      </a:rPr>
                      <m:t>+</m:t>
                    </m:r>
                    <m:sSub>
                      <m:sSubPr>
                        <m:ctrlPr>
                          <a:rPr lang="es-ES" i="1">
                            <a:solidFill>
                              <a:srgbClr val="FFFF00"/>
                            </a:solidFill>
                            <a:latin typeface="Cambria Math" panose="02040503050406030204" pitchFamily="18" charset="0"/>
                            <a:ea typeface="Cambria Math" panose="02040503050406030204" pitchFamily="18" charset="0"/>
                          </a:rPr>
                        </m:ctrlPr>
                      </m:sSubPr>
                      <m:e>
                        <m:r>
                          <a:rPr lang="es-ES" i="1">
                            <a:solidFill>
                              <a:srgbClr val="FFFF00"/>
                            </a:solidFill>
                            <a:latin typeface="Cambria Math" panose="02040503050406030204" pitchFamily="18" charset="0"/>
                            <a:ea typeface="Cambria Math" panose="02040503050406030204" pitchFamily="18" charset="0"/>
                          </a:rPr>
                          <m:t>𝐶</m:t>
                        </m:r>
                      </m:e>
                      <m:sub>
                        <m:r>
                          <a:rPr lang="es-ES" b="0" i="1" smtClean="0">
                            <a:solidFill>
                              <a:srgbClr val="FFFF00"/>
                            </a:solidFill>
                            <a:latin typeface="Cambria Math" panose="02040503050406030204" pitchFamily="18" charset="0"/>
                            <a:ea typeface="Cambria Math" panose="02040503050406030204" pitchFamily="18" charset="0"/>
                          </a:rPr>
                          <m:t>2</m:t>
                        </m:r>
                      </m:sub>
                    </m:sSub>
                    <m:r>
                      <a:rPr lang="es-ES" b="0" i="1" smtClean="0">
                        <a:solidFill>
                          <a:srgbClr val="FFFF00"/>
                        </a:solidFill>
                        <a:latin typeface="Cambria Math" panose="02040503050406030204" pitchFamily="18" charset="0"/>
                        <a:ea typeface="Cambria Math" panose="02040503050406030204" pitchFamily="18" charset="0"/>
                      </a:rPr>
                      <m:t>𝑠𝑒𝑛</m:t>
                    </m:r>
                    <m:r>
                      <a:rPr lang="es-ES" i="1">
                        <a:solidFill>
                          <a:srgbClr val="FFFF00"/>
                        </a:solidFill>
                        <a:latin typeface="Cambria Math" panose="02040503050406030204" pitchFamily="18" charset="0"/>
                        <a:ea typeface="Cambria Math" panose="02040503050406030204" pitchFamily="18" charset="0"/>
                      </a:rPr>
                      <m:t>𝜆</m:t>
                    </m:r>
                    <m:r>
                      <a:rPr lang="es-ES" i="1">
                        <a:solidFill>
                          <a:srgbClr val="FFFF00"/>
                        </a:solidFill>
                        <a:latin typeface="Cambria Math" panose="02040503050406030204" pitchFamily="18" charset="0"/>
                        <a:ea typeface="Cambria Math" panose="02040503050406030204" pitchFamily="18" charset="0"/>
                      </a:rPr>
                      <m:t>𝑥</m:t>
                    </m:r>
                    <m:r>
                      <a:rPr lang="es-ES" b="0" i="1" smtClean="0">
                        <a:solidFill>
                          <a:srgbClr val="FFFF00"/>
                        </a:solidFill>
                        <a:latin typeface="Cambria Math" panose="02040503050406030204" pitchFamily="18" charset="0"/>
                        <a:ea typeface="Cambria Math" panose="02040503050406030204" pitchFamily="18" charset="0"/>
                      </a:rPr>
                      <m:t>)(</m:t>
                    </m:r>
                    <m:sSub>
                      <m:sSubPr>
                        <m:ctrlPr>
                          <a:rPr lang="es-ES" i="1">
                            <a:solidFill>
                              <a:srgbClr val="FFFF00"/>
                            </a:solidFill>
                            <a:latin typeface="Cambria Math" panose="02040503050406030204" pitchFamily="18" charset="0"/>
                            <a:ea typeface="Cambria Math" panose="02040503050406030204" pitchFamily="18" charset="0"/>
                          </a:rPr>
                        </m:ctrlPr>
                      </m:sSubPr>
                      <m:e>
                        <m:r>
                          <a:rPr lang="es-ES" i="1">
                            <a:solidFill>
                              <a:srgbClr val="FFFF00"/>
                            </a:solidFill>
                            <a:latin typeface="Cambria Math" panose="02040503050406030204" pitchFamily="18" charset="0"/>
                            <a:ea typeface="Cambria Math" panose="02040503050406030204" pitchFamily="18" charset="0"/>
                          </a:rPr>
                          <m:t>𝐶</m:t>
                        </m:r>
                      </m:e>
                      <m:sub>
                        <m:r>
                          <a:rPr lang="es-ES" i="1">
                            <a:solidFill>
                              <a:srgbClr val="FFFF00"/>
                            </a:solidFill>
                            <a:latin typeface="Cambria Math" panose="02040503050406030204" pitchFamily="18" charset="0"/>
                            <a:ea typeface="Cambria Math" panose="02040503050406030204" pitchFamily="18" charset="0"/>
                          </a:rPr>
                          <m:t>3</m:t>
                        </m:r>
                      </m:sub>
                    </m:sSub>
                    <m:sSup>
                      <m:sSupPr>
                        <m:ctrlPr>
                          <a:rPr lang="es-ES" i="1">
                            <a:solidFill>
                              <a:srgbClr val="FFFF00"/>
                            </a:solidFill>
                            <a:latin typeface="Cambria Math" panose="02040503050406030204" pitchFamily="18" charset="0"/>
                            <a:ea typeface="Cambria Math" panose="02040503050406030204" pitchFamily="18" charset="0"/>
                          </a:rPr>
                        </m:ctrlPr>
                      </m:sSupPr>
                      <m:e>
                        <m:r>
                          <a:rPr lang="es-ES" i="1">
                            <a:solidFill>
                              <a:srgbClr val="FFFF00"/>
                            </a:solidFill>
                            <a:latin typeface="Cambria Math" panose="02040503050406030204" pitchFamily="18" charset="0"/>
                            <a:ea typeface="Cambria Math" panose="02040503050406030204" pitchFamily="18" charset="0"/>
                          </a:rPr>
                          <m:t>𝑒</m:t>
                        </m:r>
                      </m:e>
                      <m:sup>
                        <m:r>
                          <a:rPr lang="es-ES" i="1">
                            <a:solidFill>
                              <a:srgbClr val="FFFF00"/>
                            </a:solidFill>
                            <a:latin typeface="Cambria Math" panose="02040503050406030204" pitchFamily="18" charset="0"/>
                            <a:ea typeface="Cambria Math" panose="02040503050406030204" pitchFamily="18" charset="0"/>
                          </a:rPr>
                          <m:t>−</m:t>
                        </m:r>
                        <m:r>
                          <a:rPr lang="es-ES" i="1">
                            <a:solidFill>
                              <a:srgbClr val="FFFF00"/>
                            </a:solidFill>
                            <a:latin typeface="Cambria Math" panose="02040503050406030204" pitchFamily="18" charset="0"/>
                            <a:ea typeface="Cambria Math" panose="02040503050406030204" pitchFamily="18" charset="0"/>
                          </a:rPr>
                          <m:t>𝜆</m:t>
                        </m:r>
                        <m:r>
                          <a:rPr lang="es-ES" i="1">
                            <a:solidFill>
                              <a:srgbClr val="FFFF00"/>
                            </a:solidFill>
                            <a:latin typeface="Cambria Math" panose="02040503050406030204" pitchFamily="18" charset="0"/>
                            <a:ea typeface="Cambria Math" panose="02040503050406030204" pitchFamily="18" charset="0"/>
                          </a:rPr>
                          <m:t>𝑦</m:t>
                        </m:r>
                      </m:sup>
                    </m:sSup>
                    <m:r>
                      <a:rPr lang="es-ES" i="1">
                        <a:solidFill>
                          <a:srgbClr val="FFFF00"/>
                        </a:solidFill>
                        <a:latin typeface="Cambria Math" panose="02040503050406030204" pitchFamily="18" charset="0"/>
                        <a:ea typeface="Cambria Math" panose="02040503050406030204" pitchFamily="18" charset="0"/>
                      </a:rPr>
                      <m:t>+</m:t>
                    </m:r>
                    <m:sSub>
                      <m:sSubPr>
                        <m:ctrlPr>
                          <a:rPr lang="es-ES" i="1">
                            <a:solidFill>
                              <a:srgbClr val="FFFF00"/>
                            </a:solidFill>
                            <a:latin typeface="Cambria Math" panose="02040503050406030204" pitchFamily="18" charset="0"/>
                            <a:ea typeface="Cambria Math" panose="02040503050406030204" pitchFamily="18" charset="0"/>
                          </a:rPr>
                        </m:ctrlPr>
                      </m:sSubPr>
                      <m:e>
                        <m:r>
                          <a:rPr lang="es-ES" i="1">
                            <a:solidFill>
                              <a:srgbClr val="FFFF00"/>
                            </a:solidFill>
                            <a:latin typeface="Cambria Math" panose="02040503050406030204" pitchFamily="18" charset="0"/>
                            <a:ea typeface="Cambria Math" panose="02040503050406030204" pitchFamily="18" charset="0"/>
                          </a:rPr>
                          <m:t>𝐶</m:t>
                        </m:r>
                      </m:e>
                      <m:sub>
                        <m:r>
                          <a:rPr lang="es-ES" i="1">
                            <a:solidFill>
                              <a:srgbClr val="FFFF00"/>
                            </a:solidFill>
                            <a:latin typeface="Cambria Math" panose="02040503050406030204" pitchFamily="18" charset="0"/>
                            <a:ea typeface="Cambria Math" panose="02040503050406030204" pitchFamily="18" charset="0"/>
                          </a:rPr>
                          <m:t>4</m:t>
                        </m:r>
                      </m:sub>
                    </m:sSub>
                    <m:sSup>
                      <m:sSupPr>
                        <m:ctrlPr>
                          <a:rPr lang="es-ES" i="1">
                            <a:solidFill>
                              <a:srgbClr val="FFFF00"/>
                            </a:solidFill>
                            <a:latin typeface="Cambria Math" panose="02040503050406030204" pitchFamily="18" charset="0"/>
                            <a:ea typeface="Cambria Math" panose="02040503050406030204" pitchFamily="18" charset="0"/>
                          </a:rPr>
                        </m:ctrlPr>
                      </m:sSupPr>
                      <m:e>
                        <m:r>
                          <a:rPr lang="es-ES" i="1">
                            <a:solidFill>
                              <a:srgbClr val="FFFF00"/>
                            </a:solidFill>
                            <a:latin typeface="Cambria Math" panose="02040503050406030204" pitchFamily="18" charset="0"/>
                            <a:ea typeface="Cambria Math" panose="02040503050406030204" pitchFamily="18" charset="0"/>
                          </a:rPr>
                          <m:t>𝑒</m:t>
                        </m:r>
                      </m:e>
                      <m:sup>
                        <m:r>
                          <a:rPr lang="es-ES" i="1">
                            <a:solidFill>
                              <a:srgbClr val="FFFF00"/>
                            </a:solidFill>
                            <a:latin typeface="Cambria Math" panose="02040503050406030204" pitchFamily="18" charset="0"/>
                            <a:ea typeface="Cambria Math" panose="02040503050406030204" pitchFamily="18" charset="0"/>
                          </a:rPr>
                          <m:t>𝜆</m:t>
                        </m:r>
                        <m:r>
                          <a:rPr lang="es-ES" i="1">
                            <a:solidFill>
                              <a:srgbClr val="FFFF00"/>
                            </a:solidFill>
                            <a:latin typeface="Cambria Math" panose="02040503050406030204" pitchFamily="18" charset="0"/>
                            <a:ea typeface="Cambria Math" panose="02040503050406030204" pitchFamily="18" charset="0"/>
                          </a:rPr>
                          <m:t>𝑦</m:t>
                        </m:r>
                      </m:sup>
                    </m:sSup>
                    <m:r>
                      <a:rPr lang="es-ES" b="0" i="1" smtClean="0">
                        <a:solidFill>
                          <a:srgbClr val="FFFF00"/>
                        </a:solidFill>
                        <a:latin typeface="Cambria Math" panose="02040503050406030204" pitchFamily="18" charset="0"/>
                        <a:ea typeface="Cambria Math" panose="02040503050406030204" pitchFamily="18" charset="0"/>
                      </a:rPr>
                      <m:t>)</m:t>
                    </m:r>
                  </m:oMath>
                </a14:m>
                <a:endParaRPr lang="es-CL" dirty="0"/>
              </a:p>
              <a:p>
                <a:r>
                  <a:rPr lang="es-ES" i="1" dirty="0">
                    <a:solidFill>
                      <a:schemeClr val="tx1"/>
                    </a:solidFill>
                    <a:latin typeface="Cambria Math" panose="02040503050406030204" pitchFamily="18" charset="0"/>
                    <a:ea typeface="Cambria Math" panose="02040503050406030204" pitchFamily="18" charset="0"/>
                  </a:rPr>
                  <a:t>Recordemos las condiciones de contorno:</a:t>
                </a:r>
              </a:p>
              <a:p>
                <a14:m>
                  <m:oMath xmlns:m="http://schemas.openxmlformats.org/officeDocument/2006/math">
                    <m:r>
                      <a:rPr lang="es-ES" i="1" smtClean="0">
                        <a:solidFill>
                          <a:schemeClr val="tx1"/>
                        </a:solidFill>
                        <a:latin typeface="Cambria Math" panose="02040503050406030204" pitchFamily="18" charset="0"/>
                        <a:ea typeface="Cambria Math" panose="02040503050406030204" pitchFamily="18" charset="0"/>
                      </a:rPr>
                      <m:t>𝜃</m:t>
                    </m:r>
                    <m:d>
                      <m:dPr>
                        <m:ctrlPr>
                          <a:rPr lang="es-ES" b="0" i="1" smtClean="0">
                            <a:solidFill>
                              <a:schemeClr val="tx1"/>
                            </a:solidFill>
                            <a:latin typeface="Cambria Math" panose="02040503050406030204" pitchFamily="18" charset="0"/>
                            <a:ea typeface="Cambria Math" panose="02040503050406030204" pitchFamily="18" charset="0"/>
                          </a:rPr>
                        </m:ctrlPr>
                      </m:dPr>
                      <m:e>
                        <m:r>
                          <a:rPr lang="es-ES" b="0" i="1" smtClean="0">
                            <a:solidFill>
                              <a:schemeClr val="tx1"/>
                            </a:solidFill>
                            <a:latin typeface="Cambria Math" panose="02040503050406030204" pitchFamily="18" charset="0"/>
                            <a:ea typeface="Cambria Math" panose="02040503050406030204" pitchFamily="18" charset="0"/>
                          </a:rPr>
                          <m:t>0,</m:t>
                        </m:r>
                        <m:r>
                          <a:rPr lang="es-ES" b="0" i="1" smtClean="0">
                            <a:solidFill>
                              <a:schemeClr val="tx1"/>
                            </a:solidFill>
                            <a:latin typeface="Cambria Math" panose="02040503050406030204" pitchFamily="18" charset="0"/>
                            <a:ea typeface="Cambria Math" panose="02040503050406030204" pitchFamily="18" charset="0"/>
                          </a:rPr>
                          <m:t>𝑦</m:t>
                        </m:r>
                      </m:e>
                    </m:d>
                    <m:r>
                      <a:rPr lang="es-ES" i="1">
                        <a:solidFill>
                          <a:schemeClr val="tx1"/>
                        </a:solidFill>
                        <a:latin typeface="Cambria Math" panose="02040503050406030204" pitchFamily="18" charset="0"/>
                        <a:ea typeface="Cambria Math" panose="02040503050406030204" pitchFamily="18" charset="0"/>
                      </a:rPr>
                      <m:t>=</m:t>
                    </m:r>
                    <m:r>
                      <a:rPr lang="es-ES" b="0" i="1" smtClean="0">
                        <a:solidFill>
                          <a:schemeClr val="tx1"/>
                        </a:solidFill>
                        <a:latin typeface="Cambria Math" panose="02040503050406030204" pitchFamily="18" charset="0"/>
                        <a:ea typeface="Cambria Math" panose="02040503050406030204" pitchFamily="18" charset="0"/>
                      </a:rPr>
                      <m:t>0</m:t>
                    </m:r>
                  </m:oMath>
                </a14:m>
                <a:r>
                  <a:rPr lang="es-CL" dirty="0"/>
                  <a:t> y </a:t>
                </a:r>
                <a14:m>
                  <m:oMath xmlns:m="http://schemas.openxmlformats.org/officeDocument/2006/math">
                    <m:r>
                      <a:rPr lang="es-ES" i="1">
                        <a:latin typeface="Cambria Math" panose="02040503050406030204" pitchFamily="18" charset="0"/>
                        <a:ea typeface="Cambria Math" panose="02040503050406030204" pitchFamily="18" charset="0"/>
                      </a:rPr>
                      <m:t>𝜃</m:t>
                    </m:r>
                    <m:d>
                      <m:dPr>
                        <m:ctrlPr>
                          <a:rPr lang="es-ES" i="1">
                            <a:latin typeface="Cambria Math" panose="02040503050406030204" pitchFamily="18" charset="0"/>
                            <a:ea typeface="Cambria Math" panose="02040503050406030204" pitchFamily="18" charset="0"/>
                          </a:rPr>
                        </m:ctrlPr>
                      </m:dPr>
                      <m:e>
                        <m:r>
                          <a:rPr lang="es-ES" b="0" i="1" smtClean="0">
                            <a:latin typeface="Cambria Math" panose="02040503050406030204" pitchFamily="18" charset="0"/>
                            <a:ea typeface="Cambria Math" panose="02040503050406030204" pitchFamily="18" charset="0"/>
                          </a:rPr>
                          <m:t>𝑥</m:t>
                        </m:r>
                        <m:r>
                          <a:rPr lang="es-ES" i="1">
                            <a:latin typeface="Cambria Math" panose="02040503050406030204" pitchFamily="18" charset="0"/>
                            <a:ea typeface="Cambria Math" panose="02040503050406030204" pitchFamily="18" charset="0"/>
                          </a:rPr>
                          <m:t>,</m:t>
                        </m:r>
                        <m:r>
                          <a:rPr lang="es-ES" b="0" i="1" smtClean="0">
                            <a:latin typeface="Cambria Math" panose="02040503050406030204" pitchFamily="18" charset="0"/>
                            <a:ea typeface="Cambria Math" panose="02040503050406030204" pitchFamily="18" charset="0"/>
                          </a:rPr>
                          <m:t>0</m:t>
                        </m:r>
                      </m:e>
                    </m:d>
                    <m:r>
                      <a:rPr lang="es-ES" b="0" i="1" smtClean="0">
                        <a:latin typeface="Cambria Math" panose="02040503050406030204" pitchFamily="18" charset="0"/>
                        <a:ea typeface="Cambria Math" panose="02040503050406030204" pitchFamily="18" charset="0"/>
                      </a:rPr>
                      <m:t>=0</m:t>
                    </m:r>
                  </m:oMath>
                </a14:m>
                <a:endParaRPr lang="es-CL" dirty="0"/>
              </a:p>
              <a:p>
                <a14:m>
                  <m:oMath xmlns:m="http://schemas.openxmlformats.org/officeDocument/2006/math">
                    <m:r>
                      <a:rPr lang="es-ES" i="1" smtClean="0">
                        <a:solidFill>
                          <a:schemeClr val="tx1"/>
                        </a:solidFill>
                        <a:latin typeface="Cambria Math" panose="02040503050406030204" pitchFamily="18" charset="0"/>
                        <a:ea typeface="Cambria Math" panose="02040503050406030204" pitchFamily="18" charset="0"/>
                      </a:rPr>
                      <m:t>𝜃</m:t>
                    </m:r>
                    <m:d>
                      <m:dPr>
                        <m:ctrlPr>
                          <a:rPr lang="es-ES" b="0" i="1" smtClean="0">
                            <a:solidFill>
                              <a:schemeClr val="tx1"/>
                            </a:solidFill>
                            <a:latin typeface="Cambria Math" panose="02040503050406030204" pitchFamily="18" charset="0"/>
                            <a:ea typeface="Cambria Math" panose="02040503050406030204" pitchFamily="18" charset="0"/>
                          </a:rPr>
                        </m:ctrlPr>
                      </m:dPr>
                      <m:e>
                        <m:r>
                          <a:rPr lang="es-ES" b="0" i="1" smtClean="0">
                            <a:solidFill>
                              <a:schemeClr val="tx1"/>
                            </a:solidFill>
                            <a:latin typeface="Cambria Math" panose="02040503050406030204" pitchFamily="18" charset="0"/>
                            <a:ea typeface="Cambria Math" panose="02040503050406030204" pitchFamily="18" charset="0"/>
                          </a:rPr>
                          <m:t>𝐿</m:t>
                        </m:r>
                        <m:r>
                          <a:rPr lang="es-ES" b="0" i="1" smtClean="0">
                            <a:solidFill>
                              <a:schemeClr val="tx1"/>
                            </a:solidFill>
                            <a:latin typeface="Cambria Math" panose="02040503050406030204" pitchFamily="18" charset="0"/>
                            <a:ea typeface="Cambria Math" panose="02040503050406030204" pitchFamily="18" charset="0"/>
                          </a:rPr>
                          <m:t>,</m:t>
                        </m:r>
                        <m:r>
                          <a:rPr lang="es-ES" b="0" i="1" smtClean="0">
                            <a:solidFill>
                              <a:schemeClr val="tx1"/>
                            </a:solidFill>
                            <a:latin typeface="Cambria Math" panose="02040503050406030204" pitchFamily="18" charset="0"/>
                            <a:ea typeface="Cambria Math" panose="02040503050406030204" pitchFamily="18" charset="0"/>
                          </a:rPr>
                          <m:t>𝑦</m:t>
                        </m:r>
                      </m:e>
                    </m:d>
                    <m:r>
                      <a:rPr lang="es-ES" i="1">
                        <a:solidFill>
                          <a:schemeClr val="tx1"/>
                        </a:solidFill>
                        <a:latin typeface="Cambria Math" panose="02040503050406030204" pitchFamily="18" charset="0"/>
                        <a:ea typeface="Cambria Math" panose="02040503050406030204" pitchFamily="18" charset="0"/>
                      </a:rPr>
                      <m:t>=</m:t>
                    </m:r>
                    <m:r>
                      <a:rPr lang="es-ES" b="0" i="1" smtClean="0">
                        <a:solidFill>
                          <a:schemeClr val="tx1"/>
                        </a:solidFill>
                        <a:latin typeface="Cambria Math" panose="02040503050406030204" pitchFamily="18" charset="0"/>
                        <a:ea typeface="Cambria Math" panose="02040503050406030204" pitchFamily="18" charset="0"/>
                      </a:rPr>
                      <m:t>0</m:t>
                    </m:r>
                  </m:oMath>
                </a14:m>
                <a:r>
                  <a:rPr lang="es-CL" dirty="0"/>
                  <a:t> y </a:t>
                </a:r>
                <a14:m>
                  <m:oMath xmlns:m="http://schemas.openxmlformats.org/officeDocument/2006/math">
                    <m:r>
                      <a:rPr lang="es-ES" i="1">
                        <a:latin typeface="Cambria Math" panose="02040503050406030204" pitchFamily="18" charset="0"/>
                        <a:ea typeface="Cambria Math" panose="02040503050406030204" pitchFamily="18" charset="0"/>
                      </a:rPr>
                      <m:t>𝜃</m:t>
                    </m:r>
                    <m:d>
                      <m:dPr>
                        <m:ctrlPr>
                          <a:rPr lang="es-ES" i="1">
                            <a:latin typeface="Cambria Math" panose="02040503050406030204" pitchFamily="18" charset="0"/>
                            <a:ea typeface="Cambria Math" panose="02040503050406030204" pitchFamily="18" charset="0"/>
                          </a:rPr>
                        </m:ctrlPr>
                      </m:dPr>
                      <m:e>
                        <m:r>
                          <a:rPr lang="es-ES" b="0" i="1" smtClean="0">
                            <a:latin typeface="Cambria Math" panose="02040503050406030204" pitchFamily="18" charset="0"/>
                            <a:ea typeface="Cambria Math" panose="02040503050406030204" pitchFamily="18" charset="0"/>
                          </a:rPr>
                          <m:t>𝑥</m:t>
                        </m:r>
                        <m:r>
                          <a:rPr lang="es-ES" i="1">
                            <a:latin typeface="Cambria Math" panose="02040503050406030204" pitchFamily="18" charset="0"/>
                            <a:ea typeface="Cambria Math" panose="02040503050406030204" pitchFamily="18" charset="0"/>
                          </a:rPr>
                          <m:t>,</m:t>
                        </m:r>
                        <m:r>
                          <a:rPr lang="es-ES" b="0" i="1" smtClean="0">
                            <a:latin typeface="Cambria Math" panose="02040503050406030204" pitchFamily="18" charset="0"/>
                            <a:ea typeface="Cambria Math" panose="02040503050406030204" pitchFamily="18" charset="0"/>
                          </a:rPr>
                          <m:t>𝑊</m:t>
                        </m:r>
                      </m:e>
                    </m:d>
                    <m:r>
                      <a:rPr lang="es-ES" b="0" i="1" smtClean="0">
                        <a:latin typeface="Cambria Math" panose="02040503050406030204" pitchFamily="18" charset="0"/>
                        <a:ea typeface="Cambria Math" panose="02040503050406030204" pitchFamily="18" charset="0"/>
                      </a:rPr>
                      <m:t>=0</m:t>
                    </m:r>
                  </m:oMath>
                </a14:m>
                <a:endParaRPr lang="es-CL" dirty="0"/>
              </a:p>
              <a:p>
                <a:r>
                  <a:rPr lang="es-CL" dirty="0"/>
                  <a:t>De la primera condición C</a:t>
                </a:r>
                <a:r>
                  <a:rPr lang="es-CL" baseline="-25000" dirty="0"/>
                  <a:t>1</a:t>
                </a:r>
                <a:r>
                  <a:rPr lang="es-CL" dirty="0"/>
                  <a:t> = 0</a:t>
                </a:r>
              </a:p>
            </p:txBody>
          </p:sp>
        </mc:Choice>
        <mc:Fallback xmlns="">
          <p:sp>
            <p:nvSpPr>
              <p:cNvPr id="3" name="Marcador de contenido 2">
                <a:extLst>
                  <a:ext uri="{FF2B5EF4-FFF2-40B4-BE49-F238E27FC236}">
                    <a16:creationId xmlns:a16="http://schemas.microsoft.com/office/drawing/2014/main" id="{01DBD406-359D-4B1C-8CC5-449277E1B2AE}"/>
                  </a:ext>
                </a:extLst>
              </p:cNvPr>
              <p:cNvSpPr>
                <a:spLocks noGrp="1" noRot="1" noChangeAspect="1" noMove="1" noResize="1" noEditPoints="1" noAdjustHandles="1" noChangeArrowheads="1" noChangeShapeType="1" noTextEdit="1"/>
              </p:cNvSpPr>
              <p:nvPr>
                <p:ph idx="1"/>
              </p:nvPr>
            </p:nvSpPr>
            <p:spPr>
              <a:xfrm>
                <a:off x="838200" y="426128"/>
                <a:ext cx="9468775" cy="5750835"/>
              </a:xfrm>
              <a:blipFill>
                <a:blip r:embed="rId2"/>
                <a:stretch>
                  <a:fillRect l="-1159" t="-1803"/>
                </a:stretch>
              </a:blipFill>
            </p:spPr>
            <p:txBody>
              <a:bodyPr/>
              <a:lstStyle/>
              <a:p>
                <a:r>
                  <a:rPr lang="es-CL">
                    <a:noFill/>
                  </a:rPr>
                  <a:t> </a:t>
                </a:r>
              </a:p>
            </p:txBody>
          </p:sp>
        </mc:Fallback>
      </mc:AlternateContent>
      <p:pic>
        <p:nvPicPr>
          <p:cNvPr id="5" name="Imagen 4">
            <a:extLst>
              <a:ext uri="{FF2B5EF4-FFF2-40B4-BE49-F238E27FC236}">
                <a16:creationId xmlns:a16="http://schemas.microsoft.com/office/drawing/2014/main" id="{E6CACBDC-7EB4-4BCD-8307-EEB9C8334D49}"/>
              </a:ext>
            </a:extLst>
          </p:cNvPr>
          <p:cNvPicPr>
            <a:picLocks noChangeAspect="1"/>
          </p:cNvPicPr>
          <p:nvPr/>
        </p:nvPicPr>
        <p:blipFill rotWithShape="1">
          <a:blip r:embed="rId3"/>
          <a:srcRect r="62427" b="62589"/>
          <a:stretch/>
        </p:blipFill>
        <p:spPr>
          <a:xfrm>
            <a:off x="8114453" y="-88777"/>
            <a:ext cx="4385043" cy="3821837"/>
          </a:xfrm>
          <a:prstGeom prst="rect">
            <a:avLst/>
          </a:prstGeom>
        </p:spPr>
      </p:pic>
    </p:spTree>
    <p:extLst>
      <p:ext uri="{BB962C8B-B14F-4D97-AF65-F5344CB8AC3E}">
        <p14:creationId xmlns:p14="http://schemas.microsoft.com/office/powerpoint/2010/main" val="86998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Marcador de contenido 2">
                <a:extLst>
                  <a:ext uri="{FF2B5EF4-FFF2-40B4-BE49-F238E27FC236}">
                    <a16:creationId xmlns:a16="http://schemas.microsoft.com/office/drawing/2014/main" id="{868A2133-8A13-4193-8716-34D2D0879079}"/>
                  </a:ext>
                </a:extLst>
              </p:cNvPr>
              <p:cNvSpPr>
                <a:spLocks noGrp="1"/>
              </p:cNvSpPr>
              <p:nvPr>
                <p:ph idx="1"/>
              </p:nvPr>
            </p:nvSpPr>
            <p:spPr>
              <a:xfrm>
                <a:off x="838200" y="479394"/>
                <a:ext cx="10515600" cy="5697569"/>
              </a:xfrm>
            </p:spPr>
            <p:txBody>
              <a:bodyPr>
                <a:normAutofit fontScale="92500"/>
              </a:bodyPr>
              <a:lstStyle/>
              <a:p>
                <a14:m>
                  <m:oMath xmlns:m="http://schemas.openxmlformats.org/officeDocument/2006/math">
                    <m:r>
                      <a:rPr lang="es-ES" b="0" i="1" smtClean="0">
                        <a:solidFill>
                          <a:srgbClr val="FFFF00"/>
                        </a:solidFill>
                        <a:latin typeface="Cambria Math" panose="02040503050406030204" pitchFamily="18" charset="0"/>
                        <a:ea typeface="Cambria Math" panose="02040503050406030204" pitchFamily="18" charset="0"/>
                      </a:rPr>
                      <m:t>𝜃</m:t>
                    </m:r>
                    <m:r>
                      <a:rPr lang="es-ES" b="0" i="1" smtClean="0">
                        <a:solidFill>
                          <a:srgbClr val="FFFF00"/>
                        </a:solidFill>
                        <a:latin typeface="Cambria Math" panose="02040503050406030204" pitchFamily="18" charset="0"/>
                        <a:ea typeface="Cambria Math" panose="02040503050406030204" pitchFamily="18" charset="0"/>
                      </a:rPr>
                      <m:t>=(</m:t>
                    </m:r>
                    <m:sSub>
                      <m:sSubPr>
                        <m:ctrlPr>
                          <a:rPr lang="es-ES" i="1" smtClean="0">
                            <a:solidFill>
                              <a:srgbClr val="FFFF00"/>
                            </a:solidFill>
                            <a:latin typeface="Cambria Math" panose="02040503050406030204" pitchFamily="18" charset="0"/>
                            <a:ea typeface="Cambria Math" panose="02040503050406030204" pitchFamily="18" charset="0"/>
                          </a:rPr>
                        </m:ctrlPr>
                      </m:sSubPr>
                      <m:e>
                        <m:r>
                          <a:rPr lang="es-ES" i="1">
                            <a:solidFill>
                              <a:srgbClr val="FFFF00"/>
                            </a:solidFill>
                            <a:latin typeface="Cambria Math" panose="02040503050406030204" pitchFamily="18" charset="0"/>
                            <a:ea typeface="Cambria Math" panose="02040503050406030204" pitchFamily="18" charset="0"/>
                          </a:rPr>
                          <m:t>𝐶</m:t>
                        </m:r>
                      </m:e>
                      <m:sub>
                        <m:r>
                          <a:rPr lang="es-ES" b="0" i="1" smtClean="0">
                            <a:solidFill>
                              <a:srgbClr val="FFFF00"/>
                            </a:solidFill>
                            <a:latin typeface="Cambria Math" panose="02040503050406030204" pitchFamily="18" charset="0"/>
                            <a:ea typeface="Cambria Math" panose="02040503050406030204" pitchFamily="18" charset="0"/>
                          </a:rPr>
                          <m:t>1</m:t>
                        </m:r>
                      </m:sub>
                    </m:sSub>
                    <m:r>
                      <a:rPr lang="es-ES" b="0" i="1" smtClean="0">
                        <a:solidFill>
                          <a:srgbClr val="FFFF00"/>
                        </a:solidFill>
                        <a:latin typeface="Cambria Math" panose="02040503050406030204" pitchFamily="18" charset="0"/>
                        <a:ea typeface="Cambria Math" panose="02040503050406030204" pitchFamily="18" charset="0"/>
                      </a:rPr>
                      <m:t>𝑐𝑜𝑠</m:t>
                    </m:r>
                    <m:r>
                      <a:rPr lang="es-ES" i="1">
                        <a:solidFill>
                          <a:srgbClr val="FFFF00"/>
                        </a:solidFill>
                        <a:latin typeface="Cambria Math" panose="02040503050406030204" pitchFamily="18" charset="0"/>
                        <a:ea typeface="Cambria Math" panose="02040503050406030204" pitchFamily="18" charset="0"/>
                      </a:rPr>
                      <m:t>𝜆</m:t>
                    </m:r>
                    <m:r>
                      <a:rPr lang="es-ES" b="0" i="1" smtClean="0">
                        <a:solidFill>
                          <a:srgbClr val="FFFF00"/>
                        </a:solidFill>
                        <a:latin typeface="Cambria Math" panose="02040503050406030204" pitchFamily="18" charset="0"/>
                        <a:ea typeface="Cambria Math" panose="02040503050406030204" pitchFamily="18" charset="0"/>
                      </a:rPr>
                      <m:t>𝑥</m:t>
                    </m:r>
                    <m:r>
                      <a:rPr lang="es-ES" b="0" i="1" smtClean="0">
                        <a:solidFill>
                          <a:srgbClr val="FFFF00"/>
                        </a:solidFill>
                        <a:latin typeface="Cambria Math" panose="02040503050406030204" pitchFamily="18" charset="0"/>
                        <a:ea typeface="Cambria Math" panose="02040503050406030204" pitchFamily="18" charset="0"/>
                      </a:rPr>
                      <m:t>+</m:t>
                    </m:r>
                    <m:sSub>
                      <m:sSubPr>
                        <m:ctrlPr>
                          <a:rPr lang="es-ES" i="1">
                            <a:solidFill>
                              <a:srgbClr val="FFFF00"/>
                            </a:solidFill>
                            <a:latin typeface="Cambria Math" panose="02040503050406030204" pitchFamily="18" charset="0"/>
                            <a:ea typeface="Cambria Math" panose="02040503050406030204" pitchFamily="18" charset="0"/>
                          </a:rPr>
                        </m:ctrlPr>
                      </m:sSubPr>
                      <m:e>
                        <m:r>
                          <a:rPr lang="es-ES" i="1">
                            <a:solidFill>
                              <a:srgbClr val="FFFF00"/>
                            </a:solidFill>
                            <a:latin typeface="Cambria Math" panose="02040503050406030204" pitchFamily="18" charset="0"/>
                            <a:ea typeface="Cambria Math" panose="02040503050406030204" pitchFamily="18" charset="0"/>
                          </a:rPr>
                          <m:t>𝐶</m:t>
                        </m:r>
                      </m:e>
                      <m:sub>
                        <m:r>
                          <a:rPr lang="es-ES" b="0" i="1" smtClean="0">
                            <a:solidFill>
                              <a:srgbClr val="FFFF00"/>
                            </a:solidFill>
                            <a:latin typeface="Cambria Math" panose="02040503050406030204" pitchFamily="18" charset="0"/>
                            <a:ea typeface="Cambria Math" panose="02040503050406030204" pitchFamily="18" charset="0"/>
                          </a:rPr>
                          <m:t>2</m:t>
                        </m:r>
                      </m:sub>
                    </m:sSub>
                    <m:r>
                      <a:rPr lang="es-ES" b="0" i="1" smtClean="0">
                        <a:solidFill>
                          <a:srgbClr val="FFFF00"/>
                        </a:solidFill>
                        <a:latin typeface="Cambria Math" panose="02040503050406030204" pitchFamily="18" charset="0"/>
                        <a:ea typeface="Cambria Math" panose="02040503050406030204" pitchFamily="18" charset="0"/>
                      </a:rPr>
                      <m:t>𝑠𝑒𝑛</m:t>
                    </m:r>
                    <m:r>
                      <a:rPr lang="es-ES" i="1">
                        <a:solidFill>
                          <a:srgbClr val="FFFF00"/>
                        </a:solidFill>
                        <a:latin typeface="Cambria Math" panose="02040503050406030204" pitchFamily="18" charset="0"/>
                        <a:ea typeface="Cambria Math" panose="02040503050406030204" pitchFamily="18" charset="0"/>
                      </a:rPr>
                      <m:t>𝜆</m:t>
                    </m:r>
                    <m:r>
                      <a:rPr lang="es-ES" i="1">
                        <a:solidFill>
                          <a:srgbClr val="FFFF00"/>
                        </a:solidFill>
                        <a:latin typeface="Cambria Math" panose="02040503050406030204" pitchFamily="18" charset="0"/>
                        <a:ea typeface="Cambria Math" panose="02040503050406030204" pitchFamily="18" charset="0"/>
                      </a:rPr>
                      <m:t>𝑥</m:t>
                    </m:r>
                    <m:r>
                      <a:rPr lang="es-ES" b="0" i="1" smtClean="0">
                        <a:solidFill>
                          <a:srgbClr val="FFFF00"/>
                        </a:solidFill>
                        <a:latin typeface="Cambria Math" panose="02040503050406030204" pitchFamily="18" charset="0"/>
                        <a:ea typeface="Cambria Math" panose="02040503050406030204" pitchFamily="18" charset="0"/>
                      </a:rPr>
                      <m:t>)(</m:t>
                    </m:r>
                    <m:sSub>
                      <m:sSubPr>
                        <m:ctrlPr>
                          <a:rPr lang="es-ES" i="1">
                            <a:solidFill>
                              <a:srgbClr val="FFFF00"/>
                            </a:solidFill>
                            <a:latin typeface="Cambria Math" panose="02040503050406030204" pitchFamily="18" charset="0"/>
                            <a:ea typeface="Cambria Math" panose="02040503050406030204" pitchFamily="18" charset="0"/>
                          </a:rPr>
                        </m:ctrlPr>
                      </m:sSubPr>
                      <m:e>
                        <m:r>
                          <a:rPr lang="es-ES" i="1">
                            <a:solidFill>
                              <a:srgbClr val="FFFF00"/>
                            </a:solidFill>
                            <a:latin typeface="Cambria Math" panose="02040503050406030204" pitchFamily="18" charset="0"/>
                            <a:ea typeface="Cambria Math" panose="02040503050406030204" pitchFamily="18" charset="0"/>
                          </a:rPr>
                          <m:t>𝐶</m:t>
                        </m:r>
                      </m:e>
                      <m:sub>
                        <m:r>
                          <a:rPr lang="es-ES" i="1">
                            <a:solidFill>
                              <a:srgbClr val="FFFF00"/>
                            </a:solidFill>
                            <a:latin typeface="Cambria Math" panose="02040503050406030204" pitchFamily="18" charset="0"/>
                            <a:ea typeface="Cambria Math" panose="02040503050406030204" pitchFamily="18" charset="0"/>
                          </a:rPr>
                          <m:t>3</m:t>
                        </m:r>
                      </m:sub>
                    </m:sSub>
                    <m:sSup>
                      <m:sSupPr>
                        <m:ctrlPr>
                          <a:rPr lang="es-ES" i="1">
                            <a:solidFill>
                              <a:srgbClr val="FFFF00"/>
                            </a:solidFill>
                            <a:latin typeface="Cambria Math" panose="02040503050406030204" pitchFamily="18" charset="0"/>
                            <a:ea typeface="Cambria Math" panose="02040503050406030204" pitchFamily="18" charset="0"/>
                          </a:rPr>
                        </m:ctrlPr>
                      </m:sSupPr>
                      <m:e>
                        <m:r>
                          <a:rPr lang="es-ES" i="1">
                            <a:solidFill>
                              <a:srgbClr val="FFFF00"/>
                            </a:solidFill>
                            <a:latin typeface="Cambria Math" panose="02040503050406030204" pitchFamily="18" charset="0"/>
                            <a:ea typeface="Cambria Math" panose="02040503050406030204" pitchFamily="18" charset="0"/>
                          </a:rPr>
                          <m:t>𝑒</m:t>
                        </m:r>
                      </m:e>
                      <m:sup>
                        <m:r>
                          <a:rPr lang="es-ES" i="1">
                            <a:solidFill>
                              <a:srgbClr val="FFFF00"/>
                            </a:solidFill>
                            <a:latin typeface="Cambria Math" panose="02040503050406030204" pitchFamily="18" charset="0"/>
                            <a:ea typeface="Cambria Math" panose="02040503050406030204" pitchFamily="18" charset="0"/>
                          </a:rPr>
                          <m:t>−</m:t>
                        </m:r>
                        <m:r>
                          <a:rPr lang="es-ES" i="1">
                            <a:solidFill>
                              <a:srgbClr val="FFFF00"/>
                            </a:solidFill>
                            <a:latin typeface="Cambria Math" panose="02040503050406030204" pitchFamily="18" charset="0"/>
                            <a:ea typeface="Cambria Math" panose="02040503050406030204" pitchFamily="18" charset="0"/>
                          </a:rPr>
                          <m:t>𝜆</m:t>
                        </m:r>
                        <m:r>
                          <a:rPr lang="es-ES" i="1">
                            <a:solidFill>
                              <a:srgbClr val="FFFF00"/>
                            </a:solidFill>
                            <a:latin typeface="Cambria Math" panose="02040503050406030204" pitchFamily="18" charset="0"/>
                            <a:ea typeface="Cambria Math" panose="02040503050406030204" pitchFamily="18" charset="0"/>
                          </a:rPr>
                          <m:t>𝑦</m:t>
                        </m:r>
                      </m:sup>
                    </m:sSup>
                    <m:r>
                      <a:rPr lang="es-ES" i="1">
                        <a:solidFill>
                          <a:srgbClr val="FFFF00"/>
                        </a:solidFill>
                        <a:latin typeface="Cambria Math" panose="02040503050406030204" pitchFamily="18" charset="0"/>
                        <a:ea typeface="Cambria Math" panose="02040503050406030204" pitchFamily="18" charset="0"/>
                      </a:rPr>
                      <m:t>+</m:t>
                    </m:r>
                    <m:sSub>
                      <m:sSubPr>
                        <m:ctrlPr>
                          <a:rPr lang="es-ES" i="1">
                            <a:solidFill>
                              <a:srgbClr val="FFFF00"/>
                            </a:solidFill>
                            <a:latin typeface="Cambria Math" panose="02040503050406030204" pitchFamily="18" charset="0"/>
                            <a:ea typeface="Cambria Math" panose="02040503050406030204" pitchFamily="18" charset="0"/>
                          </a:rPr>
                        </m:ctrlPr>
                      </m:sSubPr>
                      <m:e>
                        <m:r>
                          <a:rPr lang="es-ES" i="1">
                            <a:solidFill>
                              <a:srgbClr val="FFFF00"/>
                            </a:solidFill>
                            <a:latin typeface="Cambria Math" panose="02040503050406030204" pitchFamily="18" charset="0"/>
                            <a:ea typeface="Cambria Math" panose="02040503050406030204" pitchFamily="18" charset="0"/>
                          </a:rPr>
                          <m:t>𝐶</m:t>
                        </m:r>
                      </m:e>
                      <m:sub>
                        <m:r>
                          <a:rPr lang="es-ES" i="1">
                            <a:solidFill>
                              <a:srgbClr val="FFFF00"/>
                            </a:solidFill>
                            <a:latin typeface="Cambria Math" panose="02040503050406030204" pitchFamily="18" charset="0"/>
                            <a:ea typeface="Cambria Math" panose="02040503050406030204" pitchFamily="18" charset="0"/>
                          </a:rPr>
                          <m:t>4</m:t>
                        </m:r>
                      </m:sub>
                    </m:sSub>
                    <m:sSup>
                      <m:sSupPr>
                        <m:ctrlPr>
                          <a:rPr lang="es-ES" i="1">
                            <a:solidFill>
                              <a:srgbClr val="FFFF00"/>
                            </a:solidFill>
                            <a:latin typeface="Cambria Math" panose="02040503050406030204" pitchFamily="18" charset="0"/>
                            <a:ea typeface="Cambria Math" panose="02040503050406030204" pitchFamily="18" charset="0"/>
                          </a:rPr>
                        </m:ctrlPr>
                      </m:sSupPr>
                      <m:e>
                        <m:r>
                          <a:rPr lang="es-ES" i="1">
                            <a:solidFill>
                              <a:srgbClr val="FFFF00"/>
                            </a:solidFill>
                            <a:latin typeface="Cambria Math" panose="02040503050406030204" pitchFamily="18" charset="0"/>
                            <a:ea typeface="Cambria Math" panose="02040503050406030204" pitchFamily="18" charset="0"/>
                          </a:rPr>
                          <m:t>𝑒</m:t>
                        </m:r>
                      </m:e>
                      <m:sup>
                        <m:r>
                          <a:rPr lang="es-ES" i="1">
                            <a:solidFill>
                              <a:srgbClr val="FFFF00"/>
                            </a:solidFill>
                            <a:latin typeface="Cambria Math" panose="02040503050406030204" pitchFamily="18" charset="0"/>
                            <a:ea typeface="Cambria Math" panose="02040503050406030204" pitchFamily="18" charset="0"/>
                          </a:rPr>
                          <m:t>𝜆</m:t>
                        </m:r>
                        <m:r>
                          <a:rPr lang="es-ES" i="1">
                            <a:solidFill>
                              <a:srgbClr val="FFFF00"/>
                            </a:solidFill>
                            <a:latin typeface="Cambria Math" panose="02040503050406030204" pitchFamily="18" charset="0"/>
                            <a:ea typeface="Cambria Math" panose="02040503050406030204" pitchFamily="18" charset="0"/>
                          </a:rPr>
                          <m:t>𝑦</m:t>
                        </m:r>
                      </m:sup>
                    </m:sSup>
                    <m:r>
                      <a:rPr lang="es-ES" b="0" i="1" smtClean="0">
                        <a:solidFill>
                          <a:srgbClr val="FFFF00"/>
                        </a:solidFill>
                        <a:latin typeface="Cambria Math" panose="02040503050406030204" pitchFamily="18" charset="0"/>
                        <a:ea typeface="Cambria Math" panose="02040503050406030204" pitchFamily="18" charset="0"/>
                      </a:rPr>
                      <m:t>)</m:t>
                    </m:r>
                  </m:oMath>
                </a14:m>
                <a:endParaRPr lang="es-CL" dirty="0"/>
              </a:p>
              <a:p>
                <a:r>
                  <a:rPr lang="es-ES" i="1" dirty="0">
                    <a:solidFill>
                      <a:schemeClr val="tx1"/>
                    </a:solidFill>
                    <a:latin typeface="Cambria Math" panose="02040503050406030204" pitchFamily="18" charset="0"/>
                    <a:ea typeface="Cambria Math" panose="02040503050406030204" pitchFamily="18" charset="0"/>
                  </a:rPr>
                  <a:t>Recordemos las condiciones de contorno:</a:t>
                </a:r>
              </a:p>
              <a:p>
                <a14:m>
                  <m:oMath xmlns:m="http://schemas.openxmlformats.org/officeDocument/2006/math">
                    <m:r>
                      <a:rPr lang="es-ES" i="1" smtClean="0">
                        <a:solidFill>
                          <a:schemeClr val="tx1"/>
                        </a:solidFill>
                        <a:latin typeface="Cambria Math" panose="02040503050406030204" pitchFamily="18" charset="0"/>
                        <a:ea typeface="Cambria Math" panose="02040503050406030204" pitchFamily="18" charset="0"/>
                      </a:rPr>
                      <m:t>𝜃</m:t>
                    </m:r>
                    <m:d>
                      <m:dPr>
                        <m:ctrlPr>
                          <a:rPr lang="es-ES" b="0" i="1" smtClean="0">
                            <a:solidFill>
                              <a:schemeClr val="tx1"/>
                            </a:solidFill>
                            <a:latin typeface="Cambria Math" panose="02040503050406030204" pitchFamily="18" charset="0"/>
                            <a:ea typeface="Cambria Math" panose="02040503050406030204" pitchFamily="18" charset="0"/>
                          </a:rPr>
                        </m:ctrlPr>
                      </m:dPr>
                      <m:e>
                        <m:r>
                          <a:rPr lang="es-ES" b="0" i="1" smtClean="0">
                            <a:solidFill>
                              <a:schemeClr val="tx1"/>
                            </a:solidFill>
                            <a:latin typeface="Cambria Math" panose="02040503050406030204" pitchFamily="18" charset="0"/>
                            <a:ea typeface="Cambria Math" panose="02040503050406030204" pitchFamily="18" charset="0"/>
                          </a:rPr>
                          <m:t>0,</m:t>
                        </m:r>
                        <m:r>
                          <a:rPr lang="es-ES" b="0" i="1" smtClean="0">
                            <a:solidFill>
                              <a:schemeClr val="tx1"/>
                            </a:solidFill>
                            <a:latin typeface="Cambria Math" panose="02040503050406030204" pitchFamily="18" charset="0"/>
                            <a:ea typeface="Cambria Math" panose="02040503050406030204" pitchFamily="18" charset="0"/>
                          </a:rPr>
                          <m:t>𝑦</m:t>
                        </m:r>
                      </m:e>
                    </m:d>
                    <m:r>
                      <a:rPr lang="es-ES" i="1">
                        <a:solidFill>
                          <a:schemeClr val="tx1"/>
                        </a:solidFill>
                        <a:latin typeface="Cambria Math" panose="02040503050406030204" pitchFamily="18" charset="0"/>
                        <a:ea typeface="Cambria Math" panose="02040503050406030204" pitchFamily="18" charset="0"/>
                      </a:rPr>
                      <m:t>=</m:t>
                    </m:r>
                    <m:r>
                      <a:rPr lang="es-ES" b="0" i="1" smtClean="0">
                        <a:solidFill>
                          <a:schemeClr val="tx1"/>
                        </a:solidFill>
                        <a:latin typeface="Cambria Math" panose="02040503050406030204" pitchFamily="18" charset="0"/>
                        <a:ea typeface="Cambria Math" panose="02040503050406030204" pitchFamily="18" charset="0"/>
                      </a:rPr>
                      <m:t>0</m:t>
                    </m:r>
                  </m:oMath>
                </a14:m>
                <a:r>
                  <a:rPr lang="es-CL" dirty="0"/>
                  <a:t> y </a:t>
                </a:r>
                <a14:m>
                  <m:oMath xmlns:m="http://schemas.openxmlformats.org/officeDocument/2006/math">
                    <m:r>
                      <a:rPr lang="es-ES" i="1">
                        <a:latin typeface="Cambria Math" panose="02040503050406030204" pitchFamily="18" charset="0"/>
                        <a:ea typeface="Cambria Math" panose="02040503050406030204" pitchFamily="18" charset="0"/>
                      </a:rPr>
                      <m:t>𝜃</m:t>
                    </m:r>
                    <m:d>
                      <m:dPr>
                        <m:ctrlPr>
                          <a:rPr lang="es-ES" i="1">
                            <a:latin typeface="Cambria Math" panose="02040503050406030204" pitchFamily="18" charset="0"/>
                            <a:ea typeface="Cambria Math" panose="02040503050406030204" pitchFamily="18" charset="0"/>
                          </a:rPr>
                        </m:ctrlPr>
                      </m:dPr>
                      <m:e>
                        <m:r>
                          <a:rPr lang="es-ES" b="0" i="1" smtClean="0">
                            <a:latin typeface="Cambria Math" panose="02040503050406030204" pitchFamily="18" charset="0"/>
                            <a:ea typeface="Cambria Math" panose="02040503050406030204" pitchFamily="18" charset="0"/>
                          </a:rPr>
                          <m:t>𝑥</m:t>
                        </m:r>
                        <m:r>
                          <a:rPr lang="es-ES" i="1">
                            <a:latin typeface="Cambria Math" panose="02040503050406030204" pitchFamily="18" charset="0"/>
                            <a:ea typeface="Cambria Math" panose="02040503050406030204" pitchFamily="18" charset="0"/>
                          </a:rPr>
                          <m:t>,</m:t>
                        </m:r>
                        <m:r>
                          <a:rPr lang="es-ES" b="0" i="1" smtClean="0">
                            <a:latin typeface="Cambria Math" panose="02040503050406030204" pitchFamily="18" charset="0"/>
                            <a:ea typeface="Cambria Math" panose="02040503050406030204" pitchFamily="18" charset="0"/>
                          </a:rPr>
                          <m:t>0</m:t>
                        </m:r>
                      </m:e>
                    </m:d>
                    <m:r>
                      <a:rPr lang="es-ES" b="0" i="1" smtClean="0">
                        <a:latin typeface="Cambria Math" panose="02040503050406030204" pitchFamily="18" charset="0"/>
                        <a:ea typeface="Cambria Math" panose="02040503050406030204" pitchFamily="18" charset="0"/>
                      </a:rPr>
                      <m:t>=0</m:t>
                    </m:r>
                  </m:oMath>
                </a14:m>
                <a:endParaRPr lang="es-CL" dirty="0"/>
              </a:p>
              <a:p>
                <a14:m>
                  <m:oMath xmlns:m="http://schemas.openxmlformats.org/officeDocument/2006/math">
                    <m:r>
                      <a:rPr lang="es-ES" i="1" smtClean="0">
                        <a:solidFill>
                          <a:schemeClr val="tx1"/>
                        </a:solidFill>
                        <a:latin typeface="Cambria Math" panose="02040503050406030204" pitchFamily="18" charset="0"/>
                        <a:ea typeface="Cambria Math" panose="02040503050406030204" pitchFamily="18" charset="0"/>
                      </a:rPr>
                      <m:t>𝜃</m:t>
                    </m:r>
                    <m:d>
                      <m:dPr>
                        <m:ctrlPr>
                          <a:rPr lang="es-ES" b="0" i="1" smtClean="0">
                            <a:solidFill>
                              <a:schemeClr val="tx1"/>
                            </a:solidFill>
                            <a:latin typeface="Cambria Math" panose="02040503050406030204" pitchFamily="18" charset="0"/>
                            <a:ea typeface="Cambria Math" panose="02040503050406030204" pitchFamily="18" charset="0"/>
                          </a:rPr>
                        </m:ctrlPr>
                      </m:dPr>
                      <m:e>
                        <m:r>
                          <a:rPr lang="es-ES" b="0" i="1" smtClean="0">
                            <a:solidFill>
                              <a:schemeClr val="tx1"/>
                            </a:solidFill>
                            <a:latin typeface="Cambria Math" panose="02040503050406030204" pitchFamily="18" charset="0"/>
                            <a:ea typeface="Cambria Math" panose="02040503050406030204" pitchFamily="18" charset="0"/>
                          </a:rPr>
                          <m:t>𝐿</m:t>
                        </m:r>
                        <m:r>
                          <a:rPr lang="es-ES" b="0" i="1" smtClean="0">
                            <a:solidFill>
                              <a:schemeClr val="tx1"/>
                            </a:solidFill>
                            <a:latin typeface="Cambria Math" panose="02040503050406030204" pitchFamily="18" charset="0"/>
                            <a:ea typeface="Cambria Math" panose="02040503050406030204" pitchFamily="18" charset="0"/>
                          </a:rPr>
                          <m:t>,</m:t>
                        </m:r>
                        <m:r>
                          <a:rPr lang="es-ES" b="0" i="1" smtClean="0">
                            <a:solidFill>
                              <a:schemeClr val="tx1"/>
                            </a:solidFill>
                            <a:latin typeface="Cambria Math" panose="02040503050406030204" pitchFamily="18" charset="0"/>
                            <a:ea typeface="Cambria Math" panose="02040503050406030204" pitchFamily="18" charset="0"/>
                          </a:rPr>
                          <m:t>𝑦</m:t>
                        </m:r>
                      </m:e>
                    </m:d>
                    <m:r>
                      <a:rPr lang="es-ES" i="1">
                        <a:solidFill>
                          <a:schemeClr val="tx1"/>
                        </a:solidFill>
                        <a:latin typeface="Cambria Math" panose="02040503050406030204" pitchFamily="18" charset="0"/>
                        <a:ea typeface="Cambria Math" panose="02040503050406030204" pitchFamily="18" charset="0"/>
                      </a:rPr>
                      <m:t>=</m:t>
                    </m:r>
                    <m:r>
                      <a:rPr lang="es-ES" b="0" i="1" smtClean="0">
                        <a:solidFill>
                          <a:schemeClr val="tx1"/>
                        </a:solidFill>
                        <a:latin typeface="Cambria Math" panose="02040503050406030204" pitchFamily="18" charset="0"/>
                        <a:ea typeface="Cambria Math" panose="02040503050406030204" pitchFamily="18" charset="0"/>
                      </a:rPr>
                      <m:t>0</m:t>
                    </m:r>
                  </m:oMath>
                </a14:m>
                <a:r>
                  <a:rPr lang="es-CL" dirty="0"/>
                  <a:t> y </a:t>
                </a:r>
                <a14:m>
                  <m:oMath xmlns:m="http://schemas.openxmlformats.org/officeDocument/2006/math">
                    <m:r>
                      <a:rPr lang="es-ES" i="1">
                        <a:latin typeface="Cambria Math" panose="02040503050406030204" pitchFamily="18" charset="0"/>
                        <a:ea typeface="Cambria Math" panose="02040503050406030204" pitchFamily="18" charset="0"/>
                      </a:rPr>
                      <m:t>𝜃</m:t>
                    </m:r>
                    <m:d>
                      <m:dPr>
                        <m:ctrlPr>
                          <a:rPr lang="es-ES" i="1">
                            <a:latin typeface="Cambria Math" panose="02040503050406030204" pitchFamily="18" charset="0"/>
                            <a:ea typeface="Cambria Math" panose="02040503050406030204" pitchFamily="18" charset="0"/>
                          </a:rPr>
                        </m:ctrlPr>
                      </m:dPr>
                      <m:e>
                        <m:r>
                          <a:rPr lang="es-ES" b="0" i="1" smtClean="0">
                            <a:latin typeface="Cambria Math" panose="02040503050406030204" pitchFamily="18" charset="0"/>
                            <a:ea typeface="Cambria Math" panose="02040503050406030204" pitchFamily="18" charset="0"/>
                          </a:rPr>
                          <m:t>𝑥</m:t>
                        </m:r>
                        <m:r>
                          <a:rPr lang="es-ES" i="1">
                            <a:latin typeface="Cambria Math" panose="02040503050406030204" pitchFamily="18" charset="0"/>
                            <a:ea typeface="Cambria Math" panose="02040503050406030204" pitchFamily="18" charset="0"/>
                          </a:rPr>
                          <m:t>,</m:t>
                        </m:r>
                        <m:r>
                          <a:rPr lang="es-ES" b="0" i="1" smtClean="0">
                            <a:latin typeface="Cambria Math" panose="02040503050406030204" pitchFamily="18" charset="0"/>
                            <a:ea typeface="Cambria Math" panose="02040503050406030204" pitchFamily="18" charset="0"/>
                          </a:rPr>
                          <m:t>𝑊</m:t>
                        </m:r>
                      </m:e>
                    </m:d>
                    <m:r>
                      <a:rPr lang="es-ES" b="0" i="1" smtClean="0">
                        <a:latin typeface="Cambria Math" panose="02040503050406030204" pitchFamily="18" charset="0"/>
                        <a:ea typeface="Cambria Math" panose="02040503050406030204" pitchFamily="18" charset="0"/>
                      </a:rPr>
                      <m:t>=1</m:t>
                    </m:r>
                  </m:oMath>
                </a14:m>
                <a:endParaRPr lang="es-CL" dirty="0"/>
              </a:p>
              <a:p>
                <a:r>
                  <a:rPr lang="es-CL" dirty="0"/>
                  <a:t>De la segunda condición: </a:t>
                </a:r>
                <a14:m>
                  <m:oMath xmlns:m="http://schemas.openxmlformats.org/officeDocument/2006/math">
                    <m:d>
                      <m:dPr>
                        <m:ctrlPr>
                          <a:rPr lang="es-ES" b="0" i="1" smtClean="0">
                            <a:solidFill>
                              <a:srgbClr val="FFFF00"/>
                            </a:solidFill>
                            <a:latin typeface="Cambria Math" panose="02040503050406030204" pitchFamily="18" charset="0"/>
                            <a:ea typeface="Cambria Math" panose="02040503050406030204" pitchFamily="18" charset="0"/>
                          </a:rPr>
                        </m:ctrlPr>
                      </m:dPr>
                      <m:e>
                        <m:sSub>
                          <m:sSubPr>
                            <m:ctrlPr>
                              <a:rPr lang="es-ES" i="1" smtClean="0">
                                <a:solidFill>
                                  <a:srgbClr val="FFFF00"/>
                                </a:solidFill>
                                <a:latin typeface="Cambria Math" panose="02040503050406030204" pitchFamily="18" charset="0"/>
                                <a:ea typeface="Cambria Math" panose="02040503050406030204" pitchFamily="18" charset="0"/>
                              </a:rPr>
                            </m:ctrlPr>
                          </m:sSubPr>
                          <m:e>
                            <m:r>
                              <a:rPr lang="es-ES" i="1">
                                <a:solidFill>
                                  <a:srgbClr val="FFFF00"/>
                                </a:solidFill>
                                <a:latin typeface="Cambria Math" panose="02040503050406030204" pitchFamily="18" charset="0"/>
                                <a:ea typeface="Cambria Math" panose="02040503050406030204" pitchFamily="18" charset="0"/>
                              </a:rPr>
                              <m:t>𝐶</m:t>
                            </m:r>
                          </m:e>
                          <m:sub>
                            <m:r>
                              <a:rPr lang="es-ES" b="0" i="1" smtClean="0">
                                <a:solidFill>
                                  <a:srgbClr val="FFFF00"/>
                                </a:solidFill>
                                <a:latin typeface="Cambria Math" panose="02040503050406030204" pitchFamily="18" charset="0"/>
                                <a:ea typeface="Cambria Math" panose="02040503050406030204" pitchFamily="18" charset="0"/>
                              </a:rPr>
                              <m:t>2</m:t>
                            </m:r>
                          </m:sub>
                        </m:sSub>
                        <m:r>
                          <a:rPr lang="es-ES" b="0" i="1" smtClean="0">
                            <a:solidFill>
                              <a:srgbClr val="FFFF00"/>
                            </a:solidFill>
                            <a:latin typeface="Cambria Math" panose="02040503050406030204" pitchFamily="18" charset="0"/>
                            <a:ea typeface="Cambria Math" panose="02040503050406030204" pitchFamily="18" charset="0"/>
                          </a:rPr>
                          <m:t>𝑠𝑒𝑛</m:t>
                        </m:r>
                        <m:r>
                          <a:rPr lang="es-ES" i="1">
                            <a:solidFill>
                              <a:srgbClr val="FFFF00"/>
                            </a:solidFill>
                            <a:latin typeface="Cambria Math" panose="02040503050406030204" pitchFamily="18" charset="0"/>
                            <a:ea typeface="Cambria Math" panose="02040503050406030204" pitchFamily="18" charset="0"/>
                          </a:rPr>
                          <m:t>𝜆</m:t>
                        </m:r>
                        <m:r>
                          <a:rPr lang="es-ES" i="1">
                            <a:solidFill>
                              <a:srgbClr val="FFFF00"/>
                            </a:solidFill>
                            <a:latin typeface="Cambria Math" panose="02040503050406030204" pitchFamily="18" charset="0"/>
                            <a:ea typeface="Cambria Math" panose="02040503050406030204" pitchFamily="18" charset="0"/>
                          </a:rPr>
                          <m:t>𝑥</m:t>
                        </m:r>
                      </m:e>
                    </m:d>
                    <m:d>
                      <m:dPr>
                        <m:ctrlPr>
                          <a:rPr lang="es-ES" b="0" i="1" smtClean="0">
                            <a:solidFill>
                              <a:srgbClr val="FFFF00"/>
                            </a:solidFill>
                            <a:latin typeface="Cambria Math" panose="02040503050406030204" pitchFamily="18" charset="0"/>
                            <a:ea typeface="Cambria Math" panose="02040503050406030204" pitchFamily="18" charset="0"/>
                          </a:rPr>
                        </m:ctrlPr>
                      </m:dPr>
                      <m:e>
                        <m:sSub>
                          <m:sSubPr>
                            <m:ctrlPr>
                              <a:rPr lang="es-ES" i="1">
                                <a:solidFill>
                                  <a:srgbClr val="FFFF00"/>
                                </a:solidFill>
                                <a:latin typeface="Cambria Math" panose="02040503050406030204" pitchFamily="18" charset="0"/>
                                <a:ea typeface="Cambria Math" panose="02040503050406030204" pitchFamily="18" charset="0"/>
                              </a:rPr>
                            </m:ctrlPr>
                          </m:sSubPr>
                          <m:e>
                            <m:r>
                              <a:rPr lang="es-ES" i="1">
                                <a:solidFill>
                                  <a:srgbClr val="FFFF00"/>
                                </a:solidFill>
                                <a:latin typeface="Cambria Math" panose="02040503050406030204" pitchFamily="18" charset="0"/>
                                <a:ea typeface="Cambria Math" panose="02040503050406030204" pitchFamily="18" charset="0"/>
                              </a:rPr>
                              <m:t>𝐶</m:t>
                            </m:r>
                          </m:e>
                          <m:sub>
                            <m:r>
                              <a:rPr lang="es-ES" i="1">
                                <a:solidFill>
                                  <a:srgbClr val="FFFF00"/>
                                </a:solidFill>
                                <a:latin typeface="Cambria Math" panose="02040503050406030204" pitchFamily="18" charset="0"/>
                                <a:ea typeface="Cambria Math" panose="02040503050406030204" pitchFamily="18" charset="0"/>
                              </a:rPr>
                              <m:t>3</m:t>
                            </m:r>
                          </m:sub>
                        </m:sSub>
                        <m:r>
                          <a:rPr lang="es-ES" b="0" i="1" smtClean="0">
                            <a:solidFill>
                              <a:srgbClr val="FFFF00"/>
                            </a:solidFill>
                            <a:latin typeface="Cambria Math" panose="02040503050406030204" pitchFamily="18" charset="0"/>
                            <a:ea typeface="Cambria Math" panose="02040503050406030204" pitchFamily="18" charset="0"/>
                          </a:rPr>
                          <m:t>+</m:t>
                        </m:r>
                        <m:sSub>
                          <m:sSubPr>
                            <m:ctrlPr>
                              <a:rPr lang="es-ES" i="1">
                                <a:solidFill>
                                  <a:srgbClr val="FFFF00"/>
                                </a:solidFill>
                                <a:latin typeface="Cambria Math" panose="02040503050406030204" pitchFamily="18" charset="0"/>
                                <a:ea typeface="Cambria Math" panose="02040503050406030204" pitchFamily="18" charset="0"/>
                              </a:rPr>
                            </m:ctrlPr>
                          </m:sSubPr>
                          <m:e>
                            <m:r>
                              <a:rPr lang="es-ES" i="1">
                                <a:solidFill>
                                  <a:srgbClr val="FFFF00"/>
                                </a:solidFill>
                                <a:latin typeface="Cambria Math" panose="02040503050406030204" pitchFamily="18" charset="0"/>
                                <a:ea typeface="Cambria Math" panose="02040503050406030204" pitchFamily="18" charset="0"/>
                              </a:rPr>
                              <m:t>𝐶</m:t>
                            </m:r>
                          </m:e>
                          <m:sub>
                            <m:r>
                              <a:rPr lang="es-ES" i="1">
                                <a:solidFill>
                                  <a:srgbClr val="FFFF00"/>
                                </a:solidFill>
                                <a:latin typeface="Cambria Math" panose="02040503050406030204" pitchFamily="18" charset="0"/>
                                <a:ea typeface="Cambria Math" panose="02040503050406030204" pitchFamily="18" charset="0"/>
                              </a:rPr>
                              <m:t>4</m:t>
                            </m:r>
                          </m:sub>
                        </m:sSub>
                      </m:e>
                    </m:d>
                    <m:r>
                      <a:rPr lang="es-ES" b="0" i="1" smtClean="0">
                        <a:solidFill>
                          <a:srgbClr val="FFFF00"/>
                        </a:solidFill>
                        <a:latin typeface="Cambria Math" panose="02040503050406030204" pitchFamily="18" charset="0"/>
                        <a:ea typeface="Cambria Math" panose="02040503050406030204" pitchFamily="18" charset="0"/>
                      </a:rPr>
                      <m:t>=0;</m:t>
                    </m:r>
                    <m:sSub>
                      <m:sSubPr>
                        <m:ctrlPr>
                          <a:rPr lang="es-ES" i="1">
                            <a:solidFill>
                              <a:srgbClr val="FFFF00"/>
                            </a:solidFill>
                            <a:latin typeface="Cambria Math" panose="02040503050406030204" pitchFamily="18" charset="0"/>
                            <a:ea typeface="Cambria Math" panose="02040503050406030204" pitchFamily="18" charset="0"/>
                          </a:rPr>
                        </m:ctrlPr>
                      </m:sSubPr>
                      <m:e>
                        <m:r>
                          <a:rPr lang="es-ES" i="1">
                            <a:solidFill>
                              <a:srgbClr val="FFFF00"/>
                            </a:solidFill>
                            <a:latin typeface="Cambria Math" panose="02040503050406030204" pitchFamily="18" charset="0"/>
                            <a:ea typeface="Cambria Math" panose="02040503050406030204" pitchFamily="18" charset="0"/>
                          </a:rPr>
                          <m:t>𝐶</m:t>
                        </m:r>
                      </m:e>
                      <m:sub>
                        <m:r>
                          <a:rPr lang="es-ES" i="1">
                            <a:solidFill>
                              <a:srgbClr val="FFFF00"/>
                            </a:solidFill>
                            <a:latin typeface="Cambria Math" panose="02040503050406030204" pitchFamily="18" charset="0"/>
                            <a:ea typeface="Cambria Math" panose="02040503050406030204" pitchFamily="18" charset="0"/>
                          </a:rPr>
                          <m:t>3</m:t>
                        </m:r>
                      </m:sub>
                    </m:sSub>
                    <m:r>
                      <a:rPr lang="es-ES" b="0" i="1" smtClean="0">
                        <a:solidFill>
                          <a:srgbClr val="FFFF00"/>
                        </a:solidFill>
                        <a:latin typeface="Cambria Math" panose="02040503050406030204" pitchFamily="18" charset="0"/>
                        <a:ea typeface="Cambria Math" panose="02040503050406030204" pitchFamily="18" charset="0"/>
                      </a:rPr>
                      <m:t>=−</m:t>
                    </m:r>
                    <m:sSub>
                      <m:sSubPr>
                        <m:ctrlPr>
                          <a:rPr lang="es-ES" i="1">
                            <a:solidFill>
                              <a:srgbClr val="FFFF00"/>
                            </a:solidFill>
                            <a:latin typeface="Cambria Math" panose="02040503050406030204" pitchFamily="18" charset="0"/>
                            <a:ea typeface="Cambria Math" panose="02040503050406030204" pitchFamily="18" charset="0"/>
                          </a:rPr>
                        </m:ctrlPr>
                      </m:sSubPr>
                      <m:e>
                        <m:r>
                          <a:rPr lang="es-ES" i="1">
                            <a:solidFill>
                              <a:srgbClr val="FFFF00"/>
                            </a:solidFill>
                            <a:latin typeface="Cambria Math" panose="02040503050406030204" pitchFamily="18" charset="0"/>
                            <a:ea typeface="Cambria Math" panose="02040503050406030204" pitchFamily="18" charset="0"/>
                          </a:rPr>
                          <m:t>𝐶</m:t>
                        </m:r>
                      </m:e>
                      <m:sub>
                        <m:r>
                          <a:rPr lang="es-ES" i="1">
                            <a:solidFill>
                              <a:srgbClr val="FFFF00"/>
                            </a:solidFill>
                            <a:latin typeface="Cambria Math" panose="02040503050406030204" pitchFamily="18" charset="0"/>
                            <a:ea typeface="Cambria Math" panose="02040503050406030204" pitchFamily="18" charset="0"/>
                          </a:rPr>
                          <m:t>4</m:t>
                        </m:r>
                      </m:sub>
                    </m:sSub>
                  </m:oMath>
                </a14:m>
                <a:endParaRPr lang="es-ES" b="0" dirty="0">
                  <a:solidFill>
                    <a:srgbClr val="FFFF00"/>
                  </a:solidFill>
                  <a:ea typeface="Cambria Math" panose="02040503050406030204" pitchFamily="18" charset="0"/>
                </a:endParaRPr>
              </a:p>
              <a:p>
                <a:r>
                  <a:rPr lang="es-CL" dirty="0"/>
                  <a:t>Ya que de la cuarta condición </a:t>
                </a:r>
                <a14:m>
                  <m:oMath xmlns:m="http://schemas.openxmlformats.org/officeDocument/2006/math">
                    <m:r>
                      <a:rPr lang="es-ES" i="1" smtClean="0">
                        <a:solidFill>
                          <a:srgbClr val="FFFF00"/>
                        </a:solidFill>
                        <a:latin typeface="Cambria Math" panose="02040503050406030204" pitchFamily="18" charset="0"/>
                        <a:ea typeface="Cambria Math" panose="02040503050406030204" pitchFamily="18" charset="0"/>
                      </a:rPr>
                      <m:t>𝜃</m:t>
                    </m:r>
                    <m:d>
                      <m:dPr>
                        <m:ctrlPr>
                          <a:rPr lang="es-ES" i="1">
                            <a:solidFill>
                              <a:srgbClr val="FFFF00"/>
                            </a:solidFill>
                            <a:latin typeface="Cambria Math" panose="02040503050406030204" pitchFamily="18" charset="0"/>
                            <a:ea typeface="Cambria Math" panose="02040503050406030204" pitchFamily="18" charset="0"/>
                          </a:rPr>
                        </m:ctrlPr>
                      </m:dPr>
                      <m:e>
                        <m:r>
                          <a:rPr lang="es-ES" b="0" i="1" smtClean="0">
                            <a:solidFill>
                              <a:srgbClr val="FFFF00"/>
                            </a:solidFill>
                            <a:latin typeface="Cambria Math" panose="02040503050406030204" pitchFamily="18" charset="0"/>
                            <a:ea typeface="Cambria Math" panose="02040503050406030204" pitchFamily="18" charset="0"/>
                          </a:rPr>
                          <m:t>𝑥</m:t>
                        </m:r>
                        <m:r>
                          <a:rPr lang="es-ES" i="1">
                            <a:solidFill>
                              <a:srgbClr val="FFFF00"/>
                            </a:solidFill>
                            <a:latin typeface="Cambria Math" panose="02040503050406030204" pitchFamily="18" charset="0"/>
                            <a:ea typeface="Cambria Math" panose="02040503050406030204" pitchFamily="18" charset="0"/>
                          </a:rPr>
                          <m:t>,</m:t>
                        </m:r>
                        <m:r>
                          <a:rPr lang="es-ES" b="0" i="1" smtClean="0">
                            <a:solidFill>
                              <a:srgbClr val="FFFF00"/>
                            </a:solidFill>
                            <a:latin typeface="Cambria Math" panose="02040503050406030204" pitchFamily="18" charset="0"/>
                            <a:ea typeface="Cambria Math" panose="02040503050406030204" pitchFamily="18" charset="0"/>
                          </a:rPr>
                          <m:t>𝑊</m:t>
                        </m:r>
                      </m:e>
                    </m:d>
                    <m:r>
                      <a:rPr lang="es-ES" b="0" i="1" smtClean="0">
                        <a:solidFill>
                          <a:srgbClr val="FFFF00"/>
                        </a:solidFill>
                        <a:latin typeface="Cambria Math" panose="02040503050406030204" pitchFamily="18" charset="0"/>
                        <a:ea typeface="Cambria Math" panose="02040503050406030204" pitchFamily="18" charset="0"/>
                      </a:rPr>
                      <m:t>=1</m:t>
                    </m:r>
                  </m:oMath>
                </a14:m>
                <a:r>
                  <a:rPr lang="es-CL" dirty="0"/>
                  <a:t> C</a:t>
                </a:r>
                <a:r>
                  <a:rPr lang="es-CL" baseline="-25000" dirty="0"/>
                  <a:t>2</a:t>
                </a:r>
                <a:r>
                  <a:rPr lang="es-CL" dirty="0"/>
                  <a:t> no puede ser = 0</a:t>
                </a:r>
              </a:p>
              <a:p>
                <a:r>
                  <a:rPr lang="es-CL" dirty="0"/>
                  <a:t>Aplicando la tercera condición</a:t>
                </a:r>
                <a:r>
                  <a:rPr lang="es-ES" dirty="0">
                    <a:solidFill>
                      <a:schemeClr val="tx1"/>
                    </a:solidFill>
                    <a:ea typeface="Cambria Math" panose="02040503050406030204" pitchFamily="18" charset="0"/>
                  </a:rPr>
                  <a:t> </a:t>
                </a:r>
                <a14:m>
                  <m:oMath xmlns:m="http://schemas.openxmlformats.org/officeDocument/2006/math">
                    <m:r>
                      <a:rPr lang="es-ES" i="1" smtClean="0">
                        <a:solidFill>
                          <a:srgbClr val="FFFF00"/>
                        </a:solidFill>
                        <a:latin typeface="Cambria Math" panose="02040503050406030204" pitchFamily="18" charset="0"/>
                        <a:ea typeface="Cambria Math" panose="02040503050406030204" pitchFamily="18" charset="0"/>
                      </a:rPr>
                      <m:t>𝜃</m:t>
                    </m:r>
                    <m:d>
                      <m:dPr>
                        <m:ctrlPr>
                          <a:rPr lang="es-ES" b="0" i="1" smtClean="0">
                            <a:solidFill>
                              <a:srgbClr val="FFFF00"/>
                            </a:solidFill>
                            <a:latin typeface="Cambria Math" panose="02040503050406030204" pitchFamily="18" charset="0"/>
                            <a:ea typeface="Cambria Math" panose="02040503050406030204" pitchFamily="18" charset="0"/>
                          </a:rPr>
                        </m:ctrlPr>
                      </m:dPr>
                      <m:e>
                        <m:r>
                          <a:rPr lang="es-ES" b="0" i="1" smtClean="0">
                            <a:solidFill>
                              <a:srgbClr val="FFFF00"/>
                            </a:solidFill>
                            <a:latin typeface="Cambria Math" panose="02040503050406030204" pitchFamily="18" charset="0"/>
                            <a:ea typeface="Cambria Math" panose="02040503050406030204" pitchFamily="18" charset="0"/>
                          </a:rPr>
                          <m:t>𝐿</m:t>
                        </m:r>
                        <m:r>
                          <a:rPr lang="es-ES" b="0" i="1" smtClean="0">
                            <a:solidFill>
                              <a:srgbClr val="FFFF00"/>
                            </a:solidFill>
                            <a:latin typeface="Cambria Math" panose="02040503050406030204" pitchFamily="18" charset="0"/>
                            <a:ea typeface="Cambria Math" panose="02040503050406030204" pitchFamily="18" charset="0"/>
                          </a:rPr>
                          <m:t>,</m:t>
                        </m:r>
                        <m:r>
                          <a:rPr lang="es-ES" b="0" i="1" smtClean="0">
                            <a:solidFill>
                              <a:srgbClr val="FFFF00"/>
                            </a:solidFill>
                            <a:latin typeface="Cambria Math" panose="02040503050406030204" pitchFamily="18" charset="0"/>
                            <a:ea typeface="Cambria Math" panose="02040503050406030204" pitchFamily="18" charset="0"/>
                          </a:rPr>
                          <m:t>𝑦</m:t>
                        </m:r>
                      </m:e>
                    </m:d>
                    <m:r>
                      <a:rPr lang="es-ES" i="1">
                        <a:solidFill>
                          <a:srgbClr val="FFFF00"/>
                        </a:solidFill>
                        <a:latin typeface="Cambria Math" panose="02040503050406030204" pitchFamily="18" charset="0"/>
                        <a:ea typeface="Cambria Math" panose="02040503050406030204" pitchFamily="18" charset="0"/>
                      </a:rPr>
                      <m:t>=</m:t>
                    </m:r>
                    <m:r>
                      <a:rPr lang="es-ES" b="0" i="1" smtClean="0">
                        <a:solidFill>
                          <a:srgbClr val="FFFF00"/>
                        </a:solidFill>
                        <a:latin typeface="Cambria Math" panose="02040503050406030204" pitchFamily="18" charset="0"/>
                        <a:ea typeface="Cambria Math" panose="02040503050406030204" pitchFamily="18" charset="0"/>
                      </a:rPr>
                      <m:t>0</m:t>
                    </m:r>
                  </m:oMath>
                </a14:m>
                <a:r>
                  <a:rPr lang="es-CL" dirty="0">
                    <a:solidFill>
                      <a:srgbClr val="FFFF00"/>
                    </a:solidFill>
                  </a:rPr>
                  <a:t> </a:t>
                </a:r>
                <a:endParaRPr lang="es-CL" dirty="0"/>
              </a:p>
              <a:p>
                <a14:m>
                  <m:oMath xmlns:m="http://schemas.openxmlformats.org/officeDocument/2006/math">
                    <m:sSub>
                      <m:sSubPr>
                        <m:ctrlPr>
                          <a:rPr lang="es-ES" i="1">
                            <a:solidFill>
                              <a:srgbClr val="FFFF00"/>
                            </a:solidFill>
                            <a:latin typeface="Cambria Math" panose="02040503050406030204" pitchFamily="18" charset="0"/>
                            <a:ea typeface="Cambria Math" panose="02040503050406030204" pitchFamily="18" charset="0"/>
                          </a:rPr>
                        </m:ctrlPr>
                      </m:sSubPr>
                      <m:e>
                        <m:r>
                          <a:rPr lang="es-ES" i="1">
                            <a:solidFill>
                              <a:srgbClr val="FFFF00"/>
                            </a:solidFill>
                            <a:latin typeface="Cambria Math" panose="02040503050406030204" pitchFamily="18" charset="0"/>
                            <a:ea typeface="Cambria Math" panose="02040503050406030204" pitchFamily="18" charset="0"/>
                          </a:rPr>
                          <m:t>𝐶</m:t>
                        </m:r>
                      </m:e>
                      <m:sub>
                        <m:r>
                          <a:rPr lang="es-ES" b="0" i="1" smtClean="0">
                            <a:solidFill>
                              <a:srgbClr val="FFFF00"/>
                            </a:solidFill>
                            <a:latin typeface="Cambria Math" panose="02040503050406030204" pitchFamily="18" charset="0"/>
                            <a:ea typeface="Cambria Math" panose="02040503050406030204" pitchFamily="18" charset="0"/>
                          </a:rPr>
                          <m:t>2</m:t>
                        </m:r>
                      </m:sub>
                    </m:sSub>
                    <m:r>
                      <a:rPr lang="es-ES" b="0" i="1" smtClean="0">
                        <a:solidFill>
                          <a:srgbClr val="FFFF00"/>
                        </a:solidFill>
                        <a:latin typeface="Cambria Math" panose="02040503050406030204" pitchFamily="18" charset="0"/>
                        <a:ea typeface="Cambria Math" panose="02040503050406030204" pitchFamily="18" charset="0"/>
                      </a:rPr>
                      <m:t>𝑠𝑒𝑛</m:t>
                    </m:r>
                    <m:r>
                      <a:rPr lang="es-ES" i="1">
                        <a:solidFill>
                          <a:srgbClr val="FFFF00"/>
                        </a:solidFill>
                        <a:latin typeface="Cambria Math" panose="02040503050406030204" pitchFamily="18" charset="0"/>
                        <a:ea typeface="Cambria Math" panose="02040503050406030204" pitchFamily="18" charset="0"/>
                      </a:rPr>
                      <m:t>𝜆</m:t>
                    </m:r>
                    <m:r>
                      <a:rPr lang="es-ES" b="0" i="1" smtClean="0">
                        <a:solidFill>
                          <a:srgbClr val="FFFF00"/>
                        </a:solidFill>
                        <a:latin typeface="Cambria Math" panose="02040503050406030204" pitchFamily="18" charset="0"/>
                        <a:ea typeface="Cambria Math" panose="02040503050406030204" pitchFamily="18" charset="0"/>
                      </a:rPr>
                      <m:t>𝐿</m:t>
                    </m:r>
                    <m:r>
                      <a:rPr lang="es-ES" b="0" i="1" smtClean="0">
                        <a:solidFill>
                          <a:srgbClr val="FFFF00"/>
                        </a:solidFill>
                        <a:latin typeface="Cambria Math" panose="02040503050406030204" pitchFamily="18" charset="0"/>
                        <a:ea typeface="Cambria Math" panose="02040503050406030204" pitchFamily="18" charset="0"/>
                      </a:rPr>
                      <m:t>∗</m:t>
                    </m:r>
                    <m:d>
                      <m:dPr>
                        <m:ctrlPr>
                          <a:rPr lang="es-ES" b="0" i="1" smtClean="0">
                            <a:solidFill>
                              <a:srgbClr val="FFFF00"/>
                            </a:solidFill>
                            <a:latin typeface="Cambria Math" panose="02040503050406030204" pitchFamily="18" charset="0"/>
                            <a:ea typeface="Cambria Math" panose="02040503050406030204" pitchFamily="18" charset="0"/>
                          </a:rPr>
                        </m:ctrlPr>
                      </m:dPr>
                      <m:e>
                        <m:sSub>
                          <m:sSubPr>
                            <m:ctrlPr>
                              <a:rPr lang="es-ES" i="1">
                                <a:solidFill>
                                  <a:srgbClr val="FFFF00"/>
                                </a:solidFill>
                                <a:latin typeface="Cambria Math" panose="02040503050406030204" pitchFamily="18" charset="0"/>
                                <a:ea typeface="Cambria Math" panose="02040503050406030204" pitchFamily="18" charset="0"/>
                              </a:rPr>
                            </m:ctrlPr>
                          </m:sSubPr>
                          <m:e>
                            <m:r>
                              <a:rPr lang="es-ES" i="1">
                                <a:solidFill>
                                  <a:srgbClr val="FFFF00"/>
                                </a:solidFill>
                                <a:latin typeface="Cambria Math" panose="02040503050406030204" pitchFamily="18" charset="0"/>
                                <a:ea typeface="Cambria Math" panose="02040503050406030204" pitchFamily="18" charset="0"/>
                              </a:rPr>
                              <m:t>𝐶</m:t>
                            </m:r>
                          </m:e>
                          <m:sub>
                            <m:r>
                              <a:rPr lang="es-ES" i="1">
                                <a:solidFill>
                                  <a:srgbClr val="FFFF00"/>
                                </a:solidFill>
                                <a:latin typeface="Cambria Math" panose="02040503050406030204" pitchFamily="18" charset="0"/>
                                <a:ea typeface="Cambria Math" panose="02040503050406030204" pitchFamily="18" charset="0"/>
                              </a:rPr>
                              <m:t>3</m:t>
                            </m:r>
                          </m:sub>
                        </m:sSub>
                        <m:sSup>
                          <m:sSupPr>
                            <m:ctrlPr>
                              <a:rPr lang="es-ES" i="1">
                                <a:solidFill>
                                  <a:srgbClr val="FFFF00"/>
                                </a:solidFill>
                                <a:latin typeface="Cambria Math" panose="02040503050406030204" pitchFamily="18" charset="0"/>
                                <a:ea typeface="Cambria Math" panose="02040503050406030204" pitchFamily="18" charset="0"/>
                              </a:rPr>
                            </m:ctrlPr>
                          </m:sSupPr>
                          <m:e>
                            <m:r>
                              <a:rPr lang="es-ES" i="1">
                                <a:solidFill>
                                  <a:srgbClr val="FFFF00"/>
                                </a:solidFill>
                                <a:latin typeface="Cambria Math" panose="02040503050406030204" pitchFamily="18" charset="0"/>
                                <a:ea typeface="Cambria Math" panose="02040503050406030204" pitchFamily="18" charset="0"/>
                              </a:rPr>
                              <m:t>𝑒</m:t>
                            </m:r>
                          </m:e>
                          <m:sup>
                            <m:r>
                              <a:rPr lang="es-ES" i="1">
                                <a:solidFill>
                                  <a:srgbClr val="FFFF00"/>
                                </a:solidFill>
                                <a:latin typeface="Cambria Math" panose="02040503050406030204" pitchFamily="18" charset="0"/>
                                <a:ea typeface="Cambria Math" panose="02040503050406030204" pitchFamily="18" charset="0"/>
                              </a:rPr>
                              <m:t>−</m:t>
                            </m:r>
                            <m:r>
                              <a:rPr lang="es-ES" i="1">
                                <a:solidFill>
                                  <a:srgbClr val="FFFF00"/>
                                </a:solidFill>
                                <a:latin typeface="Cambria Math" panose="02040503050406030204" pitchFamily="18" charset="0"/>
                                <a:ea typeface="Cambria Math" panose="02040503050406030204" pitchFamily="18" charset="0"/>
                              </a:rPr>
                              <m:t>𝜆</m:t>
                            </m:r>
                            <m:r>
                              <a:rPr lang="es-ES" i="1">
                                <a:solidFill>
                                  <a:srgbClr val="FFFF00"/>
                                </a:solidFill>
                                <a:latin typeface="Cambria Math" panose="02040503050406030204" pitchFamily="18" charset="0"/>
                                <a:ea typeface="Cambria Math" panose="02040503050406030204" pitchFamily="18" charset="0"/>
                              </a:rPr>
                              <m:t>𝑦</m:t>
                            </m:r>
                          </m:sup>
                        </m:sSup>
                        <m:r>
                          <a:rPr lang="es-ES" i="1">
                            <a:solidFill>
                              <a:srgbClr val="FFFF00"/>
                            </a:solidFill>
                            <a:latin typeface="Cambria Math" panose="02040503050406030204" pitchFamily="18" charset="0"/>
                            <a:ea typeface="Cambria Math" panose="02040503050406030204" pitchFamily="18" charset="0"/>
                          </a:rPr>
                          <m:t>+</m:t>
                        </m:r>
                        <m:sSub>
                          <m:sSubPr>
                            <m:ctrlPr>
                              <a:rPr lang="es-ES" i="1">
                                <a:solidFill>
                                  <a:srgbClr val="FFFF00"/>
                                </a:solidFill>
                                <a:latin typeface="Cambria Math" panose="02040503050406030204" pitchFamily="18" charset="0"/>
                                <a:ea typeface="Cambria Math" panose="02040503050406030204" pitchFamily="18" charset="0"/>
                              </a:rPr>
                            </m:ctrlPr>
                          </m:sSubPr>
                          <m:e>
                            <m:r>
                              <a:rPr lang="es-ES" i="1">
                                <a:solidFill>
                                  <a:srgbClr val="FFFF00"/>
                                </a:solidFill>
                                <a:latin typeface="Cambria Math" panose="02040503050406030204" pitchFamily="18" charset="0"/>
                                <a:ea typeface="Cambria Math" panose="02040503050406030204" pitchFamily="18" charset="0"/>
                              </a:rPr>
                              <m:t>𝐶</m:t>
                            </m:r>
                          </m:e>
                          <m:sub>
                            <m:r>
                              <a:rPr lang="es-ES" i="1">
                                <a:solidFill>
                                  <a:srgbClr val="FFFF00"/>
                                </a:solidFill>
                                <a:latin typeface="Cambria Math" panose="02040503050406030204" pitchFamily="18" charset="0"/>
                                <a:ea typeface="Cambria Math" panose="02040503050406030204" pitchFamily="18" charset="0"/>
                              </a:rPr>
                              <m:t>4</m:t>
                            </m:r>
                          </m:sub>
                        </m:sSub>
                        <m:sSup>
                          <m:sSupPr>
                            <m:ctrlPr>
                              <a:rPr lang="es-ES" i="1">
                                <a:solidFill>
                                  <a:srgbClr val="FFFF00"/>
                                </a:solidFill>
                                <a:latin typeface="Cambria Math" panose="02040503050406030204" pitchFamily="18" charset="0"/>
                                <a:ea typeface="Cambria Math" panose="02040503050406030204" pitchFamily="18" charset="0"/>
                              </a:rPr>
                            </m:ctrlPr>
                          </m:sSupPr>
                          <m:e>
                            <m:r>
                              <a:rPr lang="es-ES" i="1">
                                <a:solidFill>
                                  <a:srgbClr val="FFFF00"/>
                                </a:solidFill>
                                <a:latin typeface="Cambria Math" panose="02040503050406030204" pitchFamily="18" charset="0"/>
                                <a:ea typeface="Cambria Math" panose="02040503050406030204" pitchFamily="18" charset="0"/>
                              </a:rPr>
                              <m:t>𝑒</m:t>
                            </m:r>
                          </m:e>
                          <m:sup>
                            <m:r>
                              <a:rPr lang="es-ES" i="1">
                                <a:solidFill>
                                  <a:srgbClr val="FFFF00"/>
                                </a:solidFill>
                                <a:latin typeface="Cambria Math" panose="02040503050406030204" pitchFamily="18" charset="0"/>
                                <a:ea typeface="Cambria Math" panose="02040503050406030204" pitchFamily="18" charset="0"/>
                              </a:rPr>
                              <m:t>𝜆</m:t>
                            </m:r>
                            <m:r>
                              <a:rPr lang="es-ES" i="1">
                                <a:solidFill>
                                  <a:srgbClr val="FFFF00"/>
                                </a:solidFill>
                                <a:latin typeface="Cambria Math" panose="02040503050406030204" pitchFamily="18" charset="0"/>
                                <a:ea typeface="Cambria Math" panose="02040503050406030204" pitchFamily="18" charset="0"/>
                              </a:rPr>
                              <m:t>𝑦</m:t>
                            </m:r>
                          </m:sup>
                        </m:sSup>
                      </m:e>
                    </m:d>
                    <m:r>
                      <a:rPr lang="es-ES" b="0" i="1" smtClean="0">
                        <a:solidFill>
                          <a:srgbClr val="FFFF00"/>
                        </a:solidFill>
                        <a:latin typeface="Cambria Math" panose="02040503050406030204" pitchFamily="18" charset="0"/>
                        <a:ea typeface="Cambria Math" panose="02040503050406030204" pitchFamily="18" charset="0"/>
                      </a:rPr>
                      <m:t>=</m:t>
                    </m:r>
                    <m:sSub>
                      <m:sSubPr>
                        <m:ctrlPr>
                          <a:rPr lang="es-ES" i="1">
                            <a:solidFill>
                              <a:srgbClr val="FFFF00"/>
                            </a:solidFill>
                            <a:latin typeface="Cambria Math" panose="02040503050406030204" pitchFamily="18" charset="0"/>
                            <a:ea typeface="Cambria Math" panose="02040503050406030204" pitchFamily="18" charset="0"/>
                          </a:rPr>
                        </m:ctrlPr>
                      </m:sSubPr>
                      <m:e>
                        <m:r>
                          <a:rPr lang="es-ES" i="1">
                            <a:solidFill>
                              <a:srgbClr val="FFFF00"/>
                            </a:solidFill>
                            <a:latin typeface="Cambria Math" panose="02040503050406030204" pitchFamily="18" charset="0"/>
                            <a:ea typeface="Cambria Math" panose="02040503050406030204" pitchFamily="18" charset="0"/>
                          </a:rPr>
                          <m:t>𝐶</m:t>
                        </m:r>
                      </m:e>
                      <m:sub>
                        <m:r>
                          <a:rPr lang="es-ES" i="1">
                            <a:solidFill>
                              <a:srgbClr val="FFFF00"/>
                            </a:solidFill>
                            <a:latin typeface="Cambria Math" panose="02040503050406030204" pitchFamily="18" charset="0"/>
                            <a:ea typeface="Cambria Math" panose="02040503050406030204" pitchFamily="18" charset="0"/>
                          </a:rPr>
                          <m:t>2</m:t>
                        </m:r>
                      </m:sub>
                    </m:sSub>
                  </m:oMath>
                </a14:m>
                <a:r>
                  <a:rPr lang="es-ES" dirty="0">
                    <a:solidFill>
                      <a:srgbClr val="FFFF00"/>
                    </a:solidFill>
                    <a:ea typeface="Cambria Math" panose="02040503050406030204" pitchFamily="18" charset="0"/>
                  </a:rPr>
                  <a:t> </a:t>
                </a:r>
                <a14:m>
                  <m:oMath xmlns:m="http://schemas.openxmlformats.org/officeDocument/2006/math">
                    <m:sSub>
                      <m:sSubPr>
                        <m:ctrlPr>
                          <a:rPr lang="es-ES" i="1">
                            <a:solidFill>
                              <a:srgbClr val="FFFF00"/>
                            </a:solidFill>
                            <a:latin typeface="Cambria Math" panose="02040503050406030204" pitchFamily="18" charset="0"/>
                            <a:ea typeface="Cambria Math" panose="02040503050406030204" pitchFamily="18" charset="0"/>
                          </a:rPr>
                        </m:ctrlPr>
                      </m:sSubPr>
                      <m:e>
                        <m:r>
                          <a:rPr lang="es-ES" i="1">
                            <a:solidFill>
                              <a:srgbClr val="FFFF00"/>
                            </a:solidFill>
                            <a:latin typeface="Cambria Math" panose="02040503050406030204" pitchFamily="18" charset="0"/>
                            <a:ea typeface="Cambria Math" panose="02040503050406030204" pitchFamily="18" charset="0"/>
                          </a:rPr>
                          <m:t>𝐶</m:t>
                        </m:r>
                      </m:e>
                      <m:sub>
                        <m:r>
                          <a:rPr lang="es-ES" i="1">
                            <a:solidFill>
                              <a:srgbClr val="FFFF00"/>
                            </a:solidFill>
                            <a:latin typeface="Cambria Math" panose="02040503050406030204" pitchFamily="18" charset="0"/>
                            <a:ea typeface="Cambria Math" panose="02040503050406030204" pitchFamily="18" charset="0"/>
                          </a:rPr>
                          <m:t>4</m:t>
                        </m:r>
                      </m:sub>
                    </m:sSub>
                  </m:oMath>
                </a14:m>
                <a:r>
                  <a:rPr lang="es-ES" dirty="0">
                    <a:solidFill>
                      <a:srgbClr val="FFFF00"/>
                    </a:solidFill>
                    <a:ea typeface="Cambria Math" panose="02040503050406030204" pitchFamily="18" charset="0"/>
                  </a:rPr>
                  <a:t> </a:t>
                </a:r>
                <a14:m>
                  <m:oMath xmlns:m="http://schemas.openxmlformats.org/officeDocument/2006/math">
                    <m:r>
                      <a:rPr lang="es-ES" i="1">
                        <a:solidFill>
                          <a:srgbClr val="FFFF00"/>
                        </a:solidFill>
                        <a:latin typeface="Cambria Math" panose="02040503050406030204" pitchFamily="18" charset="0"/>
                        <a:ea typeface="Cambria Math" panose="02040503050406030204" pitchFamily="18" charset="0"/>
                      </a:rPr>
                      <m:t>𝑠𝑒𝑛</m:t>
                    </m:r>
                    <m:r>
                      <a:rPr lang="es-ES" i="1">
                        <a:solidFill>
                          <a:srgbClr val="FFFF00"/>
                        </a:solidFill>
                        <a:latin typeface="Cambria Math" panose="02040503050406030204" pitchFamily="18" charset="0"/>
                        <a:ea typeface="Cambria Math" panose="02040503050406030204" pitchFamily="18" charset="0"/>
                      </a:rPr>
                      <m:t>𝜆</m:t>
                    </m:r>
                    <m:r>
                      <a:rPr lang="es-ES" i="1">
                        <a:solidFill>
                          <a:srgbClr val="FFFF00"/>
                        </a:solidFill>
                        <a:latin typeface="Cambria Math" panose="02040503050406030204" pitchFamily="18" charset="0"/>
                        <a:ea typeface="Cambria Math" panose="02040503050406030204" pitchFamily="18" charset="0"/>
                      </a:rPr>
                      <m:t>𝐿</m:t>
                    </m:r>
                    <m:r>
                      <a:rPr lang="es-ES" i="1">
                        <a:solidFill>
                          <a:srgbClr val="FFFF00"/>
                        </a:solidFill>
                        <a:latin typeface="Cambria Math" panose="02040503050406030204" pitchFamily="18" charset="0"/>
                        <a:ea typeface="Cambria Math" panose="02040503050406030204" pitchFamily="18" charset="0"/>
                      </a:rPr>
                      <m:t>∗</m:t>
                    </m:r>
                    <m:d>
                      <m:dPr>
                        <m:ctrlPr>
                          <a:rPr lang="es-ES" i="1">
                            <a:solidFill>
                              <a:srgbClr val="FFFF00"/>
                            </a:solidFill>
                            <a:latin typeface="Cambria Math" panose="02040503050406030204" pitchFamily="18" charset="0"/>
                            <a:ea typeface="Cambria Math" panose="02040503050406030204" pitchFamily="18" charset="0"/>
                          </a:rPr>
                        </m:ctrlPr>
                      </m:dPr>
                      <m:e>
                        <m:sSup>
                          <m:sSupPr>
                            <m:ctrlPr>
                              <a:rPr lang="es-ES" i="1">
                                <a:solidFill>
                                  <a:srgbClr val="FFFF00"/>
                                </a:solidFill>
                                <a:latin typeface="Cambria Math" panose="02040503050406030204" pitchFamily="18" charset="0"/>
                                <a:ea typeface="Cambria Math" panose="02040503050406030204" pitchFamily="18" charset="0"/>
                              </a:rPr>
                            </m:ctrlPr>
                          </m:sSupPr>
                          <m:e>
                            <m:r>
                              <a:rPr lang="es-ES" i="1">
                                <a:solidFill>
                                  <a:srgbClr val="FFFF00"/>
                                </a:solidFill>
                                <a:latin typeface="Cambria Math" panose="02040503050406030204" pitchFamily="18" charset="0"/>
                                <a:ea typeface="Cambria Math" panose="02040503050406030204" pitchFamily="18" charset="0"/>
                              </a:rPr>
                              <m:t>𝑒</m:t>
                            </m:r>
                          </m:e>
                          <m:sup>
                            <m:r>
                              <a:rPr lang="es-ES" i="1">
                                <a:solidFill>
                                  <a:srgbClr val="FFFF00"/>
                                </a:solidFill>
                                <a:latin typeface="Cambria Math" panose="02040503050406030204" pitchFamily="18" charset="0"/>
                                <a:ea typeface="Cambria Math" panose="02040503050406030204" pitchFamily="18" charset="0"/>
                              </a:rPr>
                              <m:t>𝜆</m:t>
                            </m:r>
                            <m:r>
                              <a:rPr lang="es-ES" i="1">
                                <a:solidFill>
                                  <a:srgbClr val="FFFF00"/>
                                </a:solidFill>
                                <a:latin typeface="Cambria Math" panose="02040503050406030204" pitchFamily="18" charset="0"/>
                                <a:ea typeface="Cambria Math" panose="02040503050406030204" pitchFamily="18" charset="0"/>
                              </a:rPr>
                              <m:t>𝑦</m:t>
                            </m:r>
                          </m:sup>
                        </m:sSup>
                        <m:r>
                          <a:rPr lang="es-ES" b="0" i="1" smtClean="0">
                            <a:solidFill>
                              <a:srgbClr val="FFFF00"/>
                            </a:solidFill>
                            <a:latin typeface="Cambria Math" panose="02040503050406030204" pitchFamily="18" charset="0"/>
                            <a:ea typeface="Cambria Math" panose="02040503050406030204" pitchFamily="18" charset="0"/>
                          </a:rPr>
                          <m:t>−</m:t>
                        </m:r>
                        <m:sSup>
                          <m:sSupPr>
                            <m:ctrlPr>
                              <a:rPr lang="es-ES" i="1">
                                <a:solidFill>
                                  <a:srgbClr val="FFFF00"/>
                                </a:solidFill>
                                <a:latin typeface="Cambria Math" panose="02040503050406030204" pitchFamily="18" charset="0"/>
                                <a:ea typeface="Cambria Math" panose="02040503050406030204" pitchFamily="18" charset="0"/>
                              </a:rPr>
                            </m:ctrlPr>
                          </m:sSupPr>
                          <m:e>
                            <m:r>
                              <a:rPr lang="es-ES" i="1">
                                <a:solidFill>
                                  <a:srgbClr val="FFFF00"/>
                                </a:solidFill>
                                <a:latin typeface="Cambria Math" panose="02040503050406030204" pitchFamily="18" charset="0"/>
                                <a:ea typeface="Cambria Math" panose="02040503050406030204" pitchFamily="18" charset="0"/>
                              </a:rPr>
                              <m:t>𝑒</m:t>
                            </m:r>
                          </m:e>
                          <m:sup>
                            <m:r>
                              <a:rPr lang="es-ES" i="1">
                                <a:solidFill>
                                  <a:srgbClr val="FFFF00"/>
                                </a:solidFill>
                                <a:latin typeface="Cambria Math" panose="02040503050406030204" pitchFamily="18" charset="0"/>
                                <a:ea typeface="Cambria Math" panose="02040503050406030204" pitchFamily="18" charset="0"/>
                              </a:rPr>
                              <m:t>−</m:t>
                            </m:r>
                            <m:r>
                              <a:rPr lang="es-ES" i="1">
                                <a:solidFill>
                                  <a:srgbClr val="FFFF00"/>
                                </a:solidFill>
                                <a:latin typeface="Cambria Math" panose="02040503050406030204" pitchFamily="18" charset="0"/>
                                <a:ea typeface="Cambria Math" panose="02040503050406030204" pitchFamily="18" charset="0"/>
                              </a:rPr>
                              <m:t>𝜆</m:t>
                            </m:r>
                            <m:r>
                              <a:rPr lang="es-ES" i="1">
                                <a:solidFill>
                                  <a:srgbClr val="FFFF00"/>
                                </a:solidFill>
                                <a:latin typeface="Cambria Math" panose="02040503050406030204" pitchFamily="18" charset="0"/>
                                <a:ea typeface="Cambria Math" panose="02040503050406030204" pitchFamily="18" charset="0"/>
                              </a:rPr>
                              <m:t>𝑦</m:t>
                            </m:r>
                          </m:sup>
                        </m:sSup>
                      </m:e>
                    </m:d>
                    <m:r>
                      <a:rPr lang="es-ES" b="0" i="1" smtClean="0">
                        <a:solidFill>
                          <a:srgbClr val="FFFF00"/>
                        </a:solidFill>
                        <a:latin typeface="Cambria Math" panose="02040503050406030204" pitchFamily="18" charset="0"/>
                        <a:ea typeface="Cambria Math" panose="02040503050406030204" pitchFamily="18" charset="0"/>
                      </a:rPr>
                      <m:t>=0</m:t>
                    </m:r>
                  </m:oMath>
                </a14:m>
                <a:endParaRPr lang="es-CL" dirty="0"/>
              </a:p>
              <a:p>
                <a:r>
                  <a:rPr lang="es-CL" dirty="0"/>
                  <a:t>Para que esto se cumpla</a:t>
                </a:r>
              </a:p>
              <a:p>
                <a14:m>
                  <m:oMath xmlns:m="http://schemas.openxmlformats.org/officeDocument/2006/math">
                    <m:r>
                      <a:rPr lang="es-ES" i="1" smtClean="0">
                        <a:solidFill>
                          <a:srgbClr val="FFFF00"/>
                        </a:solidFill>
                        <a:latin typeface="Cambria Math" panose="02040503050406030204" pitchFamily="18" charset="0"/>
                        <a:ea typeface="Cambria Math" panose="02040503050406030204" pitchFamily="18" charset="0"/>
                      </a:rPr>
                      <m:t>𝜆</m:t>
                    </m:r>
                    <m:r>
                      <a:rPr lang="es-ES" b="0" i="1" smtClean="0">
                        <a:solidFill>
                          <a:srgbClr val="FFFF00"/>
                        </a:solidFill>
                        <a:latin typeface="Cambria Math" panose="02040503050406030204" pitchFamily="18" charset="0"/>
                        <a:ea typeface="Cambria Math" panose="02040503050406030204" pitchFamily="18" charset="0"/>
                      </a:rPr>
                      <m:t>=</m:t>
                    </m:r>
                    <m:f>
                      <m:fPr>
                        <m:ctrlPr>
                          <a:rPr lang="es-ES" b="0" i="1" smtClean="0">
                            <a:solidFill>
                              <a:srgbClr val="FFFF00"/>
                            </a:solidFill>
                            <a:latin typeface="Cambria Math" panose="02040503050406030204" pitchFamily="18" charset="0"/>
                            <a:ea typeface="Cambria Math" panose="02040503050406030204" pitchFamily="18" charset="0"/>
                          </a:rPr>
                        </m:ctrlPr>
                      </m:fPr>
                      <m:num>
                        <m:r>
                          <a:rPr lang="es-ES" b="0" i="1" smtClean="0">
                            <a:solidFill>
                              <a:srgbClr val="FFFF00"/>
                            </a:solidFill>
                            <a:latin typeface="Cambria Math" panose="02040503050406030204" pitchFamily="18" charset="0"/>
                            <a:ea typeface="Cambria Math" panose="02040503050406030204" pitchFamily="18" charset="0"/>
                          </a:rPr>
                          <m:t>𝑛</m:t>
                        </m:r>
                        <m:r>
                          <a:rPr lang="es-ES" b="0" i="1" smtClean="0">
                            <a:solidFill>
                              <a:srgbClr val="FFFF00"/>
                            </a:solidFill>
                            <a:latin typeface="Cambria Math" panose="02040503050406030204" pitchFamily="18" charset="0"/>
                            <a:ea typeface="Cambria Math" panose="02040503050406030204" pitchFamily="18" charset="0"/>
                          </a:rPr>
                          <m:t>𝜋</m:t>
                        </m:r>
                      </m:num>
                      <m:den>
                        <m:r>
                          <a:rPr lang="es-ES" b="0" i="1" smtClean="0">
                            <a:solidFill>
                              <a:srgbClr val="FFFF00"/>
                            </a:solidFill>
                            <a:latin typeface="Cambria Math" panose="02040503050406030204" pitchFamily="18" charset="0"/>
                            <a:ea typeface="Cambria Math" panose="02040503050406030204" pitchFamily="18" charset="0"/>
                          </a:rPr>
                          <m:t>𝐿</m:t>
                        </m:r>
                      </m:den>
                    </m:f>
                    <m:r>
                      <a:rPr lang="es-ES" b="0" i="1" smtClean="0">
                        <a:solidFill>
                          <a:srgbClr val="FFFF00"/>
                        </a:solidFill>
                        <a:latin typeface="Cambria Math" panose="02040503050406030204" pitchFamily="18" charset="0"/>
                        <a:ea typeface="Cambria Math" panose="02040503050406030204" pitchFamily="18" charset="0"/>
                      </a:rPr>
                      <m:t> </m:t>
                    </m:r>
                    <m:r>
                      <a:rPr lang="es-ES" b="0" i="1" smtClean="0">
                        <a:solidFill>
                          <a:srgbClr val="FFFF00"/>
                        </a:solidFill>
                        <a:latin typeface="Cambria Math" panose="02040503050406030204" pitchFamily="18" charset="0"/>
                        <a:ea typeface="Cambria Math" panose="02040503050406030204" pitchFamily="18" charset="0"/>
                      </a:rPr>
                      <m:t>𝑐𝑜𝑛</m:t>
                    </m:r>
                    <m:r>
                      <a:rPr lang="es-ES" b="0" i="1" smtClean="0">
                        <a:solidFill>
                          <a:srgbClr val="FFFF00"/>
                        </a:solidFill>
                        <a:latin typeface="Cambria Math" panose="02040503050406030204" pitchFamily="18" charset="0"/>
                        <a:ea typeface="Cambria Math" panose="02040503050406030204" pitchFamily="18" charset="0"/>
                      </a:rPr>
                      <m:t> </m:t>
                    </m:r>
                    <m:r>
                      <a:rPr lang="es-ES" b="0" i="1" smtClean="0">
                        <a:solidFill>
                          <a:srgbClr val="FFFF00"/>
                        </a:solidFill>
                        <a:latin typeface="Cambria Math" panose="02040503050406030204" pitchFamily="18" charset="0"/>
                        <a:ea typeface="Cambria Math" panose="02040503050406030204" pitchFamily="18" charset="0"/>
                      </a:rPr>
                      <m:t>𝑛</m:t>
                    </m:r>
                    <m:r>
                      <a:rPr lang="es-ES" b="0" i="1" smtClean="0">
                        <a:solidFill>
                          <a:srgbClr val="FFFF00"/>
                        </a:solidFill>
                        <a:latin typeface="Cambria Math" panose="02040503050406030204" pitchFamily="18" charset="0"/>
                        <a:ea typeface="Cambria Math" panose="02040503050406030204" pitchFamily="18" charset="0"/>
                      </a:rPr>
                      <m:t>=1,  2, 3…</m:t>
                    </m:r>
                  </m:oMath>
                </a14:m>
                <a:endParaRPr lang="es-CL" dirty="0"/>
              </a:p>
              <a:p>
                <a14:m>
                  <m:oMath xmlns:m="http://schemas.openxmlformats.org/officeDocument/2006/math">
                    <m:r>
                      <a:rPr lang="es-ES" i="1">
                        <a:solidFill>
                          <a:srgbClr val="FFFF00"/>
                        </a:solidFill>
                        <a:latin typeface="Cambria Math" panose="02040503050406030204" pitchFamily="18" charset="0"/>
                        <a:ea typeface="Cambria Math" panose="02040503050406030204" pitchFamily="18" charset="0"/>
                      </a:rPr>
                      <m:t>𝜃</m:t>
                    </m:r>
                    <m:r>
                      <a:rPr lang="es-ES" b="0" i="1" smtClean="0">
                        <a:solidFill>
                          <a:srgbClr val="FFFF00"/>
                        </a:solidFill>
                        <a:latin typeface="Cambria Math" panose="02040503050406030204" pitchFamily="18" charset="0"/>
                        <a:ea typeface="Cambria Math" panose="02040503050406030204" pitchFamily="18" charset="0"/>
                      </a:rPr>
                      <m:t>(</m:t>
                    </m:r>
                    <m:r>
                      <a:rPr lang="es-ES" b="0" i="1" smtClean="0">
                        <a:solidFill>
                          <a:srgbClr val="FFFF00"/>
                        </a:solidFill>
                        <a:latin typeface="Cambria Math" panose="02040503050406030204" pitchFamily="18" charset="0"/>
                        <a:ea typeface="Cambria Math" panose="02040503050406030204" pitchFamily="18" charset="0"/>
                      </a:rPr>
                      <m:t>𝑥</m:t>
                    </m:r>
                    <m:r>
                      <a:rPr lang="es-ES" b="0" i="1" smtClean="0">
                        <a:solidFill>
                          <a:srgbClr val="FFFF00"/>
                        </a:solidFill>
                        <a:latin typeface="Cambria Math" panose="02040503050406030204" pitchFamily="18" charset="0"/>
                        <a:ea typeface="Cambria Math" panose="02040503050406030204" pitchFamily="18" charset="0"/>
                      </a:rPr>
                      <m:t>,</m:t>
                    </m:r>
                    <m:r>
                      <a:rPr lang="es-ES" b="0" i="1" smtClean="0">
                        <a:solidFill>
                          <a:srgbClr val="FFFF00"/>
                        </a:solidFill>
                        <a:latin typeface="Cambria Math" panose="02040503050406030204" pitchFamily="18" charset="0"/>
                        <a:ea typeface="Cambria Math" panose="02040503050406030204" pitchFamily="18" charset="0"/>
                      </a:rPr>
                      <m:t>𝑦</m:t>
                    </m:r>
                    <m:r>
                      <a:rPr lang="es-ES" b="0" i="1" smtClean="0">
                        <a:solidFill>
                          <a:srgbClr val="FFFF00"/>
                        </a:solidFill>
                        <a:latin typeface="Cambria Math" panose="02040503050406030204" pitchFamily="18" charset="0"/>
                        <a:ea typeface="Cambria Math" panose="02040503050406030204" pitchFamily="18" charset="0"/>
                      </a:rPr>
                      <m:t>)=</m:t>
                    </m:r>
                    <m:sSub>
                      <m:sSubPr>
                        <m:ctrlPr>
                          <a:rPr lang="es-ES" i="1">
                            <a:solidFill>
                              <a:srgbClr val="FFFF00"/>
                            </a:solidFill>
                            <a:latin typeface="Cambria Math" panose="02040503050406030204" pitchFamily="18" charset="0"/>
                            <a:ea typeface="Cambria Math" panose="02040503050406030204" pitchFamily="18" charset="0"/>
                          </a:rPr>
                        </m:ctrlPr>
                      </m:sSubPr>
                      <m:e>
                        <m:r>
                          <a:rPr lang="es-ES" i="1">
                            <a:solidFill>
                              <a:srgbClr val="FFFF00"/>
                            </a:solidFill>
                            <a:latin typeface="Cambria Math" panose="02040503050406030204" pitchFamily="18" charset="0"/>
                            <a:ea typeface="Cambria Math" panose="02040503050406030204" pitchFamily="18" charset="0"/>
                          </a:rPr>
                          <m:t>𝐶</m:t>
                        </m:r>
                      </m:e>
                      <m:sub>
                        <m:r>
                          <a:rPr lang="es-ES" b="0" i="1" smtClean="0">
                            <a:solidFill>
                              <a:srgbClr val="FFFF00"/>
                            </a:solidFill>
                            <a:latin typeface="Cambria Math" panose="02040503050406030204" pitchFamily="18" charset="0"/>
                            <a:ea typeface="Cambria Math" panose="02040503050406030204" pitchFamily="18" charset="0"/>
                          </a:rPr>
                          <m:t>𝑛</m:t>
                        </m:r>
                      </m:sub>
                    </m:sSub>
                  </m:oMath>
                </a14:m>
                <a:r>
                  <a:rPr lang="es-ES" dirty="0">
                    <a:solidFill>
                      <a:srgbClr val="FFFF00"/>
                    </a:solidFill>
                    <a:ea typeface="Cambria Math" panose="02040503050406030204" pitchFamily="18" charset="0"/>
                  </a:rPr>
                  <a:t> </a:t>
                </a:r>
                <a14:m>
                  <m:oMath xmlns:m="http://schemas.openxmlformats.org/officeDocument/2006/math">
                    <m:r>
                      <a:rPr lang="es-ES" i="1">
                        <a:solidFill>
                          <a:srgbClr val="FFFF00"/>
                        </a:solidFill>
                        <a:latin typeface="Cambria Math" panose="02040503050406030204" pitchFamily="18" charset="0"/>
                        <a:ea typeface="Cambria Math" panose="02040503050406030204" pitchFamily="18" charset="0"/>
                      </a:rPr>
                      <m:t>𝑠𝑒𝑛</m:t>
                    </m:r>
                    <m:r>
                      <a:rPr lang="es-ES" b="0" i="1" smtClean="0">
                        <a:solidFill>
                          <a:srgbClr val="FFFF00"/>
                        </a:solidFill>
                        <a:latin typeface="Cambria Math" panose="02040503050406030204" pitchFamily="18" charset="0"/>
                        <a:ea typeface="Cambria Math" panose="02040503050406030204" pitchFamily="18" charset="0"/>
                      </a:rPr>
                      <m:t>(</m:t>
                    </m:r>
                    <m:f>
                      <m:fPr>
                        <m:ctrlPr>
                          <a:rPr lang="es-ES" b="0" i="1" smtClean="0">
                            <a:solidFill>
                              <a:srgbClr val="FFFF00"/>
                            </a:solidFill>
                            <a:latin typeface="Cambria Math" panose="02040503050406030204" pitchFamily="18" charset="0"/>
                            <a:ea typeface="Cambria Math" panose="02040503050406030204" pitchFamily="18" charset="0"/>
                          </a:rPr>
                        </m:ctrlPr>
                      </m:fPr>
                      <m:num>
                        <m:r>
                          <a:rPr lang="es-ES" i="1">
                            <a:solidFill>
                              <a:srgbClr val="FFFF00"/>
                            </a:solidFill>
                            <a:latin typeface="Cambria Math" panose="02040503050406030204" pitchFamily="18" charset="0"/>
                            <a:ea typeface="Cambria Math" panose="02040503050406030204" pitchFamily="18" charset="0"/>
                          </a:rPr>
                          <m:t>𝑛</m:t>
                        </m:r>
                        <m:r>
                          <a:rPr lang="es-ES" i="1">
                            <a:solidFill>
                              <a:srgbClr val="FFFF00"/>
                            </a:solidFill>
                            <a:latin typeface="Cambria Math" panose="02040503050406030204" pitchFamily="18" charset="0"/>
                            <a:ea typeface="Cambria Math" panose="02040503050406030204" pitchFamily="18" charset="0"/>
                          </a:rPr>
                          <m:t>𝜋</m:t>
                        </m:r>
                        <m:r>
                          <a:rPr lang="es-ES" b="0" i="1" smtClean="0">
                            <a:solidFill>
                              <a:srgbClr val="FFFF00"/>
                            </a:solidFill>
                            <a:latin typeface="Cambria Math" panose="02040503050406030204" pitchFamily="18" charset="0"/>
                            <a:ea typeface="Cambria Math" panose="02040503050406030204" pitchFamily="18" charset="0"/>
                          </a:rPr>
                          <m:t>𝑥</m:t>
                        </m:r>
                      </m:num>
                      <m:den>
                        <m:r>
                          <a:rPr lang="es-ES" b="0" i="1" smtClean="0">
                            <a:solidFill>
                              <a:srgbClr val="FFFF00"/>
                            </a:solidFill>
                            <a:latin typeface="Cambria Math" panose="02040503050406030204" pitchFamily="18" charset="0"/>
                            <a:ea typeface="Cambria Math" panose="02040503050406030204" pitchFamily="18" charset="0"/>
                          </a:rPr>
                          <m:t>𝐿</m:t>
                        </m:r>
                      </m:den>
                    </m:f>
                    <m:r>
                      <a:rPr lang="es-ES" b="0" i="1" smtClean="0">
                        <a:solidFill>
                          <a:srgbClr val="FFFF00"/>
                        </a:solidFill>
                        <a:latin typeface="Cambria Math" panose="02040503050406030204" pitchFamily="18" charset="0"/>
                        <a:ea typeface="Cambria Math" panose="02040503050406030204" pitchFamily="18" charset="0"/>
                      </a:rPr>
                      <m:t>)</m:t>
                    </m:r>
                    <m:r>
                      <a:rPr lang="es-ES" i="1">
                        <a:solidFill>
                          <a:srgbClr val="FFFF00"/>
                        </a:solidFill>
                        <a:latin typeface="Cambria Math" panose="02040503050406030204" pitchFamily="18" charset="0"/>
                        <a:ea typeface="Cambria Math" panose="02040503050406030204" pitchFamily="18" charset="0"/>
                      </a:rPr>
                      <m:t>∗</m:t>
                    </m:r>
                    <m:d>
                      <m:dPr>
                        <m:ctrlPr>
                          <a:rPr lang="es-ES" i="1">
                            <a:solidFill>
                              <a:srgbClr val="FFFF00"/>
                            </a:solidFill>
                            <a:latin typeface="Cambria Math" panose="02040503050406030204" pitchFamily="18" charset="0"/>
                            <a:ea typeface="Cambria Math" panose="02040503050406030204" pitchFamily="18" charset="0"/>
                          </a:rPr>
                        </m:ctrlPr>
                      </m:dPr>
                      <m:e>
                        <m:sSup>
                          <m:sSupPr>
                            <m:ctrlPr>
                              <a:rPr lang="es-ES" i="1">
                                <a:solidFill>
                                  <a:srgbClr val="FFFF00"/>
                                </a:solidFill>
                                <a:latin typeface="Cambria Math" panose="02040503050406030204" pitchFamily="18" charset="0"/>
                                <a:ea typeface="Cambria Math" panose="02040503050406030204" pitchFamily="18" charset="0"/>
                              </a:rPr>
                            </m:ctrlPr>
                          </m:sSupPr>
                          <m:e>
                            <m:r>
                              <a:rPr lang="es-ES" i="1">
                                <a:solidFill>
                                  <a:srgbClr val="FFFF00"/>
                                </a:solidFill>
                                <a:latin typeface="Cambria Math" panose="02040503050406030204" pitchFamily="18" charset="0"/>
                                <a:ea typeface="Cambria Math" panose="02040503050406030204" pitchFamily="18" charset="0"/>
                              </a:rPr>
                              <m:t>𝑒</m:t>
                            </m:r>
                          </m:e>
                          <m:sup>
                            <m:f>
                              <m:fPr>
                                <m:ctrlPr>
                                  <a:rPr lang="es-ES" i="1">
                                    <a:solidFill>
                                      <a:srgbClr val="FFFF00"/>
                                    </a:solidFill>
                                    <a:latin typeface="Cambria Math" panose="02040503050406030204" pitchFamily="18" charset="0"/>
                                    <a:ea typeface="Cambria Math" panose="02040503050406030204" pitchFamily="18" charset="0"/>
                                  </a:rPr>
                                </m:ctrlPr>
                              </m:fPr>
                              <m:num>
                                <m:r>
                                  <a:rPr lang="es-ES" i="1">
                                    <a:solidFill>
                                      <a:srgbClr val="FFFF00"/>
                                    </a:solidFill>
                                    <a:latin typeface="Cambria Math" panose="02040503050406030204" pitchFamily="18" charset="0"/>
                                    <a:ea typeface="Cambria Math" panose="02040503050406030204" pitchFamily="18" charset="0"/>
                                  </a:rPr>
                                  <m:t>𝑛</m:t>
                                </m:r>
                                <m:r>
                                  <a:rPr lang="es-ES" i="1">
                                    <a:solidFill>
                                      <a:srgbClr val="FFFF00"/>
                                    </a:solidFill>
                                    <a:latin typeface="Cambria Math" panose="02040503050406030204" pitchFamily="18" charset="0"/>
                                    <a:ea typeface="Cambria Math" panose="02040503050406030204" pitchFamily="18" charset="0"/>
                                  </a:rPr>
                                  <m:t>𝜋</m:t>
                                </m:r>
                                <m:r>
                                  <a:rPr lang="es-ES" b="0" i="1" smtClean="0">
                                    <a:solidFill>
                                      <a:srgbClr val="FFFF00"/>
                                    </a:solidFill>
                                    <a:latin typeface="Cambria Math" panose="02040503050406030204" pitchFamily="18" charset="0"/>
                                    <a:ea typeface="Cambria Math" panose="02040503050406030204" pitchFamily="18" charset="0"/>
                                  </a:rPr>
                                  <m:t>𝑦</m:t>
                                </m:r>
                              </m:num>
                              <m:den>
                                <m:r>
                                  <a:rPr lang="es-ES" i="1">
                                    <a:solidFill>
                                      <a:srgbClr val="FFFF00"/>
                                    </a:solidFill>
                                    <a:latin typeface="Cambria Math" panose="02040503050406030204" pitchFamily="18" charset="0"/>
                                    <a:ea typeface="Cambria Math" panose="02040503050406030204" pitchFamily="18" charset="0"/>
                                  </a:rPr>
                                  <m:t>𝐿</m:t>
                                </m:r>
                              </m:den>
                            </m:f>
                          </m:sup>
                        </m:sSup>
                        <m:r>
                          <a:rPr lang="es-ES" b="0" i="1" smtClean="0">
                            <a:solidFill>
                              <a:srgbClr val="FFFF00"/>
                            </a:solidFill>
                            <a:latin typeface="Cambria Math" panose="02040503050406030204" pitchFamily="18" charset="0"/>
                            <a:ea typeface="Cambria Math" panose="02040503050406030204" pitchFamily="18" charset="0"/>
                          </a:rPr>
                          <m:t>−</m:t>
                        </m:r>
                        <m:sSup>
                          <m:sSupPr>
                            <m:ctrlPr>
                              <a:rPr lang="es-ES" i="1">
                                <a:solidFill>
                                  <a:srgbClr val="FFFF00"/>
                                </a:solidFill>
                                <a:latin typeface="Cambria Math" panose="02040503050406030204" pitchFamily="18" charset="0"/>
                                <a:ea typeface="Cambria Math" panose="02040503050406030204" pitchFamily="18" charset="0"/>
                              </a:rPr>
                            </m:ctrlPr>
                          </m:sSupPr>
                          <m:e>
                            <m:r>
                              <a:rPr lang="es-ES" i="1">
                                <a:solidFill>
                                  <a:srgbClr val="FFFF00"/>
                                </a:solidFill>
                                <a:latin typeface="Cambria Math" panose="02040503050406030204" pitchFamily="18" charset="0"/>
                                <a:ea typeface="Cambria Math" panose="02040503050406030204" pitchFamily="18" charset="0"/>
                              </a:rPr>
                              <m:t>𝑒</m:t>
                            </m:r>
                          </m:e>
                          <m:sup>
                            <m:r>
                              <a:rPr lang="es-ES" i="1">
                                <a:solidFill>
                                  <a:srgbClr val="FFFF00"/>
                                </a:solidFill>
                                <a:latin typeface="Cambria Math" panose="02040503050406030204" pitchFamily="18" charset="0"/>
                                <a:ea typeface="Cambria Math" panose="02040503050406030204" pitchFamily="18" charset="0"/>
                              </a:rPr>
                              <m:t>−</m:t>
                            </m:r>
                            <m:f>
                              <m:fPr>
                                <m:ctrlPr>
                                  <a:rPr lang="es-ES" i="1">
                                    <a:solidFill>
                                      <a:srgbClr val="FFFF00"/>
                                    </a:solidFill>
                                    <a:latin typeface="Cambria Math" panose="02040503050406030204" pitchFamily="18" charset="0"/>
                                    <a:ea typeface="Cambria Math" panose="02040503050406030204" pitchFamily="18" charset="0"/>
                                  </a:rPr>
                                </m:ctrlPr>
                              </m:fPr>
                              <m:num>
                                <m:r>
                                  <a:rPr lang="es-ES" i="1">
                                    <a:solidFill>
                                      <a:srgbClr val="FFFF00"/>
                                    </a:solidFill>
                                    <a:latin typeface="Cambria Math" panose="02040503050406030204" pitchFamily="18" charset="0"/>
                                    <a:ea typeface="Cambria Math" panose="02040503050406030204" pitchFamily="18" charset="0"/>
                                  </a:rPr>
                                  <m:t>𝑛</m:t>
                                </m:r>
                                <m:r>
                                  <a:rPr lang="es-ES" i="1">
                                    <a:solidFill>
                                      <a:srgbClr val="FFFF00"/>
                                    </a:solidFill>
                                    <a:latin typeface="Cambria Math" panose="02040503050406030204" pitchFamily="18" charset="0"/>
                                    <a:ea typeface="Cambria Math" panose="02040503050406030204" pitchFamily="18" charset="0"/>
                                  </a:rPr>
                                  <m:t>𝜋</m:t>
                                </m:r>
                                <m:r>
                                  <a:rPr lang="es-ES" b="0" i="1" smtClean="0">
                                    <a:solidFill>
                                      <a:srgbClr val="FFFF00"/>
                                    </a:solidFill>
                                    <a:latin typeface="Cambria Math" panose="02040503050406030204" pitchFamily="18" charset="0"/>
                                    <a:ea typeface="Cambria Math" panose="02040503050406030204" pitchFamily="18" charset="0"/>
                                  </a:rPr>
                                  <m:t>𝑦</m:t>
                                </m:r>
                              </m:num>
                              <m:den>
                                <m:r>
                                  <a:rPr lang="es-ES" i="1">
                                    <a:solidFill>
                                      <a:srgbClr val="FFFF00"/>
                                    </a:solidFill>
                                    <a:latin typeface="Cambria Math" panose="02040503050406030204" pitchFamily="18" charset="0"/>
                                    <a:ea typeface="Cambria Math" panose="02040503050406030204" pitchFamily="18" charset="0"/>
                                  </a:rPr>
                                  <m:t>𝐿</m:t>
                                </m:r>
                              </m:den>
                            </m:f>
                          </m:sup>
                        </m:sSup>
                      </m:e>
                    </m:d>
                  </m:oMath>
                </a14:m>
                <a:r>
                  <a:rPr lang="es-CL" dirty="0"/>
                  <a:t> juntamos las constantes en C</a:t>
                </a:r>
                <a:r>
                  <a:rPr lang="es-CL" baseline="-25000" dirty="0"/>
                  <a:t>n</a:t>
                </a:r>
              </a:p>
              <a:p>
                <a:endParaRPr lang="es-CL" dirty="0"/>
              </a:p>
              <a:p>
                <a:endParaRPr lang="es-CL" dirty="0"/>
              </a:p>
            </p:txBody>
          </p:sp>
        </mc:Choice>
        <mc:Fallback>
          <p:sp>
            <p:nvSpPr>
              <p:cNvPr id="3" name="Marcador de contenido 2">
                <a:extLst>
                  <a:ext uri="{FF2B5EF4-FFF2-40B4-BE49-F238E27FC236}">
                    <a16:creationId xmlns:a16="http://schemas.microsoft.com/office/drawing/2014/main" id="{868A2133-8A13-4193-8716-34D2D0879079}"/>
                  </a:ext>
                </a:extLst>
              </p:cNvPr>
              <p:cNvSpPr>
                <a:spLocks noGrp="1" noRot="1" noChangeAspect="1" noMove="1" noResize="1" noEditPoints="1" noAdjustHandles="1" noChangeArrowheads="1" noChangeShapeType="1" noTextEdit="1"/>
              </p:cNvSpPr>
              <p:nvPr>
                <p:ph idx="1"/>
              </p:nvPr>
            </p:nvSpPr>
            <p:spPr>
              <a:xfrm>
                <a:off x="838200" y="479394"/>
                <a:ext cx="10515600" cy="5697569"/>
              </a:xfrm>
              <a:blipFill>
                <a:blip r:embed="rId2"/>
                <a:stretch>
                  <a:fillRect l="-928" b="-1071"/>
                </a:stretch>
              </a:blipFill>
            </p:spPr>
            <p:txBody>
              <a:bodyPr/>
              <a:lstStyle/>
              <a:p>
                <a:r>
                  <a:rPr lang="es-CL">
                    <a:noFill/>
                  </a:rPr>
                  <a:t> </a:t>
                </a:r>
              </a:p>
            </p:txBody>
          </p:sp>
        </mc:Fallback>
      </mc:AlternateContent>
    </p:spTree>
    <p:extLst>
      <p:ext uri="{BB962C8B-B14F-4D97-AF65-F5344CB8AC3E}">
        <p14:creationId xmlns:p14="http://schemas.microsoft.com/office/powerpoint/2010/main" val="2169586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Marcador de contenido 2">
                <a:extLst>
                  <a:ext uri="{FF2B5EF4-FFF2-40B4-BE49-F238E27FC236}">
                    <a16:creationId xmlns:a16="http://schemas.microsoft.com/office/drawing/2014/main" id="{726E4EDE-A0D9-48EC-AA38-ECBA28F0E07C}"/>
                  </a:ext>
                </a:extLst>
              </p:cNvPr>
              <p:cNvSpPr>
                <a:spLocks noGrp="1"/>
              </p:cNvSpPr>
              <p:nvPr>
                <p:ph idx="1"/>
              </p:nvPr>
            </p:nvSpPr>
            <p:spPr>
              <a:xfrm>
                <a:off x="838200" y="153909"/>
                <a:ext cx="10515600" cy="6023054"/>
              </a:xfrm>
            </p:spPr>
            <p:txBody>
              <a:bodyPr>
                <a:normAutofit fontScale="92500" lnSpcReduction="10000"/>
              </a:bodyPr>
              <a:lstStyle/>
              <a:p>
                <a:r>
                  <a:rPr lang="es-ES" dirty="0"/>
                  <a:t>Usamos la identidad</a:t>
                </a:r>
              </a:p>
              <a:p>
                <a14:m>
                  <m:oMath xmlns:m="http://schemas.openxmlformats.org/officeDocument/2006/math">
                    <m:sSup>
                      <m:sSupPr>
                        <m:ctrlPr>
                          <a:rPr lang="es-ES" i="1" smtClean="0">
                            <a:solidFill>
                              <a:srgbClr val="FFFF00"/>
                            </a:solidFill>
                            <a:latin typeface="Cambria Math" panose="02040503050406030204" pitchFamily="18" charset="0"/>
                            <a:ea typeface="Cambria Math" panose="02040503050406030204" pitchFamily="18" charset="0"/>
                          </a:rPr>
                        </m:ctrlPr>
                      </m:sSupPr>
                      <m:e>
                        <m:r>
                          <a:rPr lang="es-ES" i="1">
                            <a:solidFill>
                              <a:srgbClr val="FFFF00"/>
                            </a:solidFill>
                            <a:latin typeface="Cambria Math" panose="02040503050406030204" pitchFamily="18" charset="0"/>
                            <a:ea typeface="Cambria Math" panose="02040503050406030204" pitchFamily="18" charset="0"/>
                          </a:rPr>
                          <m:t>𝑒</m:t>
                        </m:r>
                      </m:e>
                      <m:sup>
                        <m:f>
                          <m:fPr>
                            <m:ctrlPr>
                              <a:rPr lang="es-ES" i="1">
                                <a:solidFill>
                                  <a:srgbClr val="FFFF00"/>
                                </a:solidFill>
                                <a:latin typeface="Cambria Math" panose="02040503050406030204" pitchFamily="18" charset="0"/>
                                <a:ea typeface="Cambria Math" panose="02040503050406030204" pitchFamily="18" charset="0"/>
                              </a:rPr>
                            </m:ctrlPr>
                          </m:fPr>
                          <m:num>
                            <m:r>
                              <a:rPr lang="es-ES" i="1">
                                <a:solidFill>
                                  <a:srgbClr val="FFFF00"/>
                                </a:solidFill>
                                <a:latin typeface="Cambria Math" panose="02040503050406030204" pitchFamily="18" charset="0"/>
                                <a:ea typeface="Cambria Math" panose="02040503050406030204" pitchFamily="18" charset="0"/>
                              </a:rPr>
                              <m:t>𝑛</m:t>
                            </m:r>
                            <m:r>
                              <a:rPr lang="es-ES" i="1">
                                <a:solidFill>
                                  <a:srgbClr val="FFFF00"/>
                                </a:solidFill>
                                <a:latin typeface="Cambria Math" panose="02040503050406030204" pitchFamily="18" charset="0"/>
                                <a:ea typeface="Cambria Math" panose="02040503050406030204" pitchFamily="18" charset="0"/>
                              </a:rPr>
                              <m:t>𝜋</m:t>
                            </m:r>
                            <m:r>
                              <a:rPr lang="es-ES" b="0" i="1" smtClean="0">
                                <a:solidFill>
                                  <a:srgbClr val="FFFF00"/>
                                </a:solidFill>
                                <a:latin typeface="Cambria Math" panose="02040503050406030204" pitchFamily="18" charset="0"/>
                                <a:ea typeface="Cambria Math" panose="02040503050406030204" pitchFamily="18" charset="0"/>
                              </a:rPr>
                              <m:t>𝑦</m:t>
                            </m:r>
                          </m:num>
                          <m:den>
                            <m:r>
                              <a:rPr lang="es-ES" i="1">
                                <a:solidFill>
                                  <a:srgbClr val="FFFF00"/>
                                </a:solidFill>
                                <a:latin typeface="Cambria Math" panose="02040503050406030204" pitchFamily="18" charset="0"/>
                                <a:ea typeface="Cambria Math" panose="02040503050406030204" pitchFamily="18" charset="0"/>
                              </a:rPr>
                              <m:t>𝐿</m:t>
                            </m:r>
                          </m:den>
                        </m:f>
                      </m:sup>
                    </m:sSup>
                    <m:r>
                      <a:rPr lang="es-ES" b="0" i="1" smtClean="0">
                        <a:solidFill>
                          <a:srgbClr val="FFFF00"/>
                        </a:solidFill>
                        <a:latin typeface="Cambria Math" panose="02040503050406030204" pitchFamily="18" charset="0"/>
                        <a:ea typeface="Cambria Math" panose="02040503050406030204" pitchFamily="18" charset="0"/>
                      </a:rPr>
                      <m:t>−</m:t>
                    </m:r>
                    <m:sSup>
                      <m:sSupPr>
                        <m:ctrlPr>
                          <a:rPr lang="es-ES" i="1">
                            <a:solidFill>
                              <a:srgbClr val="FFFF00"/>
                            </a:solidFill>
                            <a:latin typeface="Cambria Math" panose="02040503050406030204" pitchFamily="18" charset="0"/>
                            <a:ea typeface="Cambria Math" panose="02040503050406030204" pitchFamily="18" charset="0"/>
                          </a:rPr>
                        </m:ctrlPr>
                      </m:sSupPr>
                      <m:e>
                        <m:r>
                          <a:rPr lang="es-ES" i="1">
                            <a:solidFill>
                              <a:srgbClr val="FFFF00"/>
                            </a:solidFill>
                            <a:latin typeface="Cambria Math" panose="02040503050406030204" pitchFamily="18" charset="0"/>
                            <a:ea typeface="Cambria Math" panose="02040503050406030204" pitchFamily="18" charset="0"/>
                          </a:rPr>
                          <m:t>𝑒</m:t>
                        </m:r>
                      </m:e>
                      <m:sup>
                        <m:r>
                          <a:rPr lang="es-ES" i="1">
                            <a:solidFill>
                              <a:srgbClr val="FFFF00"/>
                            </a:solidFill>
                            <a:latin typeface="Cambria Math" panose="02040503050406030204" pitchFamily="18" charset="0"/>
                            <a:ea typeface="Cambria Math" panose="02040503050406030204" pitchFamily="18" charset="0"/>
                          </a:rPr>
                          <m:t>−</m:t>
                        </m:r>
                        <m:f>
                          <m:fPr>
                            <m:ctrlPr>
                              <a:rPr lang="es-ES" i="1">
                                <a:solidFill>
                                  <a:srgbClr val="FFFF00"/>
                                </a:solidFill>
                                <a:latin typeface="Cambria Math" panose="02040503050406030204" pitchFamily="18" charset="0"/>
                                <a:ea typeface="Cambria Math" panose="02040503050406030204" pitchFamily="18" charset="0"/>
                              </a:rPr>
                            </m:ctrlPr>
                          </m:fPr>
                          <m:num>
                            <m:r>
                              <a:rPr lang="es-ES" i="1">
                                <a:solidFill>
                                  <a:srgbClr val="FFFF00"/>
                                </a:solidFill>
                                <a:latin typeface="Cambria Math" panose="02040503050406030204" pitchFamily="18" charset="0"/>
                                <a:ea typeface="Cambria Math" panose="02040503050406030204" pitchFamily="18" charset="0"/>
                              </a:rPr>
                              <m:t>𝑛</m:t>
                            </m:r>
                            <m:r>
                              <a:rPr lang="es-ES" i="1">
                                <a:solidFill>
                                  <a:srgbClr val="FFFF00"/>
                                </a:solidFill>
                                <a:latin typeface="Cambria Math" panose="02040503050406030204" pitchFamily="18" charset="0"/>
                                <a:ea typeface="Cambria Math" panose="02040503050406030204" pitchFamily="18" charset="0"/>
                              </a:rPr>
                              <m:t>𝜋</m:t>
                            </m:r>
                            <m:r>
                              <a:rPr lang="es-ES" b="0" i="1" smtClean="0">
                                <a:solidFill>
                                  <a:srgbClr val="FFFF00"/>
                                </a:solidFill>
                                <a:latin typeface="Cambria Math" panose="02040503050406030204" pitchFamily="18" charset="0"/>
                                <a:ea typeface="Cambria Math" panose="02040503050406030204" pitchFamily="18" charset="0"/>
                              </a:rPr>
                              <m:t>𝑦</m:t>
                            </m:r>
                          </m:num>
                          <m:den>
                            <m:r>
                              <a:rPr lang="es-ES" i="1">
                                <a:solidFill>
                                  <a:srgbClr val="FFFF00"/>
                                </a:solidFill>
                                <a:latin typeface="Cambria Math" panose="02040503050406030204" pitchFamily="18" charset="0"/>
                                <a:ea typeface="Cambria Math" panose="02040503050406030204" pitchFamily="18" charset="0"/>
                              </a:rPr>
                              <m:t>𝐿</m:t>
                            </m:r>
                          </m:den>
                        </m:f>
                      </m:sup>
                    </m:sSup>
                    <m:r>
                      <a:rPr lang="es-ES" b="0" i="0" smtClean="0">
                        <a:solidFill>
                          <a:srgbClr val="FFFF00"/>
                        </a:solidFill>
                        <a:latin typeface="Cambria Math" panose="02040503050406030204" pitchFamily="18" charset="0"/>
                        <a:ea typeface="Cambria Math" panose="02040503050406030204" pitchFamily="18" charset="0"/>
                      </a:rPr>
                      <m:t>=2</m:t>
                    </m:r>
                    <m:r>
                      <m:rPr>
                        <m:sty m:val="p"/>
                      </m:rPr>
                      <a:rPr lang="es-ES" b="0" i="0" smtClean="0">
                        <a:solidFill>
                          <a:srgbClr val="FFFF00"/>
                        </a:solidFill>
                        <a:latin typeface="Cambria Math" panose="02040503050406030204" pitchFamily="18" charset="0"/>
                        <a:ea typeface="Cambria Math" panose="02040503050406030204" pitchFamily="18" charset="0"/>
                      </a:rPr>
                      <m:t>senh</m:t>
                    </m:r>
                    <m:r>
                      <a:rPr lang="es-ES" b="0" i="0" smtClean="0">
                        <a:solidFill>
                          <a:srgbClr val="FFFF00"/>
                        </a:solidFill>
                        <a:latin typeface="Cambria Math" panose="02040503050406030204" pitchFamily="18" charset="0"/>
                        <a:ea typeface="Cambria Math" panose="02040503050406030204" pitchFamily="18" charset="0"/>
                      </a:rPr>
                      <m:t>(</m:t>
                    </m:r>
                    <m:f>
                      <m:fPr>
                        <m:ctrlPr>
                          <a:rPr lang="es-ES" i="1">
                            <a:solidFill>
                              <a:srgbClr val="FFFF00"/>
                            </a:solidFill>
                            <a:latin typeface="Cambria Math" panose="02040503050406030204" pitchFamily="18" charset="0"/>
                            <a:ea typeface="Cambria Math" panose="02040503050406030204" pitchFamily="18" charset="0"/>
                          </a:rPr>
                        </m:ctrlPr>
                      </m:fPr>
                      <m:num>
                        <m:r>
                          <a:rPr lang="es-ES" i="1">
                            <a:solidFill>
                              <a:srgbClr val="FFFF00"/>
                            </a:solidFill>
                            <a:latin typeface="Cambria Math" panose="02040503050406030204" pitchFamily="18" charset="0"/>
                            <a:ea typeface="Cambria Math" panose="02040503050406030204" pitchFamily="18" charset="0"/>
                          </a:rPr>
                          <m:t>𝑛</m:t>
                        </m:r>
                        <m:r>
                          <a:rPr lang="es-ES" i="1">
                            <a:solidFill>
                              <a:srgbClr val="FFFF00"/>
                            </a:solidFill>
                            <a:latin typeface="Cambria Math" panose="02040503050406030204" pitchFamily="18" charset="0"/>
                            <a:ea typeface="Cambria Math" panose="02040503050406030204" pitchFamily="18" charset="0"/>
                          </a:rPr>
                          <m:t>𝜋</m:t>
                        </m:r>
                        <m:r>
                          <a:rPr lang="es-ES" i="1">
                            <a:solidFill>
                              <a:srgbClr val="FFFF00"/>
                            </a:solidFill>
                            <a:latin typeface="Cambria Math" panose="02040503050406030204" pitchFamily="18" charset="0"/>
                            <a:ea typeface="Cambria Math" panose="02040503050406030204" pitchFamily="18" charset="0"/>
                          </a:rPr>
                          <m:t>𝑦</m:t>
                        </m:r>
                      </m:num>
                      <m:den>
                        <m:r>
                          <a:rPr lang="es-ES" i="1">
                            <a:solidFill>
                              <a:srgbClr val="FFFF00"/>
                            </a:solidFill>
                            <a:latin typeface="Cambria Math" panose="02040503050406030204" pitchFamily="18" charset="0"/>
                            <a:ea typeface="Cambria Math" panose="02040503050406030204" pitchFamily="18" charset="0"/>
                          </a:rPr>
                          <m:t>𝐿</m:t>
                        </m:r>
                      </m:den>
                    </m:f>
                    <m:r>
                      <a:rPr lang="es-ES" b="0" i="1" smtClean="0">
                        <a:solidFill>
                          <a:srgbClr val="FFFF00"/>
                        </a:solidFill>
                        <a:latin typeface="Cambria Math" panose="02040503050406030204" pitchFamily="18" charset="0"/>
                        <a:ea typeface="Cambria Math" panose="02040503050406030204" pitchFamily="18" charset="0"/>
                      </a:rPr>
                      <m:t>)</m:t>
                    </m:r>
                  </m:oMath>
                </a14:m>
                <a:endParaRPr lang="es-CL" dirty="0"/>
              </a:p>
              <a:p>
                <a14:m>
                  <m:oMath xmlns:m="http://schemas.openxmlformats.org/officeDocument/2006/math">
                    <m:r>
                      <a:rPr lang="es-ES" i="1" smtClean="0">
                        <a:solidFill>
                          <a:srgbClr val="FFFF00"/>
                        </a:solidFill>
                        <a:latin typeface="Cambria Math" panose="02040503050406030204" pitchFamily="18" charset="0"/>
                        <a:ea typeface="Cambria Math" panose="02040503050406030204" pitchFamily="18" charset="0"/>
                      </a:rPr>
                      <m:t>𝜃</m:t>
                    </m:r>
                    <m:r>
                      <a:rPr lang="es-ES" b="0" i="1" smtClean="0">
                        <a:solidFill>
                          <a:srgbClr val="FFFF00"/>
                        </a:solidFill>
                        <a:latin typeface="Cambria Math" panose="02040503050406030204" pitchFamily="18" charset="0"/>
                        <a:ea typeface="Cambria Math" panose="02040503050406030204" pitchFamily="18" charset="0"/>
                      </a:rPr>
                      <m:t>(</m:t>
                    </m:r>
                    <m:r>
                      <a:rPr lang="es-ES" b="0" i="1" smtClean="0">
                        <a:solidFill>
                          <a:srgbClr val="FFFF00"/>
                        </a:solidFill>
                        <a:latin typeface="Cambria Math" panose="02040503050406030204" pitchFamily="18" charset="0"/>
                        <a:ea typeface="Cambria Math" panose="02040503050406030204" pitchFamily="18" charset="0"/>
                      </a:rPr>
                      <m:t>𝑥</m:t>
                    </m:r>
                    <m:r>
                      <a:rPr lang="es-ES" b="0" i="1" smtClean="0">
                        <a:solidFill>
                          <a:srgbClr val="FFFF00"/>
                        </a:solidFill>
                        <a:latin typeface="Cambria Math" panose="02040503050406030204" pitchFamily="18" charset="0"/>
                        <a:ea typeface="Cambria Math" panose="02040503050406030204" pitchFamily="18" charset="0"/>
                      </a:rPr>
                      <m:t>,</m:t>
                    </m:r>
                    <m:r>
                      <a:rPr lang="es-ES" b="0" i="1" smtClean="0">
                        <a:solidFill>
                          <a:srgbClr val="FFFF00"/>
                        </a:solidFill>
                        <a:latin typeface="Cambria Math" panose="02040503050406030204" pitchFamily="18" charset="0"/>
                        <a:ea typeface="Cambria Math" panose="02040503050406030204" pitchFamily="18" charset="0"/>
                      </a:rPr>
                      <m:t>𝑦</m:t>
                    </m:r>
                    <m:r>
                      <a:rPr lang="es-ES" b="0" i="1" smtClean="0">
                        <a:solidFill>
                          <a:srgbClr val="FFFF00"/>
                        </a:solidFill>
                        <a:latin typeface="Cambria Math" panose="02040503050406030204" pitchFamily="18" charset="0"/>
                        <a:ea typeface="Cambria Math" panose="02040503050406030204" pitchFamily="18" charset="0"/>
                      </a:rPr>
                      <m:t>)=</m:t>
                    </m:r>
                    <m:sSub>
                      <m:sSubPr>
                        <m:ctrlPr>
                          <a:rPr lang="es-ES" i="1">
                            <a:solidFill>
                              <a:srgbClr val="FFFF00"/>
                            </a:solidFill>
                            <a:latin typeface="Cambria Math" panose="02040503050406030204" pitchFamily="18" charset="0"/>
                            <a:ea typeface="Cambria Math" panose="02040503050406030204" pitchFamily="18" charset="0"/>
                          </a:rPr>
                        </m:ctrlPr>
                      </m:sSubPr>
                      <m:e>
                        <m:r>
                          <a:rPr lang="es-ES" i="1">
                            <a:solidFill>
                              <a:srgbClr val="FFFF00"/>
                            </a:solidFill>
                            <a:latin typeface="Cambria Math" panose="02040503050406030204" pitchFamily="18" charset="0"/>
                            <a:ea typeface="Cambria Math" panose="02040503050406030204" pitchFamily="18" charset="0"/>
                          </a:rPr>
                          <m:t>𝐶</m:t>
                        </m:r>
                      </m:e>
                      <m:sub>
                        <m:r>
                          <a:rPr lang="es-ES" b="0" i="1" smtClean="0">
                            <a:solidFill>
                              <a:srgbClr val="FFFF00"/>
                            </a:solidFill>
                            <a:latin typeface="Cambria Math" panose="02040503050406030204" pitchFamily="18" charset="0"/>
                            <a:ea typeface="Cambria Math" panose="02040503050406030204" pitchFamily="18" charset="0"/>
                          </a:rPr>
                          <m:t>𝑛</m:t>
                        </m:r>
                      </m:sub>
                    </m:sSub>
                  </m:oMath>
                </a14:m>
                <a:r>
                  <a:rPr lang="es-ES" dirty="0">
                    <a:solidFill>
                      <a:srgbClr val="FFFF00"/>
                    </a:solidFill>
                    <a:ea typeface="Cambria Math" panose="02040503050406030204" pitchFamily="18" charset="0"/>
                  </a:rPr>
                  <a:t> </a:t>
                </a:r>
                <a14:m>
                  <m:oMath xmlns:m="http://schemas.openxmlformats.org/officeDocument/2006/math">
                    <m:r>
                      <a:rPr lang="es-ES" i="1">
                        <a:solidFill>
                          <a:srgbClr val="FFFF00"/>
                        </a:solidFill>
                        <a:latin typeface="Cambria Math" panose="02040503050406030204" pitchFamily="18" charset="0"/>
                        <a:ea typeface="Cambria Math" panose="02040503050406030204" pitchFamily="18" charset="0"/>
                      </a:rPr>
                      <m:t>𝑠𝑒𝑛</m:t>
                    </m:r>
                    <m:r>
                      <a:rPr lang="es-ES" b="0" i="1" smtClean="0">
                        <a:solidFill>
                          <a:srgbClr val="FFFF00"/>
                        </a:solidFill>
                        <a:latin typeface="Cambria Math" panose="02040503050406030204" pitchFamily="18" charset="0"/>
                        <a:ea typeface="Cambria Math" panose="02040503050406030204" pitchFamily="18" charset="0"/>
                      </a:rPr>
                      <m:t>(</m:t>
                    </m:r>
                    <m:f>
                      <m:fPr>
                        <m:ctrlPr>
                          <a:rPr lang="es-ES" b="0" i="1" smtClean="0">
                            <a:solidFill>
                              <a:srgbClr val="FFFF00"/>
                            </a:solidFill>
                            <a:latin typeface="Cambria Math" panose="02040503050406030204" pitchFamily="18" charset="0"/>
                            <a:ea typeface="Cambria Math" panose="02040503050406030204" pitchFamily="18" charset="0"/>
                          </a:rPr>
                        </m:ctrlPr>
                      </m:fPr>
                      <m:num>
                        <m:r>
                          <a:rPr lang="es-ES" i="1">
                            <a:solidFill>
                              <a:srgbClr val="FFFF00"/>
                            </a:solidFill>
                            <a:latin typeface="Cambria Math" panose="02040503050406030204" pitchFamily="18" charset="0"/>
                            <a:ea typeface="Cambria Math" panose="02040503050406030204" pitchFamily="18" charset="0"/>
                          </a:rPr>
                          <m:t>𝑛</m:t>
                        </m:r>
                        <m:r>
                          <a:rPr lang="es-ES" i="1">
                            <a:solidFill>
                              <a:srgbClr val="FFFF00"/>
                            </a:solidFill>
                            <a:latin typeface="Cambria Math" panose="02040503050406030204" pitchFamily="18" charset="0"/>
                            <a:ea typeface="Cambria Math" panose="02040503050406030204" pitchFamily="18" charset="0"/>
                          </a:rPr>
                          <m:t>𝜋</m:t>
                        </m:r>
                        <m:r>
                          <a:rPr lang="es-ES" b="0" i="1" smtClean="0">
                            <a:solidFill>
                              <a:srgbClr val="FFFF00"/>
                            </a:solidFill>
                            <a:latin typeface="Cambria Math" panose="02040503050406030204" pitchFamily="18" charset="0"/>
                            <a:ea typeface="Cambria Math" panose="02040503050406030204" pitchFamily="18" charset="0"/>
                          </a:rPr>
                          <m:t>𝑥</m:t>
                        </m:r>
                      </m:num>
                      <m:den>
                        <m:r>
                          <a:rPr lang="es-ES" b="0" i="1" smtClean="0">
                            <a:solidFill>
                              <a:srgbClr val="FFFF00"/>
                            </a:solidFill>
                            <a:latin typeface="Cambria Math" panose="02040503050406030204" pitchFamily="18" charset="0"/>
                            <a:ea typeface="Cambria Math" panose="02040503050406030204" pitchFamily="18" charset="0"/>
                          </a:rPr>
                          <m:t>𝐿</m:t>
                        </m:r>
                      </m:den>
                    </m:f>
                    <m:r>
                      <a:rPr lang="es-ES" b="0" i="1" smtClean="0">
                        <a:solidFill>
                          <a:srgbClr val="FFFF00"/>
                        </a:solidFill>
                        <a:latin typeface="Cambria Math" panose="02040503050406030204" pitchFamily="18" charset="0"/>
                        <a:ea typeface="Cambria Math" panose="02040503050406030204" pitchFamily="18" charset="0"/>
                      </a:rPr>
                      <m:t>)</m:t>
                    </m:r>
                    <m:r>
                      <a:rPr lang="es-ES" i="1">
                        <a:solidFill>
                          <a:srgbClr val="FFFF00"/>
                        </a:solidFill>
                        <a:latin typeface="Cambria Math" panose="02040503050406030204" pitchFamily="18" charset="0"/>
                        <a:ea typeface="Cambria Math" panose="02040503050406030204" pitchFamily="18" charset="0"/>
                      </a:rPr>
                      <m:t>∗</m:t>
                    </m:r>
                    <m:r>
                      <m:rPr>
                        <m:sty m:val="p"/>
                      </m:rPr>
                      <a:rPr lang="es-ES">
                        <a:solidFill>
                          <a:srgbClr val="FFFF00"/>
                        </a:solidFill>
                        <a:latin typeface="Cambria Math" panose="02040503050406030204" pitchFamily="18" charset="0"/>
                        <a:ea typeface="Cambria Math" panose="02040503050406030204" pitchFamily="18" charset="0"/>
                      </a:rPr>
                      <m:t>senh</m:t>
                    </m:r>
                    <m:r>
                      <a:rPr lang="es-ES">
                        <a:solidFill>
                          <a:srgbClr val="FFFF00"/>
                        </a:solidFill>
                        <a:latin typeface="Cambria Math" panose="02040503050406030204" pitchFamily="18" charset="0"/>
                        <a:ea typeface="Cambria Math" panose="02040503050406030204" pitchFamily="18" charset="0"/>
                      </a:rPr>
                      <m:t>(</m:t>
                    </m:r>
                    <m:f>
                      <m:fPr>
                        <m:ctrlPr>
                          <a:rPr lang="es-ES" i="1">
                            <a:solidFill>
                              <a:srgbClr val="FFFF00"/>
                            </a:solidFill>
                            <a:latin typeface="Cambria Math" panose="02040503050406030204" pitchFamily="18" charset="0"/>
                            <a:ea typeface="Cambria Math" panose="02040503050406030204" pitchFamily="18" charset="0"/>
                          </a:rPr>
                        </m:ctrlPr>
                      </m:fPr>
                      <m:num>
                        <m:r>
                          <a:rPr lang="es-ES" i="1">
                            <a:solidFill>
                              <a:srgbClr val="FFFF00"/>
                            </a:solidFill>
                            <a:latin typeface="Cambria Math" panose="02040503050406030204" pitchFamily="18" charset="0"/>
                            <a:ea typeface="Cambria Math" panose="02040503050406030204" pitchFamily="18" charset="0"/>
                          </a:rPr>
                          <m:t>𝑛</m:t>
                        </m:r>
                        <m:r>
                          <a:rPr lang="es-ES" i="1">
                            <a:solidFill>
                              <a:srgbClr val="FFFF00"/>
                            </a:solidFill>
                            <a:latin typeface="Cambria Math" panose="02040503050406030204" pitchFamily="18" charset="0"/>
                            <a:ea typeface="Cambria Math" panose="02040503050406030204" pitchFamily="18" charset="0"/>
                          </a:rPr>
                          <m:t>𝜋</m:t>
                        </m:r>
                        <m:r>
                          <a:rPr lang="es-ES" i="1">
                            <a:solidFill>
                              <a:srgbClr val="FFFF00"/>
                            </a:solidFill>
                            <a:latin typeface="Cambria Math" panose="02040503050406030204" pitchFamily="18" charset="0"/>
                            <a:ea typeface="Cambria Math" panose="02040503050406030204" pitchFamily="18" charset="0"/>
                          </a:rPr>
                          <m:t>𝑦</m:t>
                        </m:r>
                      </m:num>
                      <m:den>
                        <m:r>
                          <a:rPr lang="es-ES" i="1">
                            <a:solidFill>
                              <a:srgbClr val="FFFF00"/>
                            </a:solidFill>
                            <a:latin typeface="Cambria Math" panose="02040503050406030204" pitchFamily="18" charset="0"/>
                            <a:ea typeface="Cambria Math" panose="02040503050406030204" pitchFamily="18" charset="0"/>
                          </a:rPr>
                          <m:t>𝐿</m:t>
                        </m:r>
                      </m:den>
                    </m:f>
                    <m:r>
                      <a:rPr lang="es-ES" i="1">
                        <a:solidFill>
                          <a:srgbClr val="FFFF00"/>
                        </a:solidFill>
                        <a:latin typeface="Cambria Math" panose="02040503050406030204" pitchFamily="18" charset="0"/>
                        <a:ea typeface="Cambria Math" panose="02040503050406030204" pitchFamily="18" charset="0"/>
                      </a:rPr>
                      <m:t>)</m:t>
                    </m:r>
                  </m:oMath>
                </a14:m>
                <a:endParaRPr lang="es-CL" dirty="0"/>
              </a:p>
              <a:p>
                <a:r>
                  <a:rPr lang="es-CL" dirty="0"/>
                  <a:t>Con esto tenemos infinitas soluciones a nuestro problema. Dicho esto, podemos obtener una solución general utilizando la forma.</a:t>
                </a:r>
              </a:p>
              <a:p>
                <a14:m>
                  <m:oMath xmlns:m="http://schemas.openxmlformats.org/officeDocument/2006/math">
                    <m:r>
                      <a:rPr lang="es-ES" i="1" smtClean="0">
                        <a:solidFill>
                          <a:srgbClr val="FFFF00"/>
                        </a:solidFill>
                        <a:latin typeface="Cambria Math" panose="02040503050406030204" pitchFamily="18" charset="0"/>
                        <a:ea typeface="Cambria Math" panose="02040503050406030204" pitchFamily="18" charset="0"/>
                      </a:rPr>
                      <m:t>𝜃</m:t>
                    </m:r>
                    <m:r>
                      <a:rPr lang="es-ES" b="0" i="1" smtClean="0">
                        <a:solidFill>
                          <a:srgbClr val="FFFF00"/>
                        </a:solidFill>
                        <a:latin typeface="Cambria Math" panose="02040503050406030204" pitchFamily="18" charset="0"/>
                        <a:ea typeface="Cambria Math" panose="02040503050406030204" pitchFamily="18" charset="0"/>
                      </a:rPr>
                      <m:t>(</m:t>
                    </m:r>
                    <m:r>
                      <a:rPr lang="es-ES" b="0" i="1" smtClean="0">
                        <a:solidFill>
                          <a:srgbClr val="FFFF00"/>
                        </a:solidFill>
                        <a:latin typeface="Cambria Math" panose="02040503050406030204" pitchFamily="18" charset="0"/>
                        <a:ea typeface="Cambria Math" panose="02040503050406030204" pitchFamily="18" charset="0"/>
                      </a:rPr>
                      <m:t>𝑥</m:t>
                    </m:r>
                    <m:r>
                      <a:rPr lang="es-ES" b="0" i="1" smtClean="0">
                        <a:solidFill>
                          <a:srgbClr val="FFFF00"/>
                        </a:solidFill>
                        <a:latin typeface="Cambria Math" panose="02040503050406030204" pitchFamily="18" charset="0"/>
                        <a:ea typeface="Cambria Math" panose="02040503050406030204" pitchFamily="18" charset="0"/>
                      </a:rPr>
                      <m:t>,</m:t>
                    </m:r>
                    <m:r>
                      <a:rPr lang="es-ES" b="0" i="1" smtClean="0">
                        <a:solidFill>
                          <a:srgbClr val="FFFF00"/>
                        </a:solidFill>
                        <a:latin typeface="Cambria Math" panose="02040503050406030204" pitchFamily="18" charset="0"/>
                        <a:ea typeface="Cambria Math" panose="02040503050406030204" pitchFamily="18" charset="0"/>
                      </a:rPr>
                      <m:t>𝑦</m:t>
                    </m:r>
                    <m:r>
                      <a:rPr lang="es-ES" b="0" i="1" smtClean="0">
                        <a:solidFill>
                          <a:srgbClr val="FFFF00"/>
                        </a:solidFill>
                        <a:latin typeface="Cambria Math" panose="02040503050406030204" pitchFamily="18" charset="0"/>
                        <a:ea typeface="Cambria Math" panose="02040503050406030204" pitchFamily="18" charset="0"/>
                      </a:rPr>
                      <m:t>)=</m:t>
                    </m:r>
                    <m:nary>
                      <m:naryPr>
                        <m:chr m:val="∑"/>
                        <m:ctrlPr>
                          <a:rPr lang="es-ES" b="0" i="1" smtClean="0">
                            <a:solidFill>
                              <a:srgbClr val="FFFF00"/>
                            </a:solidFill>
                            <a:latin typeface="Cambria Math" panose="02040503050406030204" pitchFamily="18" charset="0"/>
                            <a:ea typeface="Cambria Math" panose="02040503050406030204" pitchFamily="18" charset="0"/>
                          </a:rPr>
                        </m:ctrlPr>
                      </m:naryPr>
                      <m:sub>
                        <m:r>
                          <m:rPr>
                            <m:brk m:alnAt="23"/>
                          </m:rPr>
                          <a:rPr lang="es-ES" b="0" i="1" smtClean="0">
                            <a:solidFill>
                              <a:srgbClr val="FFFF00"/>
                            </a:solidFill>
                            <a:latin typeface="Cambria Math" panose="02040503050406030204" pitchFamily="18" charset="0"/>
                            <a:ea typeface="Cambria Math" panose="02040503050406030204" pitchFamily="18" charset="0"/>
                          </a:rPr>
                          <m:t>0</m:t>
                        </m:r>
                      </m:sub>
                      <m:sup>
                        <m:r>
                          <a:rPr lang="es-ES" b="0" i="1" smtClean="0">
                            <a:solidFill>
                              <a:srgbClr val="FFFF00"/>
                            </a:solidFill>
                            <a:latin typeface="Cambria Math" panose="02040503050406030204" pitchFamily="18" charset="0"/>
                            <a:ea typeface="Cambria Math" panose="02040503050406030204" pitchFamily="18" charset="0"/>
                          </a:rPr>
                          <m:t>∞</m:t>
                        </m:r>
                      </m:sup>
                      <m:e>
                        <m:sSub>
                          <m:sSubPr>
                            <m:ctrlPr>
                              <a:rPr lang="es-ES" i="1">
                                <a:solidFill>
                                  <a:srgbClr val="FFFF00"/>
                                </a:solidFill>
                                <a:latin typeface="Cambria Math" panose="02040503050406030204" pitchFamily="18" charset="0"/>
                                <a:ea typeface="Cambria Math" panose="02040503050406030204" pitchFamily="18" charset="0"/>
                              </a:rPr>
                            </m:ctrlPr>
                          </m:sSubPr>
                          <m:e>
                            <m:r>
                              <a:rPr lang="es-ES" i="1">
                                <a:solidFill>
                                  <a:srgbClr val="FFFF00"/>
                                </a:solidFill>
                                <a:latin typeface="Cambria Math" panose="02040503050406030204" pitchFamily="18" charset="0"/>
                                <a:ea typeface="Cambria Math" panose="02040503050406030204" pitchFamily="18" charset="0"/>
                              </a:rPr>
                              <m:t>𝐶</m:t>
                            </m:r>
                          </m:e>
                          <m:sub>
                            <m:r>
                              <a:rPr lang="es-ES" i="1">
                                <a:solidFill>
                                  <a:srgbClr val="FFFF00"/>
                                </a:solidFill>
                                <a:latin typeface="Cambria Math" panose="02040503050406030204" pitchFamily="18" charset="0"/>
                                <a:ea typeface="Cambria Math" panose="02040503050406030204" pitchFamily="18" charset="0"/>
                              </a:rPr>
                              <m:t>𝑛</m:t>
                            </m:r>
                          </m:sub>
                        </m:sSub>
                        <m:r>
                          <m:rPr>
                            <m:nor/>
                          </m:rPr>
                          <a:rPr lang="es-ES" dirty="0">
                            <a:solidFill>
                              <a:srgbClr val="FFFF00"/>
                            </a:solidFill>
                            <a:ea typeface="Cambria Math" panose="02040503050406030204" pitchFamily="18" charset="0"/>
                          </a:rPr>
                          <m:t> </m:t>
                        </m:r>
                        <m:r>
                          <a:rPr lang="es-ES" i="1">
                            <a:solidFill>
                              <a:srgbClr val="FFFF00"/>
                            </a:solidFill>
                            <a:latin typeface="Cambria Math" panose="02040503050406030204" pitchFamily="18" charset="0"/>
                            <a:ea typeface="Cambria Math" panose="02040503050406030204" pitchFamily="18" charset="0"/>
                          </a:rPr>
                          <m:t>𝑠𝑒𝑛</m:t>
                        </m:r>
                        <m:r>
                          <a:rPr lang="es-ES" i="1">
                            <a:solidFill>
                              <a:srgbClr val="FFFF00"/>
                            </a:solidFill>
                            <a:latin typeface="Cambria Math" panose="02040503050406030204" pitchFamily="18" charset="0"/>
                            <a:ea typeface="Cambria Math" panose="02040503050406030204" pitchFamily="18" charset="0"/>
                          </a:rPr>
                          <m:t>(</m:t>
                        </m:r>
                        <m:f>
                          <m:fPr>
                            <m:ctrlPr>
                              <a:rPr lang="es-ES" i="1">
                                <a:solidFill>
                                  <a:srgbClr val="FFFF00"/>
                                </a:solidFill>
                                <a:latin typeface="Cambria Math" panose="02040503050406030204" pitchFamily="18" charset="0"/>
                                <a:ea typeface="Cambria Math" panose="02040503050406030204" pitchFamily="18" charset="0"/>
                              </a:rPr>
                            </m:ctrlPr>
                          </m:fPr>
                          <m:num>
                            <m:r>
                              <a:rPr lang="es-ES" i="1">
                                <a:solidFill>
                                  <a:srgbClr val="FFFF00"/>
                                </a:solidFill>
                                <a:latin typeface="Cambria Math" panose="02040503050406030204" pitchFamily="18" charset="0"/>
                                <a:ea typeface="Cambria Math" panose="02040503050406030204" pitchFamily="18" charset="0"/>
                              </a:rPr>
                              <m:t>𝑛</m:t>
                            </m:r>
                            <m:r>
                              <a:rPr lang="es-ES" i="1">
                                <a:solidFill>
                                  <a:srgbClr val="FFFF00"/>
                                </a:solidFill>
                                <a:latin typeface="Cambria Math" panose="02040503050406030204" pitchFamily="18" charset="0"/>
                                <a:ea typeface="Cambria Math" panose="02040503050406030204" pitchFamily="18" charset="0"/>
                              </a:rPr>
                              <m:t>𝜋</m:t>
                            </m:r>
                            <m:r>
                              <a:rPr lang="es-ES" i="1">
                                <a:solidFill>
                                  <a:srgbClr val="FFFF00"/>
                                </a:solidFill>
                                <a:latin typeface="Cambria Math" panose="02040503050406030204" pitchFamily="18" charset="0"/>
                                <a:ea typeface="Cambria Math" panose="02040503050406030204" pitchFamily="18" charset="0"/>
                              </a:rPr>
                              <m:t>𝑥</m:t>
                            </m:r>
                          </m:num>
                          <m:den>
                            <m:r>
                              <a:rPr lang="es-ES" i="1">
                                <a:solidFill>
                                  <a:srgbClr val="FFFF00"/>
                                </a:solidFill>
                                <a:latin typeface="Cambria Math" panose="02040503050406030204" pitchFamily="18" charset="0"/>
                                <a:ea typeface="Cambria Math" panose="02040503050406030204" pitchFamily="18" charset="0"/>
                              </a:rPr>
                              <m:t>𝐿</m:t>
                            </m:r>
                          </m:den>
                        </m:f>
                        <m:r>
                          <a:rPr lang="es-ES" i="1">
                            <a:solidFill>
                              <a:srgbClr val="FFFF00"/>
                            </a:solidFill>
                            <a:latin typeface="Cambria Math" panose="02040503050406030204" pitchFamily="18" charset="0"/>
                            <a:ea typeface="Cambria Math" panose="02040503050406030204" pitchFamily="18" charset="0"/>
                          </a:rPr>
                          <m:t>)∗</m:t>
                        </m:r>
                        <m:r>
                          <m:rPr>
                            <m:sty m:val="p"/>
                          </m:rPr>
                          <a:rPr lang="es-ES">
                            <a:solidFill>
                              <a:srgbClr val="FFFF00"/>
                            </a:solidFill>
                            <a:latin typeface="Cambria Math" panose="02040503050406030204" pitchFamily="18" charset="0"/>
                            <a:ea typeface="Cambria Math" panose="02040503050406030204" pitchFamily="18" charset="0"/>
                          </a:rPr>
                          <m:t>senh</m:t>
                        </m:r>
                        <m:r>
                          <a:rPr lang="es-ES">
                            <a:solidFill>
                              <a:srgbClr val="FFFF00"/>
                            </a:solidFill>
                            <a:latin typeface="Cambria Math" panose="02040503050406030204" pitchFamily="18" charset="0"/>
                            <a:ea typeface="Cambria Math" panose="02040503050406030204" pitchFamily="18" charset="0"/>
                          </a:rPr>
                          <m:t>(</m:t>
                        </m:r>
                        <m:f>
                          <m:fPr>
                            <m:ctrlPr>
                              <a:rPr lang="es-ES" i="1">
                                <a:solidFill>
                                  <a:srgbClr val="FFFF00"/>
                                </a:solidFill>
                                <a:latin typeface="Cambria Math" panose="02040503050406030204" pitchFamily="18" charset="0"/>
                                <a:ea typeface="Cambria Math" panose="02040503050406030204" pitchFamily="18" charset="0"/>
                              </a:rPr>
                            </m:ctrlPr>
                          </m:fPr>
                          <m:num>
                            <m:r>
                              <a:rPr lang="es-ES" i="1">
                                <a:solidFill>
                                  <a:srgbClr val="FFFF00"/>
                                </a:solidFill>
                                <a:latin typeface="Cambria Math" panose="02040503050406030204" pitchFamily="18" charset="0"/>
                                <a:ea typeface="Cambria Math" panose="02040503050406030204" pitchFamily="18" charset="0"/>
                              </a:rPr>
                              <m:t>𝑛</m:t>
                            </m:r>
                            <m:r>
                              <a:rPr lang="es-ES" i="1">
                                <a:solidFill>
                                  <a:srgbClr val="FFFF00"/>
                                </a:solidFill>
                                <a:latin typeface="Cambria Math" panose="02040503050406030204" pitchFamily="18" charset="0"/>
                                <a:ea typeface="Cambria Math" panose="02040503050406030204" pitchFamily="18" charset="0"/>
                              </a:rPr>
                              <m:t>𝜋</m:t>
                            </m:r>
                            <m:r>
                              <a:rPr lang="es-ES" i="1">
                                <a:solidFill>
                                  <a:srgbClr val="FFFF00"/>
                                </a:solidFill>
                                <a:latin typeface="Cambria Math" panose="02040503050406030204" pitchFamily="18" charset="0"/>
                                <a:ea typeface="Cambria Math" panose="02040503050406030204" pitchFamily="18" charset="0"/>
                              </a:rPr>
                              <m:t>𝑦</m:t>
                            </m:r>
                          </m:num>
                          <m:den>
                            <m:r>
                              <a:rPr lang="es-ES" i="1">
                                <a:solidFill>
                                  <a:srgbClr val="FFFF00"/>
                                </a:solidFill>
                                <a:latin typeface="Cambria Math" panose="02040503050406030204" pitchFamily="18" charset="0"/>
                                <a:ea typeface="Cambria Math" panose="02040503050406030204" pitchFamily="18" charset="0"/>
                              </a:rPr>
                              <m:t>𝐿</m:t>
                            </m:r>
                          </m:den>
                        </m:f>
                        <m:r>
                          <a:rPr lang="es-ES" i="1">
                            <a:solidFill>
                              <a:srgbClr val="FFFF00"/>
                            </a:solidFill>
                            <a:latin typeface="Cambria Math" panose="02040503050406030204" pitchFamily="18" charset="0"/>
                            <a:ea typeface="Cambria Math" panose="02040503050406030204" pitchFamily="18" charset="0"/>
                          </a:rPr>
                          <m:t>)</m:t>
                        </m:r>
                        <m:r>
                          <m:rPr>
                            <m:nor/>
                          </m:rPr>
                          <a:rPr lang="es-CL" dirty="0"/>
                          <m:t> </m:t>
                        </m:r>
                      </m:e>
                    </m:nary>
                  </m:oMath>
                </a14:m>
                <a:endParaRPr lang="es-CL" dirty="0"/>
              </a:p>
              <a:p>
                <a:r>
                  <a:rPr lang="es-CL" dirty="0"/>
                  <a:t>Aplicamos la condición de borde.</a:t>
                </a:r>
              </a:p>
              <a:p>
                <a14:m>
                  <m:oMath xmlns:m="http://schemas.openxmlformats.org/officeDocument/2006/math">
                    <m:r>
                      <a:rPr lang="es-ES" i="1" smtClean="0">
                        <a:solidFill>
                          <a:srgbClr val="FFFF00"/>
                        </a:solidFill>
                        <a:latin typeface="Cambria Math" panose="02040503050406030204" pitchFamily="18" charset="0"/>
                        <a:ea typeface="Cambria Math" panose="02040503050406030204" pitchFamily="18" charset="0"/>
                      </a:rPr>
                      <m:t>𝜃</m:t>
                    </m:r>
                    <m:d>
                      <m:dPr>
                        <m:ctrlPr>
                          <a:rPr lang="es-ES" b="0" i="1" smtClean="0">
                            <a:solidFill>
                              <a:srgbClr val="FFFF00"/>
                            </a:solidFill>
                            <a:latin typeface="Cambria Math" panose="02040503050406030204" pitchFamily="18" charset="0"/>
                            <a:ea typeface="Cambria Math" panose="02040503050406030204" pitchFamily="18" charset="0"/>
                          </a:rPr>
                        </m:ctrlPr>
                      </m:dPr>
                      <m:e>
                        <m:r>
                          <a:rPr lang="es-ES" b="0" i="1" smtClean="0">
                            <a:solidFill>
                              <a:srgbClr val="FFFF00"/>
                            </a:solidFill>
                            <a:latin typeface="Cambria Math" panose="02040503050406030204" pitchFamily="18" charset="0"/>
                            <a:ea typeface="Cambria Math" panose="02040503050406030204" pitchFamily="18" charset="0"/>
                          </a:rPr>
                          <m:t>𝑥</m:t>
                        </m:r>
                        <m:r>
                          <a:rPr lang="es-ES" b="0" i="1" smtClean="0">
                            <a:solidFill>
                              <a:srgbClr val="FFFF00"/>
                            </a:solidFill>
                            <a:latin typeface="Cambria Math" panose="02040503050406030204" pitchFamily="18" charset="0"/>
                            <a:ea typeface="Cambria Math" panose="02040503050406030204" pitchFamily="18" charset="0"/>
                          </a:rPr>
                          <m:t>,</m:t>
                        </m:r>
                        <m:r>
                          <a:rPr lang="es-ES" b="0" i="1" smtClean="0">
                            <a:solidFill>
                              <a:srgbClr val="FFFF00"/>
                            </a:solidFill>
                            <a:latin typeface="Cambria Math" panose="02040503050406030204" pitchFamily="18" charset="0"/>
                            <a:ea typeface="Cambria Math" panose="02040503050406030204" pitchFamily="18" charset="0"/>
                          </a:rPr>
                          <m:t>𝑊</m:t>
                        </m:r>
                      </m:e>
                    </m:d>
                    <m:r>
                      <a:rPr lang="es-ES" b="0" i="1" smtClean="0">
                        <a:solidFill>
                          <a:srgbClr val="FFFF00"/>
                        </a:solidFill>
                        <a:latin typeface="Cambria Math" panose="02040503050406030204" pitchFamily="18" charset="0"/>
                        <a:ea typeface="Cambria Math" panose="02040503050406030204" pitchFamily="18" charset="0"/>
                      </a:rPr>
                      <m:t>=1=</m:t>
                    </m:r>
                    <m:nary>
                      <m:naryPr>
                        <m:chr m:val="∑"/>
                        <m:ctrlPr>
                          <a:rPr lang="es-ES" b="0" i="1" smtClean="0">
                            <a:solidFill>
                              <a:srgbClr val="FFFF00"/>
                            </a:solidFill>
                            <a:latin typeface="Cambria Math" panose="02040503050406030204" pitchFamily="18" charset="0"/>
                            <a:ea typeface="Cambria Math" panose="02040503050406030204" pitchFamily="18" charset="0"/>
                          </a:rPr>
                        </m:ctrlPr>
                      </m:naryPr>
                      <m:sub>
                        <m:r>
                          <m:rPr>
                            <m:brk m:alnAt="23"/>
                          </m:rPr>
                          <a:rPr lang="es-ES" b="0" i="1" smtClean="0">
                            <a:solidFill>
                              <a:srgbClr val="FFFF00"/>
                            </a:solidFill>
                            <a:latin typeface="Cambria Math" panose="02040503050406030204" pitchFamily="18" charset="0"/>
                            <a:ea typeface="Cambria Math" panose="02040503050406030204" pitchFamily="18" charset="0"/>
                          </a:rPr>
                          <m:t>0</m:t>
                        </m:r>
                      </m:sub>
                      <m:sup>
                        <m:r>
                          <a:rPr lang="es-ES" b="0" i="1" smtClean="0">
                            <a:solidFill>
                              <a:srgbClr val="FFFF00"/>
                            </a:solidFill>
                            <a:latin typeface="Cambria Math" panose="02040503050406030204" pitchFamily="18" charset="0"/>
                            <a:ea typeface="Cambria Math" panose="02040503050406030204" pitchFamily="18" charset="0"/>
                          </a:rPr>
                          <m:t>∞</m:t>
                        </m:r>
                      </m:sup>
                      <m:e>
                        <m:sSub>
                          <m:sSubPr>
                            <m:ctrlPr>
                              <a:rPr lang="es-ES" i="1">
                                <a:solidFill>
                                  <a:srgbClr val="FFFF00"/>
                                </a:solidFill>
                                <a:latin typeface="Cambria Math" panose="02040503050406030204" pitchFamily="18" charset="0"/>
                                <a:ea typeface="Cambria Math" panose="02040503050406030204" pitchFamily="18" charset="0"/>
                              </a:rPr>
                            </m:ctrlPr>
                          </m:sSubPr>
                          <m:e>
                            <m:r>
                              <a:rPr lang="es-ES" i="1">
                                <a:solidFill>
                                  <a:srgbClr val="FFFF00"/>
                                </a:solidFill>
                                <a:latin typeface="Cambria Math" panose="02040503050406030204" pitchFamily="18" charset="0"/>
                                <a:ea typeface="Cambria Math" panose="02040503050406030204" pitchFamily="18" charset="0"/>
                              </a:rPr>
                              <m:t>𝐶</m:t>
                            </m:r>
                          </m:e>
                          <m:sub>
                            <m:r>
                              <a:rPr lang="es-ES" i="1">
                                <a:solidFill>
                                  <a:srgbClr val="FFFF00"/>
                                </a:solidFill>
                                <a:latin typeface="Cambria Math" panose="02040503050406030204" pitchFamily="18" charset="0"/>
                                <a:ea typeface="Cambria Math" panose="02040503050406030204" pitchFamily="18" charset="0"/>
                              </a:rPr>
                              <m:t>𝑛</m:t>
                            </m:r>
                          </m:sub>
                        </m:sSub>
                        <m:r>
                          <m:rPr>
                            <m:nor/>
                          </m:rPr>
                          <a:rPr lang="es-ES" dirty="0">
                            <a:solidFill>
                              <a:srgbClr val="FFFF00"/>
                            </a:solidFill>
                            <a:ea typeface="Cambria Math" panose="02040503050406030204" pitchFamily="18" charset="0"/>
                          </a:rPr>
                          <m:t> </m:t>
                        </m:r>
                        <m:r>
                          <a:rPr lang="es-ES" i="1">
                            <a:solidFill>
                              <a:srgbClr val="FFFF00"/>
                            </a:solidFill>
                            <a:latin typeface="Cambria Math" panose="02040503050406030204" pitchFamily="18" charset="0"/>
                            <a:ea typeface="Cambria Math" panose="02040503050406030204" pitchFamily="18" charset="0"/>
                          </a:rPr>
                          <m:t>𝑠𝑒𝑛</m:t>
                        </m:r>
                        <m:r>
                          <a:rPr lang="es-ES" i="1">
                            <a:solidFill>
                              <a:srgbClr val="FFFF00"/>
                            </a:solidFill>
                            <a:latin typeface="Cambria Math" panose="02040503050406030204" pitchFamily="18" charset="0"/>
                            <a:ea typeface="Cambria Math" panose="02040503050406030204" pitchFamily="18" charset="0"/>
                          </a:rPr>
                          <m:t>(</m:t>
                        </m:r>
                        <m:f>
                          <m:fPr>
                            <m:ctrlPr>
                              <a:rPr lang="es-ES" i="1">
                                <a:solidFill>
                                  <a:srgbClr val="FFFF00"/>
                                </a:solidFill>
                                <a:latin typeface="Cambria Math" panose="02040503050406030204" pitchFamily="18" charset="0"/>
                                <a:ea typeface="Cambria Math" panose="02040503050406030204" pitchFamily="18" charset="0"/>
                              </a:rPr>
                            </m:ctrlPr>
                          </m:fPr>
                          <m:num>
                            <m:r>
                              <a:rPr lang="es-ES" i="1">
                                <a:solidFill>
                                  <a:srgbClr val="FFFF00"/>
                                </a:solidFill>
                                <a:latin typeface="Cambria Math" panose="02040503050406030204" pitchFamily="18" charset="0"/>
                                <a:ea typeface="Cambria Math" panose="02040503050406030204" pitchFamily="18" charset="0"/>
                              </a:rPr>
                              <m:t>𝑛</m:t>
                            </m:r>
                            <m:r>
                              <a:rPr lang="es-ES" i="1">
                                <a:solidFill>
                                  <a:srgbClr val="FFFF00"/>
                                </a:solidFill>
                                <a:latin typeface="Cambria Math" panose="02040503050406030204" pitchFamily="18" charset="0"/>
                                <a:ea typeface="Cambria Math" panose="02040503050406030204" pitchFamily="18" charset="0"/>
                              </a:rPr>
                              <m:t>𝜋</m:t>
                            </m:r>
                            <m:r>
                              <a:rPr lang="es-ES" i="1">
                                <a:solidFill>
                                  <a:srgbClr val="FFFF00"/>
                                </a:solidFill>
                                <a:latin typeface="Cambria Math" panose="02040503050406030204" pitchFamily="18" charset="0"/>
                                <a:ea typeface="Cambria Math" panose="02040503050406030204" pitchFamily="18" charset="0"/>
                              </a:rPr>
                              <m:t>𝑥</m:t>
                            </m:r>
                          </m:num>
                          <m:den>
                            <m:r>
                              <a:rPr lang="es-ES" i="1">
                                <a:solidFill>
                                  <a:srgbClr val="FFFF00"/>
                                </a:solidFill>
                                <a:latin typeface="Cambria Math" panose="02040503050406030204" pitchFamily="18" charset="0"/>
                                <a:ea typeface="Cambria Math" panose="02040503050406030204" pitchFamily="18" charset="0"/>
                              </a:rPr>
                              <m:t>𝐿</m:t>
                            </m:r>
                          </m:den>
                        </m:f>
                        <m:r>
                          <a:rPr lang="es-ES" i="1">
                            <a:solidFill>
                              <a:srgbClr val="FFFF00"/>
                            </a:solidFill>
                            <a:latin typeface="Cambria Math" panose="02040503050406030204" pitchFamily="18" charset="0"/>
                            <a:ea typeface="Cambria Math" panose="02040503050406030204" pitchFamily="18" charset="0"/>
                          </a:rPr>
                          <m:t>)∗</m:t>
                        </m:r>
                        <m:r>
                          <m:rPr>
                            <m:sty m:val="p"/>
                          </m:rPr>
                          <a:rPr lang="es-ES">
                            <a:solidFill>
                              <a:srgbClr val="FFFF00"/>
                            </a:solidFill>
                            <a:latin typeface="Cambria Math" panose="02040503050406030204" pitchFamily="18" charset="0"/>
                            <a:ea typeface="Cambria Math" panose="02040503050406030204" pitchFamily="18" charset="0"/>
                          </a:rPr>
                          <m:t>senh</m:t>
                        </m:r>
                        <m:r>
                          <a:rPr lang="es-ES">
                            <a:solidFill>
                              <a:srgbClr val="FFFF00"/>
                            </a:solidFill>
                            <a:latin typeface="Cambria Math" panose="02040503050406030204" pitchFamily="18" charset="0"/>
                            <a:ea typeface="Cambria Math" panose="02040503050406030204" pitchFamily="18" charset="0"/>
                          </a:rPr>
                          <m:t>(</m:t>
                        </m:r>
                        <m:f>
                          <m:fPr>
                            <m:ctrlPr>
                              <a:rPr lang="es-ES" i="1">
                                <a:solidFill>
                                  <a:srgbClr val="FFFF00"/>
                                </a:solidFill>
                                <a:latin typeface="Cambria Math" panose="02040503050406030204" pitchFamily="18" charset="0"/>
                                <a:ea typeface="Cambria Math" panose="02040503050406030204" pitchFamily="18" charset="0"/>
                              </a:rPr>
                            </m:ctrlPr>
                          </m:fPr>
                          <m:num>
                            <m:r>
                              <a:rPr lang="es-ES" i="1">
                                <a:solidFill>
                                  <a:srgbClr val="FFFF00"/>
                                </a:solidFill>
                                <a:latin typeface="Cambria Math" panose="02040503050406030204" pitchFamily="18" charset="0"/>
                                <a:ea typeface="Cambria Math" panose="02040503050406030204" pitchFamily="18" charset="0"/>
                              </a:rPr>
                              <m:t>𝑛</m:t>
                            </m:r>
                            <m:r>
                              <a:rPr lang="es-ES" i="1">
                                <a:solidFill>
                                  <a:srgbClr val="FFFF00"/>
                                </a:solidFill>
                                <a:latin typeface="Cambria Math" panose="02040503050406030204" pitchFamily="18" charset="0"/>
                                <a:ea typeface="Cambria Math" panose="02040503050406030204" pitchFamily="18" charset="0"/>
                              </a:rPr>
                              <m:t>𝜋</m:t>
                            </m:r>
                            <m:r>
                              <a:rPr lang="es-ES" b="0" i="1" smtClean="0">
                                <a:solidFill>
                                  <a:srgbClr val="FFFF00"/>
                                </a:solidFill>
                                <a:latin typeface="Cambria Math" panose="02040503050406030204" pitchFamily="18" charset="0"/>
                                <a:ea typeface="Cambria Math" panose="02040503050406030204" pitchFamily="18" charset="0"/>
                              </a:rPr>
                              <m:t>𝑊</m:t>
                            </m:r>
                          </m:num>
                          <m:den>
                            <m:r>
                              <a:rPr lang="es-ES" i="1">
                                <a:solidFill>
                                  <a:srgbClr val="FFFF00"/>
                                </a:solidFill>
                                <a:latin typeface="Cambria Math" panose="02040503050406030204" pitchFamily="18" charset="0"/>
                                <a:ea typeface="Cambria Math" panose="02040503050406030204" pitchFamily="18" charset="0"/>
                              </a:rPr>
                              <m:t>𝐿</m:t>
                            </m:r>
                          </m:den>
                        </m:f>
                        <m:r>
                          <a:rPr lang="es-ES" i="1">
                            <a:solidFill>
                              <a:srgbClr val="FFFF00"/>
                            </a:solidFill>
                            <a:latin typeface="Cambria Math" panose="02040503050406030204" pitchFamily="18" charset="0"/>
                            <a:ea typeface="Cambria Math" panose="02040503050406030204" pitchFamily="18" charset="0"/>
                          </a:rPr>
                          <m:t>)</m:t>
                        </m:r>
                        <m:r>
                          <m:rPr>
                            <m:nor/>
                          </m:rPr>
                          <a:rPr lang="es-CL" dirty="0"/>
                          <m:t> </m:t>
                        </m:r>
                      </m:e>
                    </m:nary>
                  </m:oMath>
                </a14:m>
                <a:endParaRPr lang="es-CL" dirty="0"/>
              </a:p>
              <a:p>
                <a:r>
                  <a:rPr lang="es-CL" dirty="0"/>
                  <a:t>Para resolver esto necesitamos expandir la función como una serie infinita de funciones ortogonales.</a:t>
                </a:r>
              </a:p>
              <a:p>
                <a:r>
                  <a:rPr lang="es-CL" dirty="0"/>
                  <a:t>Set g</a:t>
                </a:r>
                <a:r>
                  <a:rPr lang="es-CL" baseline="-25000" dirty="0"/>
                  <a:t>1</a:t>
                </a:r>
                <a:r>
                  <a:rPr lang="es-CL" dirty="0"/>
                  <a:t>(x), g</a:t>
                </a:r>
                <a:r>
                  <a:rPr lang="es-CL" baseline="-25000" dirty="0"/>
                  <a:t>2</a:t>
                </a:r>
                <a:r>
                  <a:rPr lang="es-CL" dirty="0"/>
                  <a:t>(x), g</a:t>
                </a:r>
                <a:r>
                  <a:rPr lang="es-CL" baseline="-25000" dirty="0"/>
                  <a:t>3</a:t>
                </a:r>
                <a:r>
                  <a:rPr lang="es-CL" dirty="0"/>
                  <a:t>(x) …</a:t>
                </a:r>
                <a:r>
                  <a:rPr lang="es-CL" dirty="0" err="1"/>
                  <a:t>g</a:t>
                </a:r>
                <a:r>
                  <a:rPr lang="es-CL" baseline="-25000" dirty="0" err="1"/>
                  <a:t>n</a:t>
                </a:r>
                <a:r>
                  <a:rPr lang="es-CL" dirty="0"/>
                  <a:t>(x) de funciones ortogonales en el dominio </a:t>
                </a:r>
                <a:r>
                  <a:rPr lang="es-CL" dirty="0" err="1"/>
                  <a:t>a,b</a:t>
                </a:r>
                <a:r>
                  <a:rPr lang="es-CL" dirty="0"/>
                  <a:t>:</a:t>
                </a:r>
              </a:p>
              <a:p>
                <a14:m>
                  <m:oMath xmlns:m="http://schemas.openxmlformats.org/officeDocument/2006/math">
                    <m:nary>
                      <m:naryPr>
                        <m:ctrlPr>
                          <a:rPr lang="es-ES" b="0" i="1" smtClean="0">
                            <a:solidFill>
                              <a:srgbClr val="FFFF00"/>
                            </a:solidFill>
                            <a:latin typeface="Cambria Math" panose="02040503050406030204" pitchFamily="18" charset="0"/>
                            <a:ea typeface="Cambria Math" panose="02040503050406030204" pitchFamily="18" charset="0"/>
                          </a:rPr>
                        </m:ctrlPr>
                      </m:naryPr>
                      <m:sub>
                        <m:r>
                          <m:rPr>
                            <m:brk m:alnAt="23"/>
                          </m:rPr>
                          <a:rPr lang="es-ES" b="0" i="1" smtClean="0">
                            <a:solidFill>
                              <a:srgbClr val="FFFF00"/>
                            </a:solidFill>
                            <a:latin typeface="Cambria Math" panose="02040503050406030204" pitchFamily="18" charset="0"/>
                            <a:ea typeface="Cambria Math" panose="02040503050406030204" pitchFamily="18" charset="0"/>
                          </a:rPr>
                          <m:t>𝑎</m:t>
                        </m:r>
                      </m:sub>
                      <m:sup>
                        <m:r>
                          <a:rPr lang="es-ES" b="0" i="1" smtClean="0">
                            <a:solidFill>
                              <a:srgbClr val="FFFF00"/>
                            </a:solidFill>
                            <a:latin typeface="Cambria Math" panose="02040503050406030204" pitchFamily="18" charset="0"/>
                            <a:ea typeface="Cambria Math" panose="02040503050406030204" pitchFamily="18" charset="0"/>
                          </a:rPr>
                          <m:t>𝑏</m:t>
                        </m:r>
                      </m:sup>
                      <m:e>
                        <m:sSub>
                          <m:sSubPr>
                            <m:ctrlPr>
                              <a:rPr lang="es-ES" b="0" i="1" smtClean="0">
                                <a:solidFill>
                                  <a:srgbClr val="FFFF00"/>
                                </a:solidFill>
                                <a:latin typeface="Cambria Math" panose="02040503050406030204" pitchFamily="18" charset="0"/>
                                <a:ea typeface="Cambria Math" panose="02040503050406030204" pitchFamily="18" charset="0"/>
                              </a:rPr>
                            </m:ctrlPr>
                          </m:sSubPr>
                          <m:e>
                            <m:r>
                              <a:rPr lang="es-ES" b="0" i="1" smtClean="0">
                                <a:solidFill>
                                  <a:srgbClr val="FFFF00"/>
                                </a:solidFill>
                                <a:latin typeface="Cambria Math" panose="02040503050406030204" pitchFamily="18" charset="0"/>
                                <a:ea typeface="Cambria Math" panose="02040503050406030204" pitchFamily="18" charset="0"/>
                              </a:rPr>
                              <m:t>𝑔</m:t>
                            </m:r>
                          </m:e>
                          <m:sub>
                            <m:r>
                              <a:rPr lang="es-ES" b="0" i="1" smtClean="0">
                                <a:solidFill>
                                  <a:srgbClr val="FFFF00"/>
                                </a:solidFill>
                                <a:latin typeface="Cambria Math" panose="02040503050406030204" pitchFamily="18" charset="0"/>
                                <a:ea typeface="Cambria Math" panose="02040503050406030204" pitchFamily="18" charset="0"/>
                              </a:rPr>
                              <m:t>𝑚</m:t>
                            </m:r>
                          </m:sub>
                        </m:sSub>
                        <m:d>
                          <m:dPr>
                            <m:ctrlPr>
                              <a:rPr lang="es-ES" b="0" i="1" smtClean="0">
                                <a:solidFill>
                                  <a:srgbClr val="FFFF00"/>
                                </a:solidFill>
                                <a:latin typeface="Cambria Math" panose="02040503050406030204" pitchFamily="18" charset="0"/>
                                <a:ea typeface="Cambria Math" panose="02040503050406030204" pitchFamily="18" charset="0"/>
                              </a:rPr>
                            </m:ctrlPr>
                          </m:dPr>
                          <m:e>
                            <m:r>
                              <a:rPr lang="es-ES" b="0" i="1" smtClean="0">
                                <a:solidFill>
                                  <a:srgbClr val="FFFF00"/>
                                </a:solidFill>
                                <a:latin typeface="Cambria Math" panose="02040503050406030204" pitchFamily="18" charset="0"/>
                                <a:ea typeface="Cambria Math" panose="02040503050406030204" pitchFamily="18" charset="0"/>
                              </a:rPr>
                              <m:t>𝑥</m:t>
                            </m:r>
                          </m:e>
                        </m:d>
                        <m:sSub>
                          <m:sSubPr>
                            <m:ctrlPr>
                              <a:rPr lang="es-ES" b="0" i="1" smtClean="0">
                                <a:solidFill>
                                  <a:srgbClr val="FFFF00"/>
                                </a:solidFill>
                                <a:latin typeface="Cambria Math" panose="02040503050406030204" pitchFamily="18" charset="0"/>
                                <a:ea typeface="Cambria Math" panose="02040503050406030204" pitchFamily="18" charset="0"/>
                              </a:rPr>
                            </m:ctrlPr>
                          </m:sSubPr>
                          <m:e>
                            <m:r>
                              <a:rPr lang="es-ES" b="0" i="1" smtClean="0">
                                <a:solidFill>
                                  <a:srgbClr val="FFFF00"/>
                                </a:solidFill>
                                <a:latin typeface="Cambria Math" panose="02040503050406030204" pitchFamily="18" charset="0"/>
                                <a:ea typeface="Cambria Math" panose="02040503050406030204" pitchFamily="18" charset="0"/>
                              </a:rPr>
                              <m:t>𝑔</m:t>
                            </m:r>
                          </m:e>
                          <m:sub>
                            <m:r>
                              <a:rPr lang="es-ES" b="0" i="1" smtClean="0">
                                <a:solidFill>
                                  <a:srgbClr val="FFFF00"/>
                                </a:solidFill>
                                <a:latin typeface="Cambria Math" panose="02040503050406030204" pitchFamily="18" charset="0"/>
                                <a:ea typeface="Cambria Math" panose="02040503050406030204" pitchFamily="18" charset="0"/>
                              </a:rPr>
                              <m:t>𝑛</m:t>
                            </m:r>
                          </m:sub>
                        </m:sSub>
                        <m:d>
                          <m:dPr>
                            <m:ctrlPr>
                              <a:rPr lang="es-ES" b="0" i="1" smtClean="0">
                                <a:solidFill>
                                  <a:srgbClr val="FFFF00"/>
                                </a:solidFill>
                                <a:latin typeface="Cambria Math" panose="02040503050406030204" pitchFamily="18" charset="0"/>
                                <a:ea typeface="Cambria Math" panose="02040503050406030204" pitchFamily="18" charset="0"/>
                              </a:rPr>
                            </m:ctrlPr>
                          </m:dPr>
                          <m:e>
                            <m:r>
                              <a:rPr lang="es-ES" b="0" i="1" smtClean="0">
                                <a:solidFill>
                                  <a:srgbClr val="FFFF00"/>
                                </a:solidFill>
                                <a:latin typeface="Cambria Math" panose="02040503050406030204" pitchFamily="18" charset="0"/>
                                <a:ea typeface="Cambria Math" panose="02040503050406030204" pitchFamily="18" charset="0"/>
                              </a:rPr>
                              <m:t>𝑥</m:t>
                            </m:r>
                          </m:e>
                        </m:d>
                        <m:r>
                          <a:rPr lang="es-ES" b="0" i="1" smtClean="0">
                            <a:solidFill>
                              <a:srgbClr val="FFFF00"/>
                            </a:solidFill>
                            <a:latin typeface="Cambria Math" panose="02040503050406030204" pitchFamily="18" charset="0"/>
                            <a:ea typeface="Cambria Math" panose="02040503050406030204" pitchFamily="18" charset="0"/>
                          </a:rPr>
                          <m:t>𝑑𝑥</m:t>
                        </m:r>
                      </m:e>
                    </m:nary>
                    <m:r>
                      <a:rPr lang="es-ES" b="0" i="1" smtClean="0">
                        <a:solidFill>
                          <a:srgbClr val="FFFF00"/>
                        </a:solidFill>
                        <a:latin typeface="Cambria Math" panose="02040503050406030204" pitchFamily="18" charset="0"/>
                        <a:ea typeface="Cambria Math" panose="02040503050406030204" pitchFamily="18" charset="0"/>
                      </a:rPr>
                      <m:t>=0;</m:t>
                    </m:r>
                    <m:r>
                      <a:rPr lang="es-ES" b="0" i="1" smtClean="0">
                        <a:solidFill>
                          <a:srgbClr val="FFFF00"/>
                        </a:solidFill>
                        <a:latin typeface="Cambria Math" panose="02040503050406030204" pitchFamily="18" charset="0"/>
                        <a:ea typeface="Cambria Math" panose="02040503050406030204" pitchFamily="18" charset="0"/>
                      </a:rPr>
                      <m:t>𝑚</m:t>
                    </m:r>
                    <m:r>
                      <a:rPr lang="es-ES" b="0" i="1" smtClean="0">
                        <a:solidFill>
                          <a:srgbClr val="FFFF00"/>
                        </a:solidFill>
                        <a:latin typeface="Cambria Math" panose="02040503050406030204" pitchFamily="18" charset="0"/>
                        <a:ea typeface="Cambria Math" panose="02040503050406030204" pitchFamily="18" charset="0"/>
                      </a:rPr>
                      <m:t>≠</m:t>
                    </m:r>
                    <m:r>
                      <a:rPr lang="es-ES" b="0" i="1" smtClean="0">
                        <a:solidFill>
                          <a:srgbClr val="FFFF00"/>
                        </a:solidFill>
                        <a:latin typeface="Cambria Math" panose="02040503050406030204" pitchFamily="18" charset="0"/>
                        <a:ea typeface="Cambria Math" panose="02040503050406030204" pitchFamily="18" charset="0"/>
                      </a:rPr>
                      <m:t>𝑛</m:t>
                    </m:r>
                  </m:oMath>
                </a14:m>
                <a:endParaRPr lang="es-CL" dirty="0"/>
              </a:p>
            </p:txBody>
          </p:sp>
        </mc:Choice>
        <mc:Fallback xmlns="">
          <p:sp>
            <p:nvSpPr>
              <p:cNvPr id="3" name="Marcador de contenido 2">
                <a:extLst>
                  <a:ext uri="{FF2B5EF4-FFF2-40B4-BE49-F238E27FC236}">
                    <a16:creationId xmlns:a16="http://schemas.microsoft.com/office/drawing/2014/main" id="{726E4EDE-A0D9-48EC-AA38-ECBA28F0E07C}"/>
                  </a:ext>
                </a:extLst>
              </p:cNvPr>
              <p:cNvSpPr>
                <a:spLocks noGrp="1" noRot="1" noChangeAspect="1" noMove="1" noResize="1" noEditPoints="1" noAdjustHandles="1" noChangeArrowheads="1" noChangeShapeType="1" noTextEdit="1"/>
              </p:cNvSpPr>
              <p:nvPr>
                <p:ph idx="1"/>
              </p:nvPr>
            </p:nvSpPr>
            <p:spPr>
              <a:xfrm>
                <a:off x="838200" y="153909"/>
                <a:ext cx="10515600" cy="6023054"/>
              </a:xfrm>
              <a:blipFill>
                <a:blip r:embed="rId3"/>
                <a:stretch>
                  <a:fillRect l="-928" t="-2024"/>
                </a:stretch>
              </a:blipFill>
            </p:spPr>
            <p:txBody>
              <a:bodyPr/>
              <a:lstStyle/>
              <a:p>
                <a:r>
                  <a:rPr lang="es-CL">
                    <a:noFill/>
                  </a:rPr>
                  <a:t> </a:t>
                </a:r>
              </a:p>
            </p:txBody>
          </p:sp>
        </mc:Fallback>
      </mc:AlternateContent>
    </p:spTree>
    <p:extLst>
      <p:ext uri="{BB962C8B-B14F-4D97-AF65-F5344CB8AC3E}">
        <p14:creationId xmlns:p14="http://schemas.microsoft.com/office/powerpoint/2010/main" val="3550346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Marcador de contenido 2">
                <a:extLst>
                  <a:ext uri="{FF2B5EF4-FFF2-40B4-BE49-F238E27FC236}">
                    <a16:creationId xmlns:a16="http://schemas.microsoft.com/office/drawing/2014/main" id="{07E716AD-A278-43D3-9D52-ABD69CF41E57}"/>
                  </a:ext>
                </a:extLst>
              </p:cNvPr>
              <p:cNvSpPr>
                <a:spLocks noGrp="1"/>
              </p:cNvSpPr>
              <p:nvPr>
                <p:ph idx="1"/>
              </p:nvPr>
            </p:nvSpPr>
            <p:spPr>
              <a:xfrm>
                <a:off x="838200" y="479394"/>
                <a:ext cx="10515600" cy="5697569"/>
              </a:xfrm>
            </p:spPr>
            <p:txBody>
              <a:bodyPr>
                <a:normAutofit fontScale="92500" lnSpcReduction="20000"/>
              </a:bodyPr>
              <a:lstStyle/>
              <a:p>
                <a:r>
                  <a:rPr lang="es-ES" dirty="0"/>
                  <a:t>Cualquier función f(x) puede ser expresada como una serie infinita de términos ortogonales.</a:t>
                </a:r>
              </a:p>
              <a:p>
                <a14:m>
                  <m:oMath xmlns:m="http://schemas.openxmlformats.org/officeDocument/2006/math">
                    <m:r>
                      <a:rPr lang="es-ES" b="0" i="1" smtClean="0">
                        <a:solidFill>
                          <a:srgbClr val="FFFF00"/>
                        </a:solidFill>
                        <a:latin typeface="Cambria Math" panose="02040503050406030204" pitchFamily="18" charset="0"/>
                        <a:ea typeface="Cambria Math" panose="02040503050406030204" pitchFamily="18" charset="0"/>
                      </a:rPr>
                      <m:t>𝑓</m:t>
                    </m:r>
                    <m:d>
                      <m:dPr>
                        <m:ctrlPr>
                          <a:rPr lang="es-ES" b="0" i="1" smtClean="0">
                            <a:solidFill>
                              <a:srgbClr val="FFFF00"/>
                            </a:solidFill>
                            <a:latin typeface="Cambria Math" panose="02040503050406030204" pitchFamily="18" charset="0"/>
                            <a:ea typeface="Cambria Math" panose="02040503050406030204" pitchFamily="18" charset="0"/>
                          </a:rPr>
                        </m:ctrlPr>
                      </m:dPr>
                      <m:e>
                        <m:r>
                          <a:rPr lang="es-ES" b="0" i="1" smtClean="0">
                            <a:solidFill>
                              <a:srgbClr val="FFFF00"/>
                            </a:solidFill>
                            <a:latin typeface="Cambria Math" panose="02040503050406030204" pitchFamily="18" charset="0"/>
                            <a:ea typeface="Cambria Math" panose="02040503050406030204" pitchFamily="18" charset="0"/>
                          </a:rPr>
                          <m:t>𝑥</m:t>
                        </m:r>
                      </m:e>
                    </m:d>
                    <m:r>
                      <a:rPr lang="es-ES" b="0" i="1" smtClean="0">
                        <a:solidFill>
                          <a:srgbClr val="FFFF00"/>
                        </a:solidFill>
                        <a:latin typeface="Cambria Math" panose="02040503050406030204" pitchFamily="18" charset="0"/>
                        <a:ea typeface="Cambria Math" panose="02040503050406030204" pitchFamily="18" charset="0"/>
                      </a:rPr>
                      <m:t>=</m:t>
                    </m:r>
                    <m:nary>
                      <m:naryPr>
                        <m:chr m:val="∑"/>
                        <m:ctrlPr>
                          <a:rPr lang="es-ES" b="0" i="1" smtClean="0">
                            <a:solidFill>
                              <a:srgbClr val="FFFF00"/>
                            </a:solidFill>
                            <a:latin typeface="Cambria Math" panose="02040503050406030204" pitchFamily="18" charset="0"/>
                            <a:ea typeface="Cambria Math" panose="02040503050406030204" pitchFamily="18" charset="0"/>
                          </a:rPr>
                        </m:ctrlPr>
                      </m:naryPr>
                      <m:sub>
                        <m:r>
                          <m:rPr>
                            <m:brk m:alnAt="23"/>
                          </m:rPr>
                          <a:rPr lang="es-ES" b="0" i="1" smtClean="0">
                            <a:solidFill>
                              <a:srgbClr val="FFFF00"/>
                            </a:solidFill>
                            <a:latin typeface="Cambria Math" panose="02040503050406030204" pitchFamily="18" charset="0"/>
                            <a:ea typeface="Cambria Math" panose="02040503050406030204" pitchFamily="18" charset="0"/>
                          </a:rPr>
                          <m:t>0</m:t>
                        </m:r>
                      </m:sub>
                      <m:sup>
                        <m:r>
                          <a:rPr lang="es-ES" b="0" i="1" smtClean="0">
                            <a:solidFill>
                              <a:srgbClr val="FFFF00"/>
                            </a:solidFill>
                            <a:latin typeface="Cambria Math" panose="02040503050406030204" pitchFamily="18" charset="0"/>
                            <a:ea typeface="Cambria Math" panose="02040503050406030204" pitchFamily="18" charset="0"/>
                          </a:rPr>
                          <m:t>∞</m:t>
                        </m:r>
                      </m:sup>
                      <m:e>
                        <m:sSub>
                          <m:sSubPr>
                            <m:ctrlPr>
                              <a:rPr lang="es-ES" i="1">
                                <a:solidFill>
                                  <a:srgbClr val="FFFF00"/>
                                </a:solidFill>
                                <a:latin typeface="Cambria Math" panose="02040503050406030204" pitchFamily="18" charset="0"/>
                                <a:ea typeface="Cambria Math" panose="02040503050406030204" pitchFamily="18" charset="0"/>
                              </a:rPr>
                            </m:ctrlPr>
                          </m:sSubPr>
                          <m:e>
                            <m:r>
                              <a:rPr lang="es-ES" b="0" i="1" smtClean="0">
                                <a:solidFill>
                                  <a:srgbClr val="FFFF00"/>
                                </a:solidFill>
                                <a:latin typeface="Cambria Math" panose="02040503050406030204" pitchFamily="18" charset="0"/>
                                <a:ea typeface="Cambria Math" panose="02040503050406030204" pitchFamily="18" charset="0"/>
                              </a:rPr>
                              <m:t>𝐴</m:t>
                            </m:r>
                          </m:e>
                          <m:sub>
                            <m:r>
                              <a:rPr lang="es-ES" i="1">
                                <a:solidFill>
                                  <a:srgbClr val="FFFF00"/>
                                </a:solidFill>
                                <a:latin typeface="Cambria Math" panose="02040503050406030204" pitchFamily="18" charset="0"/>
                                <a:ea typeface="Cambria Math" panose="02040503050406030204" pitchFamily="18" charset="0"/>
                              </a:rPr>
                              <m:t>𝑛</m:t>
                            </m:r>
                          </m:sub>
                        </m:sSub>
                        <m:sSub>
                          <m:sSubPr>
                            <m:ctrlPr>
                              <a:rPr lang="es-ES" i="1">
                                <a:solidFill>
                                  <a:srgbClr val="FFFF00"/>
                                </a:solidFill>
                                <a:latin typeface="Cambria Math" panose="02040503050406030204" pitchFamily="18" charset="0"/>
                                <a:ea typeface="Cambria Math" panose="02040503050406030204" pitchFamily="18" charset="0"/>
                              </a:rPr>
                            </m:ctrlPr>
                          </m:sSubPr>
                          <m:e>
                            <m:r>
                              <a:rPr lang="es-ES" b="0" i="1" smtClean="0">
                                <a:solidFill>
                                  <a:srgbClr val="FFFF00"/>
                                </a:solidFill>
                                <a:latin typeface="Cambria Math" panose="02040503050406030204" pitchFamily="18" charset="0"/>
                                <a:ea typeface="Cambria Math" panose="02040503050406030204" pitchFamily="18" charset="0"/>
                              </a:rPr>
                              <m:t>𝑔</m:t>
                            </m:r>
                          </m:e>
                          <m:sub>
                            <m:r>
                              <a:rPr lang="es-ES" i="1">
                                <a:solidFill>
                                  <a:srgbClr val="FFFF00"/>
                                </a:solidFill>
                                <a:latin typeface="Cambria Math" panose="02040503050406030204" pitchFamily="18" charset="0"/>
                                <a:ea typeface="Cambria Math" panose="02040503050406030204" pitchFamily="18" charset="0"/>
                              </a:rPr>
                              <m:t>𝑛</m:t>
                            </m:r>
                          </m:sub>
                        </m:sSub>
                        <m:d>
                          <m:dPr>
                            <m:ctrlPr>
                              <a:rPr lang="es-ES" b="0" i="1" smtClean="0">
                                <a:solidFill>
                                  <a:srgbClr val="FFFF00"/>
                                </a:solidFill>
                                <a:latin typeface="Cambria Math" panose="02040503050406030204" pitchFamily="18" charset="0"/>
                                <a:ea typeface="Cambria Math" panose="02040503050406030204" pitchFamily="18" charset="0"/>
                              </a:rPr>
                            </m:ctrlPr>
                          </m:dPr>
                          <m:e>
                            <m:r>
                              <a:rPr lang="es-ES" b="0" i="1" smtClean="0">
                                <a:solidFill>
                                  <a:srgbClr val="FFFF00"/>
                                </a:solidFill>
                                <a:latin typeface="Cambria Math" panose="02040503050406030204" pitchFamily="18" charset="0"/>
                                <a:ea typeface="Cambria Math" panose="02040503050406030204" pitchFamily="18" charset="0"/>
                              </a:rPr>
                              <m:t>𝑥</m:t>
                            </m:r>
                          </m:e>
                        </m:d>
                      </m:e>
                    </m:nary>
                  </m:oMath>
                </a14:m>
                <a:endParaRPr lang="es-ES" dirty="0"/>
              </a:p>
              <a:p>
                <a:r>
                  <a:rPr lang="es-CL" dirty="0"/>
                  <a:t>En este caso para obtener </a:t>
                </a:r>
                <a:r>
                  <a:rPr lang="es-CL" dirty="0" err="1"/>
                  <a:t>A</a:t>
                </a:r>
                <a:r>
                  <a:rPr lang="es-CL" baseline="-25000" dirty="0" err="1"/>
                  <a:t>n</a:t>
                </a:r>
                <a:r>
                  <a:rPr lang="es-CL" dirty="0"/>
                  <a:t>, multiplicamos todo por </a:t>
                </a:r>
                <a:r>
                  <a:rPr lang="es-CL" dirty="0" err="1"/>
                  <a:t>g</a:t>
                </a:r>
                <a:r>
                  <a:rPr lang="es-CL" baseline="-25000" dirty="0" err="1"/>
                  <a:t>m</a:t>
                </a:r>
                <a:r>
                  <a:rPr lang="es-CL" dirty="0"/>
                  <a:t>(x) e integramos en un intervalo </a:t>
                </a:r>
                <a:r>
                  <a:rPr lang="es-CL" dirty="0" err="1"/>
                  <a:t>a,b</a:t>
                </a:r>
                <a:r>
                  <a:rPr lang="es-CL" dirty="0"/>
                  <a:t>.</a:t>
                </a:r>
              </a:p>
              <a:p>
                <a14:m>
                  <m:oMath xmlns:m="http://schemas.openxmlformats.org/officeDocument/2006/math">
                    <m:nary>
                      <m:naryPr>
                        <m:ctrlPr>
                          <a:rPr lang="es-ES" i="1" smtClean="0">
                            <a:solidFill>
                              <a:srgbClr val="FF0000"/>
                            </a:solidFill>
                            <a:latin typeface="Cambria Math" panose="02040503050406030204" pitchFamily="18" charset="0"/>
                            <a:ea typeface="Cambria Math" panose="02040503050406030204" pitchFamily="18" charset="0"/>
                          </a:rPr>
                        </m:ctrlPr>
                      </m:naryPr>
                      <m:sub>
                        <m:r>
                          <m:rPr>
                            <m:brk m:alnAt="23"/>
                          </m:rPr>
                          <a:rPr lang="es-ES" i="1">
                            <a:solidFill>
                              <a:srgbClr val="FF0000"/>
                            </a:solidFill>
                            <a:latin typeface="Cambria Math" panose="02040503050406030204" pitchFamily="18" charset="0"/>
                            <a:ea typeface="Cambria Math" panose="02040503050406030204" pitchFamily="18" charset="0"/>
                          </a:rPr>
                          <m:t>𝑎</m:t>
                        </m:r>
                      </m:sub>
                      <m:sup>
                        <m:r>
                          <a:rPr lang="es-ES" i="1">
                            <a:solidFill>
                              <a:srgbClr val="FF0000"/>
                            </a:solidFill>
                            <a:latin typeface="Cambria Math" panose="02040503050406030204" pitchFamily="18" charset="0"/>
                            <a:ea typeface="Cambria Math" panose="02040503050406030204" pitchFamily="18" charset="0"/>
                          </a:rPr>
                          <m:t>𝑏</m:t>
                        </m:r>
                      </m:sup>
                      <m:e>
                        <m:r>
                          <a:rPr lang="es-ES" i="1">
                            <a:solidFill>
                              <a:srgbClr val="FF0000"/>
                            </a:solidFill>
                            <a:latin typeface="Cambria Math" panose="02040503050406030204" pitchFamily="18" charset="0"/>
                            <a:ea typeface="Cambria Math" panose="02040503050406030204" pitchFamily="18" charset="0"/>
                          </a:rPr>
                          <m:t>𝑓</m:t>
                        </m:r>
                        <m:d>
                          <m:dPr>
                            <m:ctrlPr>
                              <a:rPr lang="es-ES" i="1">
                                <a:solidFill>
                                  <a:srgbClr val="FF0000"/>
                                </a:solidFill>
                                <a:latin typeface="Cambria Math" panose="02040503050406030204" pitchFamily="18" charset="0"/>
                                <a:ea typeface="Cambria Math" panose="02040503050406030204" pitchFamily="18" charset="0"/>
                              </a:rPr>
                            </m:ctrlPr>
                          </m:dPr>
                          <m:e>
                            <m:r>
                              <a:rPr lang="es-ES" i="1">
                                <a:solidFill>
                                  <a:srgbClr val="FF0000"/>
                                </a:solidFill>
                                <a:latin typeface="Cambria Math" panose="02040503050406030204" pitchFamily="18" charset="0"/>
                                <a:ea typeface="Cambria Math" panose="02040503050406030204" pitchFamily="18" charset="0"/>
                              </a:rPr>
                              <m:t>𝑥</m:t>
                            </m:r>
                          </m:e>
                        </m:d>
                        <m:sSub>
                          <m:sSubPr>
                            <m:ctrlPr>
                              <a:rPr lang="es-ES" i="1">
                                <a:solidFill>
                                  <a:srgbClr val="FF0000"/>
                                </a:solidFill>
                                <a:latin typeface="Cambria Math" panose="02040503050406030204" pitchFamily="18" charset="0"/>
                                <a:ea typeface="Cambria Math" panose="02040503050406030204" pitchFamily="18" charset="0"/>
                              </a:rPr>
                            </m:ctrlPr>
                          </m:sSubPr>
                          <m:e>
                            <m:r>
                              <a:rPr lang="es-ES" i="1">
                                <a:solidFill>
                                  <a:srgbClr val="FF0000"/>
                                </a:solidFill>
                                <a:latin typeface="Cambria Math" panose="02040503050406030204" pitchFamily="18" charset="0"/>
                                <a:ea typeface="Cambria Math" panose="02040503050406030204" pitchFamily="18" charset="0"/>
                              </a:rPr>
                              <m:t>𝑔</m:t>
                            </m:r>
                          </m:e>
                          <m:sub>
                            <m:r>
                              <a:rPr lang="es-ES" i="1">
                                <a:solidFill>
                                  <a:srgbClr val="FF0000"/>
                                </a:solidFill>
                                <a:latin typeface="Cambria Math" panose="02040503050406030204" pitchFamily="18" charset="0"/>
                                <a:ea typeface="Cambria Math" panose="02040503050406030204" pitchFamily="18" charset="0"/>
                              </a:rPr>
                              <m:t>𝑚</m:t>
                            </m:r>
                          </m:sub>
                        </m:sSub>
                        <m:d>
                          <m:dPr>
                            <m:ctrlPr>
                              <a:rPr lang="es-ES" i="1">
                                <a:solidFill>
                                  <a:srgbClr val="FF0000"/>
                                </a:solidFill>
                                <a:latin typeface="Cambria Math" panose="02040503050406030204" pitchFamily="18" charset="0"/>
                                <a:ea typeface="Cambria Math" panose="02040503050406030204" pitchFamily="18" charset="0"/>
                              </a:rPr>
                            </m:ctrlPr>
                          </m:dPr>
                          <m:e>
                            <m:r>
                              <a:rPr lang="es-ES" i="1">
                                <a:solidFill>
                                  <a:srgbClr val="FF0000"/>
                                </a:solidFill>
                                <a:latin typeface="Cambria Math" panose="02040503050406030204" pitchFamily="18" charset="0"/>
                                <a:ea typeface="Cambria Math" panose="02040503050406030204" pitchFamily="18" charset="0"/>
                              </a:rPr>
                              <m:t>𝑥</m:t>
                            </m:r>
                          </m:e>
                        </m:d>
                        <m:r>
                          <a:rPr lang="es-ES" i="1">
                            <a:solidFill>
                              <a:srgbClr val="FF0000"/>
                            </a:solidFill>
                            <a:latin typeface="Cambria Math" panose="02040503050406030204" pitchFamily="18" charset="0"/>
                            <a:ea typeface="Cambria Math" panose="02040503050406030204" pitchFamily="18" charset="0"/>
                          </a:rPr>
                          <m:t>=</m:t>
                        </m:r>
                      </m:e>
                    </m:nary>
                    <m:nary>
                      <m:naryPr>
                        <m:ctrlPr>
                          <a:rPr lang="es-ES" b="0" i="1" smtClean="0">
                            <a:solidFill>
                              <a:srgbClr val="FF0000"/>
                            </a:solidFill>
                            <a:latin typeface="Cambria Math" panose="02040503050406030204" pitchFamily="18" charset="0"/>
                            <a:ea typeface="Cambria Math" panose="02040503050406030204" pitchFamily="18" charset="0"/>
                          </a:rPr>
                        </m:ctrlPr>
                      </m:naryPr>
                      <m:sub>
                        <m:r>
                          <m:rPr>
                            <m:brk m:alnAt="23"/>
                          </m:rPr>
                          <a:rPr lang="es-ES" b="0" i="1" smtClean="0">
                            <a:solidFill>
                              <a:srgbClr val="FF0000"/>
                            </a:solidFill>
                            <a:latin typeface="Cambria Math" panose="02040503050406030204" pitchFamily="18" charset="0"/>
                            <a:ea typeface="Cambria Math" panose="02040503050406030204" pitchFamily="18" charset="0"/>
                          </a:rPr>
                          <m:t>𝑎</m:t>
                        </m:r>
                      </m:sub>
                      <m:sup>
                        <m:r>
                          <a:rPr lang="es-ES" b="0" i="1" smtClean="0">
                            <a:solidFill>
                              <a:srgbClr val="FF0000"/>
                            </a:solidFill>
                            <a:latin typeface="Cambria Math" panose="02040503050406030204" pitchFamily="18" charset="0"/>
                            <a:ea typeface="Cambria Math" panose="02040503050406030204" pitchFamily="18" charset="0"/>
                          </a:rPr>
                          <m:t>𝑏</m:t>
                        </m:r>
                      </m:sup>
                      <m:e>
                        <m:sSub>
                          <m:sSubPr>
                            <m:ctrlPr>
                              <a:rPr lang="es-ES" i="1">
                                <a:solidFill>
                                  <a:srgbClr val="FF0000"/>
                                </a:solidFill>
                                <a:latin typeface="Cambria Math" panose="02040503050406030204" pitchFamily="18" charset="0"/>
                                <a:ea typeface="Cambria Math" panose="02040503050406030204" pitchFamily="18" charset="0"/>
                              </a:rPr>
                            </m:ctrlPr>
                          </m:sSubPr>
                          <m:e>
                            <m:r>
                              <a:rPr lang="es-ES" i="1">
                                <a:solidFill>
                                  <a:srgbClr val="FF0000"/>
                                </a:solidFill>
                                <a:latin typeface="Cambria Math" panose="02040503050406030204" pitchFamily="18" charset="0"/>
                                <a:ea typeface="Cambria Math" panose="02040503050406030204" pitchFamily="18" charset="0"/>
                              </a:rPr>
                              <m:t>𝑔</m:t>
                            </m:r>
                          </m:e>
                          <m:sub>
                            <m:r>
                              <a:rPr lang="es-ES" i="1">
                                <a:solidFill>
                                  <a:srgbClr val="FF0000"/>
                                </a:solidFill>
                                <a:latin typeface="Cambria Math" panose="02040503050406030204" pitchFamily="18" charset="0"/>
                                <a:ea typeface="Cambria Math" panose="02040503050406030204" pitchFamily="18" charset="0"/>
                              </a:rPr>
                              <m:t>𝑚</m:t>
                            </m:r>
                          </m:sub>
                        </m:sSub>
                        <m:d>
                          <m:dPr>
                            <m:ctrlPr>
                              <a:rPr lang="es-ES" i="1">
                                <a:solidFill>
                                  <a:srgbClr val="FF0000"/>
                                </a:solidFill>
                                <a:latin typeface="Cambria Math" panose="02040503050406030204" pitchFamily="18" charset="0"/>
                                <a:ea typeface="Cambria Math" panose="02040503050406030204" pitchFamily="18" charset="0"/>
                              </a:rPr>
                            </m:ctrlPr>
                          </m:dPr>
                          <m:e>
                            <m:r>
                              <a:rPr lang="es-ES" i="1">
                                <a:solidFill>
                                  <a:srgbClr val="FF0000"/>
                                </a:solidFill>
                                <a:latin typeface="Cambria Math" panose="02040503050406030204" pitchFamily="18" charset="0"/>
                                <a:ea typeface="Cambria Math" panose="02040503050406030204" pitchFamily="18" charset="0"/>
                              </a:rPr>
                              <m:t>𝑥</m:t>
                            </m:r>
                          </m:e>
                        </m:d>
                        <m:nary>
                          <m:naryPr>
                            <m:chr m:val="∑"/>
                            <m:ctrlPr>
                              <a:rPr lang="es-ES" i="1">
                                <a:solidFill>
                                  <a:srgbClr val="FF0000"/>
                                </a:solidFill>
                                <a:latin typeface="Cambria Math" panose="02040503050406030204" pitchFamily="18" charset="0"/>
                                <a:ea typeface="Cambria Math" panose="02040503050406030204" pitchFamily="18" charset="0"/>
                              </a:rPr>
                            </m:ctrlPr>
                          </m:naryPr>
                          <m:sub>
                            <m:r>
                              <m:rPr>
                                <m:brk m:alnAt="23"/>
                              </m:rPr>
                              <a:rPr lang="es-ES" i="1">
                                <a:solidFill>
                                  <a:srgbClr val="FF0000"/>
                                </a:solidFill>
                                <a:latin typeface="Cambria Math" panose="02040503050406030204" pitchFamily="18" charset="0"/>
                                <a:ea typeface="Cambria Math" panose="02040503050406030204" pitchFamily="18" charset="0"/>
                              </a:rPr>
                              <m:t>0</m:t>
                            </m:r>
                          </m:sub>
                          <m:sup>
                            <m:r>
                              <a:rPr lang="es-ES" i="1">
                                <a:solidFill>
                                  <a:srgbClr val="FF0000"/>
                                </a:solidFill>
                                <a:latin typeface="Cambria Math" panose="02040503050406030204" pitchFamily="18" charset="0"/>
                                <a:ea typeface="Cambria Math" panose="02040503050406030204" pitchFamily="18" charset="0"/>
                              </a:rPr>
                              <m:t>∞</m:t>
                            </m:r>
                          </m:sup>
                          <m:e>
                            <m:sSub>
                              <m:sSubPr>
                                <m:ctrlPr>
                                  <a:rPr lang="es-ES" i="1">
                                    <a:solidFill>
                                      <a:srgbClr val="FF0000"/>
                                    </a:solidFill>
                                    <a:latin typeface="Cambria Math" panose="02040503050406030204" pitchFamily="18" charset="0"/>
                                    <a:ea typeface="Cambria Math" panose="02040503050406030204" pitchFamily="18" charset="0"/>
                                  </a:rPr>
                                </m:ctrlPr>
                              </m:sSubPr>
                              <m:e>
                                <m:r>
                                  <a:rPr lang="es-ES" i="1">
                                    <a:solidFill>
                                      <a:srgbClr val="FF0000"/>
                                    </a:solidFill>
                                    <a:latin typeface="Cambria Math" panose="02040503050406030204" pitchFamily="18" charset="0"/>
                                    <a:ea typeface="Cambria Math" panose="02040503050406030204" pitchFamily="18" charset="0"/>
                                  </a:rPr>
                                  <m:t>𝐴</m:t>
                                </m:r>
                              </m:e>
                              <m:sub>
                                <m:r>
                                  <a:rPr lang="es-ES" i="1">
                                    <a:solidFill>
                                      <a:srgbClr val="FF0000"/>
                                    </a:solidFill>
                                    <a:latin typeface="Cambria Math" panose="02040503050406030204" pitchFamily="18" charset="0"/>
                                    <a:ea typeface="Cambria Math" panose="02040503050406030204" pitchFamily="18" charset="0"/>
                                  </a:rPr>
                                  <m:t>𝑛</m:t>
                                </m:r>
                              </m:sub>
                            </m:sSub>
                            <m:sSub>
                              <m:sSubPr>
                                <m:ctrlPr>
                                  <a:rPr lang="es-ES" i="1">
                                    <a:solidFill>
                                      <a:srgbClr val="FF0000"/>
                                    </a:solidFill>
                                    <a:latin typeface="Cambria Math" panose="02040503050406030204" pitchFamily="18" charset="0"/>
                                    <a:ea typeface="Cambria Math" panose="02040503050406030204" pitchFamily="18" charset="0"/>
                                  </a:rPr>
                                </m:ctrlPr>
                              </m:sSubPr>
                              <m:e>
                                <m:r>
                                  <a:rPr lang="es-ES" i="1">
                                    <a:solidFill>
                                      <a:srgbClr val="FF0000"/>
                                    </a:solidFill>
                                    <a:latin typeface="Cambria Math" panose="02040503050406030204" pitchFamily="18" charset="0"/>
                                    <a:ea typeface="Cambria Math" panose="02040503050406030204" pitchFamily="18" charset="0"/>
                                  </a:rPr>
                                  <m:t>𝑔</m:t>
                                </m:r>
                              </m:e>
                              <m:sub>
                                <m:r>
                                  <a:rPr lang="es-ES" i="1">
                                    <a:solidFill>
                                      <a:srgbClr val="FF0000"/>
                                    </a:solidFill>
                                    <a:latin typeface="Cambria Math" panose="02040503050406030204" pitchFamily="18" charset="0"/>
                                    <a:ea typeface="Cambria Math" panose="02040503050406030204" pitchFamily="18" charset="0"/>
                                  </a:rPr>
                                  <m:t>𝑛</m:t>
                                </m:r>
                              </m:sub>
                            </m:sSub>
                            <m:d>
                              <m:dPr>
                                <m:ctrlPr>
                                  <a:rPr lang="es-ES" i="1">
                                    <a:solidFill>
                                      <a:srgbClr val="FF0000"/>
                                    </a:solidFill>
                                    <a:latin typeface="Cambria Math" panose="02040503050406030204" pitchFamily="18" charset="0"/>
                                    <a:ea typeface="Cambria Math" panose="02040503050406030204" pitchFamily="18" charset="0"/>
                                  </a:rPr>
                                </m:ctrlPr>
                              </m:dPr>
                              <m:e>
                                <m:r>
                                  <a:rPr lang="es-ES" i="1">
                                    <a:solidFill>
                                      <a:srgbClr val="FF0000"/>
                                    </a:solidFill>
                                    <a:latin typeface="Cambria Math" panose="02040503050406030204" pitchFamily="18" charset="0"/>
                                    <a:ea typeface="Cambria Math" panose="02040503050406030204" pitchFamily="18" charset="0"/>
                                  </a:rPr>
                                  <m:t>𝑥</m:t>
                                </m:r>
                              </m:e>
                            </m:d>
                          </m:e>
                        </m:nary>
                      </m:e>
                    </m:nary>
                    <m:r>
                      <a:rPr lang="es-ES" b="0" i="1" smtClean="0">
                        <a:solidFill>
                          <a:srgbClr val="FF0000"/>
                        </a:solidFill>
                        <a:latin typeface="Cambria Math" panose="02040503050406030204" pitchFamily="18" charset="0"/>
                        <a:ea typeface="Cambria Math" panose="02040503050406030204" pitchFamily="18" charset="0"/>
                      </a:rPr>
                      <m:t>𝑑𝑥</m:t>
                    </m:r>
                  </m:oMath>
                </a14:m>
                <a:endParaRPr lang="es-CL" dirty="0">
                  <a:solidFill>
                    <a:srgbClr val="FF0000"/>
                  </a:solidFill>
                </a:endParaRPr>
              </a:p>
              <a:p>
                <a:r>
                  <a:rPr lang="es-CL" dirty="0"/>
                  <a:t>Volvemos a la definición</a:t>
                </a:r>
              </a:p>
              <a:p>
                <a14:m>
                  <m:oMath xmlns:m="http://schemas.openxmlformats.org/officeDocument/2006/math">
                    <m:nary>
                      <m:naryPr>
                        <m:ctrlPr>
                          <a:rPr lang="es-ES" b="0" i="1" smtClean="0">
                            <a:solidFill>
                              <a:srgbClr val="FFFF00"/>
                            </a:solidFill>
                            <a:latin typeface="Cambria Math" panose="02040503050406030204" pitchFamily="18" charset="0"/>
                            <a:ea typeface="Cambria Math" panose="02040503050406030204" pitchFamily="18" charset="0"/>
                          </a:rPr>
                        </m:ctrlPr>
                      </m:naryPr>
                      <m:sub>
                        <m:r>
                          <m:rPr>
                            <m:brk m:alnAt="23"/>
                          </m:rPr>
                          <a:rPr lang="es-ES" b="0" i="1" smtClean="0">
                            <a:solidFill>
                              <a:srgbClr val="FFFF00"/>
                            </a:solidFill>
                            <a:latin typeface="Cambria Math" panose="02040503050406030204" pitchFamily="18" charset="0"/>
                            <a:ea typeface="Cambria Math" panose="02040503050406030204" pitchFamily="18" charset="0"/>
                          </a:rPr>
                          <m:t>𝑎</m:t>
                        </m:r>
                      </m:sub>
                      <m:sup>
                        <m:r>
                          <a:rPr lang="es-ES" b="0" i="1" smtClean="0">
                            <a:solidFill>
                              <a:srgbClr val="FFFF00"/>
                            </a:solidFill>
                            <a:latin typeface="Cambria Math" panose="02040503050406030204" pitchFamily="18" charset="0"/>
                            <a:ea typeface="Cambria Math" panose="02040503050406030204" pitchFamily="18" charset="0"/>
                          </a:rPr>
                          <m:t>𝑏</m:t>
                        </m:r>
                      </m:sup>
                      <m:e>
                        <m:sSub>
                          <m:sSubPr>
                            <m:ctrlPr>
                              <a:rPr lang="es-ES" b="0" i="1" smtClean="0">
                                <a:solidFill>
                                  <a:srgbClr val="FFFF00"/>
                                </a:solidFill>
                                <a:latin typeface="Cambria Math" panose="02040503050406030204" pitchFamily="18" charset="0"/>
                                <a:ea typeface="Cambria Math" panose="02040503050406030204" pitchFamily="18" charset="0"/>
                              </a:rPr>
                            </m:ctrlPr>
                          </m:sSubPr>
                          <m:e>
                            <m:r>
                              <a:rPr lang="es-ES" b="0" i="1" smtClean="0">
                                <a:solidFill>
                                  <a:srgbClr val="FFFF00"/>
                                </a:solidFill>
                                <a:latin typeface="Cambria Math" panose="02040503050406030204" pitchFamily="18" charset="0"/>
                                <a:ea typeface="Cambria Math" panose="02040503050406030204" pitchFamily="18" charset="0"/>
                              </a:rPr>
                              <m:t>𝑔</m:t>
                            </m:r>
                          </m:e>
                          <m:sub>
                            <m:r>
                              <a:rPr lang="es-ES" b="0" i="1" smtClean="0">
                                <a:solidFill>
                                  <a:srgbClr val="FFFF00"/>
                                </a:solidFill>
                                <a:latin typeface="Cambria Math" panose="02040503050406030204" pitchFamily="18" charset="0"/>
                                <a:ea typeface="Cambria Math" panose="02040503050406030204" pitchFamily="18" charset="0"/>
                              </a:rPr>
                              <m:t>𝑚</m:t>
                            </m:r>
                          </m:sub>
                        </m:sSub>
                        <m:d>
                          <m:dPr>
                            <m:ctrlPr>
                              <a:rPr lang="es-ES" b="0" i="1" smtClean="0">
                                <a:solidFill>
                                  <a:srgbClr val="FFFF00"/>
                                </a:solidFill>
                                <a:latin typeface="Cambria Math" panose="02040503050406030204" pitchFamily="18" charset="0"/>
                                <a:ea typeface="Cambria Math" panose="02040503050406030204" pitchFamily="18" charset="0"/>
                              </a:rPr>
                            </m:ctrlPr>
                          </m:dPr>
                          <m:e>
                            <m:r>
                              <a:rPr lang="es-ES" b="0" i="1" smtClean="0">
                                <a:solidFill>
                                  <a:srgbClr val="FFFF00"/>
                                </a:solidFill>
                                <a:latin typeface="Cambria Math" panose="02040503050406030204" pitchFamily="18" charset="0"/>
                                <a:ea typeface="Cambria Math" panose="02040503050406030204" pitchFamily="18" charset="0"/>
                              </a:rPr>
                              <m:t>𝑥</m:t>
                            </m:r>
                          </m:e>
                        </m:d>
                        <m:sSub>
                          <m:sSubPr>
                            <m:ctrlPr>
                              <a:rPr lang="es-ES" b="0" i="1" smtClean="0">
                                <a:solidFill>
                                  <a:srgbClr val="FFFF00"/>
                                </a:solidFill>
                                <a:latin typeface="Cambria Math" panose="02040503050406030204" pitchFamily="18" charset="0"/>
                                <a:ea typeface="Cambria Math" panose="02040503050406030204" pitchFamily="18" charset="0"/>
                              </a:rPr>
                            </m:ctrlPr>
                          </m:sSubPr>
                          <m:e>
                            <m:r>
                              <a:rPr lang="es-ES" b="0" i="1" smtClean="0">
                                <a:solidFill>
                                  <a:srgbClr val="FFFF00"/>
                                </a:solidFill>
                                <a:latin typeface="Cambria Math" panose="02040503050406030204" pitchFamily="18" charset="0"/>
                                <a:ea typeface="Cambria Math" panose="02040503050406030204" pitchFamily="18" charset="0"/>
                              </a:rPr>
                              <m:t>𝑔</m:t>
                            </m:r>
                          </m:e>
                          <m:sub>
                            <m:r>
                              <a:rPr lang="es-ES" b="0" i="1" smtClean="0">
                                <a:solidFill>
                                  <a:srgbClr val="FFFF00"/>
                                </a:solidFill>
                                <a:latin typeface="Cambria Math" panose="02040503050406030204" pitchFamily="18" charset="0"/>
                                <a:ea typeface="Cambria Math" panose="02040503050406030204" pitchFamily="18" charset="0"/>
                              </a:rPr>
                              <m:t>𝑛</m:t>
                            </m:r>
                          </m:sub>
                        </m:sSub>
                        <m:d>
                          <m:dPr>
                            <m:ctrlPr>
                              <a:rPr lang="es-ES" b="0" i="1" smtClean="0">
                                <a:solidFill>
                                  <a:srgbClr val="FFFF00"/>
                                </a:solidFill>
                                <a:latin typeface="Cambria Math" panose="02040503050406030204" pitchFamily="18" charset="0"/>
                                <a:ea typeface="Cambria Math" panose="02040503050406030204" pitchFamily="18" charset="0"/>
                              </a:rPr>
                            </m:ctrlPr>
                          </m:dPr>
                          <m:e>
                            <m:r>
                              <a:rPr lang="es-ES" b="0" i="1" smtClean="0">
                                <a:solidFill>
                                  <a:srgbClr val="FFFF00"/>
                                </a:solidFill>
                                <a:latin typeface="Cambria Math" panose="02040503050406030204" pitchFamily="18" charset="0"/>
                                <a:ea typeface="Cambria Math" panose="02040503050406030204" pitchFamily="18" charset="0"/>
                              </a:rPr>
                              <m:t>𝑥</m:t>
                            </m:r>
                          </m:e>
                        </m:d>
                        <m:r>
                          <a:rPr lang="es-ES" b="0" i="1" smtClean="0">
                            <a:solidFill>
                              <a:srgbClr val="FFFF00"/>
                            </a:solidFill>
                            <a:latin typeface="Cambria Math" panose="02040503050406030204" pitchFamily="18" charset="0"/>
                            <a:ea typeface="Cambria Math" panose="02040503050406030204" pitchFamily="18" charset="0"/>
                          </a:rPr>
                          <m:t>𝑑𝑥</m:t>
                        </m:r>
                      </m:e>
                    </m:nary>
                    <m:r>
                      <a:rPr lang="es-ES" b="0" i="1" smtClean="0">
                        <a:solidFill>
                          <a:srgbClr val="FFFF00"/>
                        </a:solidFill>
                        <a:latin typeface="Cambria Math" panose="02040503050406030204" pitchFamily="18" charset="0"/>
                        <a:ea typeface="Cambria Math" panose="02040503050406030204" pitchFamily="18" charset="0"/>
                      </a:rPr>
                      <m:t>=0;</m:t>
                    </m:r>
                    <m:r>
                      <a:rPr lang="es-ES" b="0" i="1" smtClean="0">
                        <a:solidFill>
                          <a:srgbClr val="FFFF00"/>
                        </a:solidFill>
                        <a:latin typeface="Cambria Math" panose="02040503050406030204" pitchFamily="18" charset="0"/>
                        <a:ea typeface="Cambria Math" panose="02040503050406030204" pitchFamily="18" charset="0"/>
                      </a:rPr>
                      <m:t>𝑚</m:t>
                    </m:r>
                    <m:r>
                      <a:rPr lang="es-ES" b="0" i="1" smtClean="0">
                        <a:solidFill>
                          <a:srgbClr val="FFFF00"/>
                        </a:solidFill>
                        <a:latin typeface="Cambria Math" panose="02040503050406030204" pitchFamily="18" charset="0"/>
                        <a:ea typeface="Cambria Math" panose="02040503050406030204" pitchFamily="18" charset="0"/>
                      </a:rPr>
                      <m:t>≠</m:t>
                    </m:r>
                    <m:r>
                      <a:rPr lang="es-ES" b="0" i="1" smtClean="0">
                        <a:solidFill>
                          <a:srgbClr val="FFFF00"/>
                        </a:solidFill>
                        <a:latin typeface="Cambria Math" panose="02040503050406030204" pitchFamily="18" charset="0"/>
                        <a:ea typeface="Cambria Math" panose="02040503050406030204" pitchFamily="18" charset="0"/>
                      </a:rPr>
                      <m:t>𝑛</m:t>
                    </m:r>
                  </m:oMath>
                </a14:m>
                <a:endParaRPr lang="es-CL" dirty="0"/>
              </a:p>
              <a:p>
                <a:r>
                  <a:rPr lang="es-CL" dirty="0"/>
                  <a:t>Y vemos que el lado derecho de la ecuación enrojo solo será distinto de cero para m=n. Por lo tanto:</a:t>
                </a:r>
              </a:p>
              <a:p>
                <a14:m>
                  <m:oMath xmlns:m="http://schemas.openxmlformats.org/officeDocument/2006/math">
                    <m:nary>
                      <m:naryPr>
                        <m:ctrlPr>
                          <a:rPr lang="es-ES" i="1" smtClean="0">
                            <a:solidFill>
                              <a:srgbClr val="FF0000"/>
                            </a:solidFill>
                            <a:latin typeface="Cambria Math" panose="02040503050406030204" pitchFamily="18" charset="0"/>
                            <a:ea typeface="Cambria Math" panose="02040503050406030204" pitchFamily="18" charset="0"/>
                          </a:rPr>
                        </m:ctrlPr>
                      </m:naryPr>
                      <m:sub>
                        <m:r>
                          <m:rPr>
                            <m:brk m:alnAt="23"/>
                          </m:rPr>
                          <a:rPr lang="es-ES" i="1">
                            <a:solidFill>
                              <a:srgbClr val="FF0000"/>
                            </a:solidFill>
                            <a:latin typeface="Cambria Math" panose="02040503050406030204" pitchFamily="18" charset="0"/>
                            <a:ea typeface="Cambria Math" panose="02040503050406030204" pitchFamily="18" charset="0"/>
                          </a:rPr>
                          <m:t>𝑎</m:t>
                        </m:r>
                      </m:sub>
                      <m:sup>
                        <m:r>
                          <a:rPr lang="es-ES" i="1">
                            <a:solidFill>
                              <a:srgbClr val="FF0000"/>
                            </a:solidFill>
                            <a:latin typeface="Cambria Math" panose="02040503050406030204" pitchFamily="18" charset="0"/>
                            <a:ea typeface="Cambria Math" panose="02040503050406030204" pitchFamily="18" charset="0"/>
                          </a:rPr>
                          <m:t>𝑏</m:t>
                        </m:r>
                      </m:sup>
                      <m:e>
                        <m:r>
                          <a:rPr lang="es-ES" i="1">
                            <a:solidFill>
                              <a:srgbClr val="FF0000"/>
                            </a:solidFill>
                            <a:latin typeface="Cambria Math" panose="02040503050406030204" pitchFamily="18" charset="0"/>
                            <a:ea typeface="Cambria Math" panose="02040503050406030204" pitchFamily="18" charset="0"/>
                          </a:rPr>
                          <m:t>𝑓</m:t>
                        </m:r>
                        <m:d>
                          <m:dPr>
                            <m:ctrlPr>
                              <a:rPr lang="es-ES" i="1">
                                <a:solidFill>
                                  <a:srgbClr val="FF0000"/>
                                </a:solidFill>
                                <a:latin typeface="Cambria Math" panose="02040503050406030204" pitchFamily="18" charset="0"/>
                                <a:ea typeface="Cambria Math" panose="02040503050406030204" pitchFamily="18" charset="0"/>
                              </a:rPr>
                            </m:ctrlPr>
                          </m:dPr>
                          <m:e>
                            <m:r>
                              <a:rPr lang="es-ES" i="1">
                                <a:solidFill>
                                  <a:srgbClr val="FF0000"/>
                                </a:solidFill>
                                <a:latin typeface="Cambria Math" panose="02040503050406030204" pitchFamily="18" charset="0"/>
                                <a:ea typeface="Cambria Math" panose="02040503050406030204" pitchFamily="18" charset="0"/>
                              </a:rPr>
                              <m:t>𝑥</m:t>
                            </m:r>
                          </m:e>
                        </m:d>
                        <m:sSub>
                          <m:sSubPr>
                            <m:ctrlPr>
                              <a:rPr lang="es-ES" i="1">
                                <a:solidFill>
                                  <a:srgbClr val="FF0000"/>
                                </a:solidFill>
                                <a:latin typeface="Cambria Math" panose="02040503050406030204" pitchFamily="18" charset="0"/>
                                <a:ea typeface="Cambria Math" panose="02040503050406030204" pitchFamily="18" charset="0"/>
                              </a:rPr>
                            </m:ctrlPr>
                          </m:sSubPr>
                          <m:e>
                            <m:r>
                              <a:rPr lang="es-ES" i="1">
                                <a:solidFill>
                                  <a:srgbClr val="FF0000"/>
                                </a:solidFill>
                                <a:latin typeface="Cambria Math" panose="02040503050406030204" pitchFamily="18" charset="0"/>
                                <a:ea typeface="Cambria Math" panose="02040503050406030204" pitchFamily="18" charset="0"/>
                              </a:rPr>
                              <m:t>𝑔</m:t>
                            </m:r>
                          </m:e>
                          <m:sub>
                            <m:r>
                              <a:rPr lang="es-ES" i="1">
                                <a:solidFill>
                                  <a:srgbClr val="FF0000"/>
                                </a:solidFill>
                                <a:latin typeface="Cambria Math" panose="02040503050406030204" pitchFamily="18" charset="0"/>
                                <a:ea typeface="Cambria Math" panose="02040503050406030204" pitchFamily="18" charset="0"/>
                              </a:rPr>
                              <m:t>𝑚</m:t>
                            </m:r>
                          </m:sub>
                        </m:sSub>
                        <m:d>
                          <m:dPr>
                            <m:ctrlPr>
                              <a:rPr lang="es-ES" i="1">
                                <a:solidFill>
                                  <a:srgbClr val="FF0000"/>
                                </a:solidFill>
                                <a:latin typeface="Cambria Math" panose="02040503050406030204" pitchFamily="18" charset="0"/>
                                <a:ea typeface="Cambria Math" panose="02040503050406030204" pitchFamily="18" charset="0"/>
                              </a:rPr>
                            </m:ctrlPr>
                          </m:dPr>
                          <m:e>
                            <m:r>
                              <a:rPr lang="es-ES" i="1">
                                <a:solidFill>
                                  <a:srgbClr val="FF0000"/>
                                </a:solidFill>
                                <a:latin typeface="Cambria Math" panose="02040503050406030204" pitchFamily="18" charset="0"/>
                                <a:ea typeface="Cambria Math" panose="02040503050406030204" pitchFamily="18" charset="0"/>
                              </a:rPr>
                              <m:t>𝑥</m:t>
                            </m:r>
                          </m:e>
                        </m:d>
                        <m:r>
                          <a:rPr lang="es-ES" b="0" i="1" smtClean="0">
                            <a:solidFill>
                              <a:srgbClr val="FF0000"/>
                            </a:solidFill>
                            <a:latin typeface="Cambria Math" panose="02040503050406030204" pitchFamily="18" charset="0"/>
                            <a:ea typeface="Cambria Math" panose="02040503050406030204" pitchFamily="18" charset="0"/>
                          </a:rPr>
                          <m:t>𝑑𝑥</m:t>
                        </m:r>
                      </m:e>
                    </m:nary>
                  </m:oMath>
                </a14:m>
                <a:r>
                  <a:rPr lang="es-ES" dirty="0">
                    <a:solidFill>
                      <a:srgbClr val="FF0000"/>
                    </a:solidFill>
                    <a:ea typeface="Cambria Math" panose="02040503050406030204" pitchFamily="18" charset="0"/>
                  </a:rPr>
                  <a:t> </a:t>
                </a:r>
                <a14:m>
                  <m:oMath xmlns:m="http://schemas.openxmlformats.org/officeDocument/2006/math">
                    <m:r>
                      <a:rPr lang="es-ES" b="0" i="0" smtClean="0">
                        <a:solidFill>
                          <a:srgbClr val="FF0000"/>
                        </a:solidFill>
                        <a:latin typeface="Cambria Math" panose="02040503050406030204" pitchFamily="18" charset="0"/>
                        <a:ea typeface="Cambria Math" panose="02040503050406030204" pitchFamily="18" charset="0"/>
                      </a:rPr>
                      <m:t>=</m:t>
                    </m:r>
                    <m:sSub>
                      <m:sSubPr>
                        <m:ctrlPr>
                          <a:rPr lang="es-ES" i="1">
                            <a:solidFill>
                              <a:srgbClr val="FF0000"/>
                            </a:solidFill>
                            <a:latin typeface="Cambria Math" panose="02040503050406030204" pitchFamily="18" charset="0"/>
                            <a:ea typeface="Cambria Math" panose="02040503050406030204" pitchFamily="18" charset="0"/>
                          </a:rPr>
                        </m:ctrlPr>
                      </m:sSubPr>
                      <m:e>
                        <m:r>
                          <a:rPr lang="es-ES" b="0" i="1" smtClean="0">
                            <a:solidFill>
                              <a:srgbClr val="FF0000"/>
                            </a:solidFill>
                            <a:latin typeface="Cambria Math" panose="02040503050406030204" pitchFamily="18" charset="0"/>
                            <a:ea typeface="Cambria Math" panose="02040503050406030204" pitchFamily="18" charset="0"/>
                          </a:rPr>
                          <m:t>𝐴</m:t>
                        </m:r>
                      </m:e>
                      <m:sub>
                        <m:r>
                          <a:rPr lang="es-ES" i="1">
                            <a:solidFill>
                              <a:srgbClr val="FF0000"/>
                            </a:solidFill>
                            <a:latin typeface="Cambria Math" panose="02040503050406030204" pitchFamily="18" charset="0"/>
                            <a:ea typeface="Cambria Math" panose="02040503050406030204" pitchFamily="18" charset="0"/>
                          </a:rPr>
                          <m:t>𝑚</m:t>
                        </m:r>
                      </m:sub>
                    </m:sSub>
                    <m:r>
                      <a:rPr lang="es-ES" i="1">
                        <a:solidFill>
                          <a:srgbClr val="FF0000"/>
                        </a:solidFill>
                        <a:latin typeface="Cambria Math" panose="02040503050406030204" pitchFamily="18" charset="0"/>
                        <a:ea typeface="Cambria Math" panose="02040503050406030204" pitchFamily="18" charset="0"/>
                      </a:rPr>
                      <m:t> </m:t>
                    </m:r>
                    <m:nary>
                      <m:naryPr>
                        <m:ctrlPr>
                          <a:rPr lang="es-ES" i="1">
                            <a:solidFill>
                              <a:srgbClr val="FF0000"/>
                            </a:solidFill>
                            <a:latin typeface="Cambria Math" panose="02040503050406030204" pitchFamily="18" charset="0"/>
                            <a:ea typeface="Cambria Math" panose="02040503050406030204" pitchFamily="18" charset="0"/>
                          </a:rPr>
                        </m:ctrlPr>
                      </m:naryPr>
                      <m:sub>
                        <m:r>
                          <m:rPr>
                            <m:brk m:alnAt="23"/>
                          </m:rPr>
                          <a:rPr lang="es-ES" i="1">
                            <a:solidFill>
                              <a:srgbClr val="FF0000"/>
                            </a:solidFill>
                            <a:latin typeface="Cambria Math" panose="02040503050406030204" pitchFamily="18" charset="0"/>
                            <a:ea typeface="Cambria Math" panose="02040503050406030204" pitchFamily="18" charset="0"/>
                          </a:rPr>
                          <m:t>𝑎</m:t>
                        </m:r>
                      </m:sub>
                      <m:sup>
                        <m:r>
                          <a:rPr lang="es-ES" i="1">
                            <a:solidFill>
                              <a:srgbClr val="FF0000"/>
                            </a:solidFill>
                            <a:latin typeface="Cambria Math" panose="02040503050406030204" pitchFamily="18" charset="0"/>
                            <a:ea typeface="Cambria Math" panose="02040503050406030204" pitchFamily="18" charset="0"/>
                          </a:rPr>
                          <m:t>𝑏</m:t>
                        </m:r>
                      </m:sup>
                      <m:e>
                        <m:sSubSup>
                          <m:sSubSupPr>
                            <m:ctrlPr>
                              <a:rPr lang="es-ES" b="0" i="1" smtClean="0">
                                <a:solidFill>
                                  <a:srgbClr val="FF0000"/>
                                </a:solidFill>
                                <a:latin typeface="Cambria Math" panose="02040503050406030204" pitchFamily="18" charset="0"/>
                                <a:ea typeface="Cambria Math" panose="02040503050406030204" pitchFamily="18" charset="0"/>
                              </a:rPr>
                            </m:ctrlPr>
                          </m:sSubSupPr>
                          <m:e>
                            <m:r>
                              <a:rPr lang="es-ES" i="1">
                                <a:solidFill>
                                  <a:srgbClr val="FF0000"/>
                                </a:solidFill>
                                <a:latin typeface="Cambria Math" panose="02040503050406030204" pitchFamily="18" charset="0"/>
                                <a:ea typeface="Cambria Math" panose="02040503050406030204" pitchFamily="18" charset="0"/>
                              </a:rPr>
                              <m:t>𝑔</m:t>
                            </m:r>
                          </m:e>
                          <m:sub>
                            <m:r>
                              <a:rPr lang="es-ES" i="1">
                                <a:solidFill>
                                  <a:srgbClr val="FF0000"/>
                                </a:solidFill>
                                <a:latin typeface="Cambria Math" panose="02040503050406030204" pitchFamily="18" charset="0"/>
                                <a:ea typeface="Cambria Math" panose="02040503050406030204" pitchFamily="18" charset="0"/>
                              </a:rPr>
                              <m:t>𝑚</m:t>
                            </m:r>
                          </m:sub>
                          <m:sup>
                            <m:r>
                              <a:rPr lang="es-ES" b="0" i="1" smtClean="0">
                                <a:solidFill>
                                  <a:srgbClr val="FF0000"/>
                                </a:solidFill>
                                <a:latin typeface="Cambria Math" panose="02040503050406030204" pitchFamily="18" charset="0"/>
                                <a:ea typeface="Cambria Math" panose="02040503050406030204" pitchFamily="18" charset="0"/>
                              </a:rPr>
                              <m:t>2</m:t>
                            </m:r>
                          </m:sup>
                        </m:sSubSup>
                        <m:d>
                          <m:dPr>
                            <m:ctrlPr>
                              <a:rPr lang="es-ES" i="1">
                                <a:solidFill>
                                  <a:srgbClr val="FF0000"/>
                                </a:solidFill>
                                <a:latin typeface="Cambria Math" panose="02040503050406030204" pitchFamily="18" charset="0"/>
                                <a:ea typeface="Cambria Math" panose="02040503050406030204" pitchFamily="18" charset="0"/>
                              </a:rPr>
                            </m:ctrlPr>
                          </m:dPr>
                          <m:e>
                            <m:r>
                              <a:rPr lang="es-ES" i="1">
                                <a:solidFill>
                                  <a:srgbClr val="FF0000"/>
                                </a:solidFill>
                                <a:latin typeface="Cambria Math" panose="02040503050406030204" pitchFamily="18" charset="0"/>
                                <a:ea typeface="Cambria Math" panose="02040503050406030204" pitchFamily="18" charset="0"/>
                              </a:rPr>
                              <m:t>𝑥</m:t>
                            </m:r>
                          </m:e>
                        </m:d>
                      </m:e>
                    </m:nary>
                    <m:r>
                      <a:rPr lang="es-ES" b="0" i="1" smtClean="0">
                        <a:solidFill>
                          <a:srgbClr val="FF0000"/>
                        </a:solidFill>
                        <a:latin typeface="Cambria Math" panose="02040503050406030204" pitchFamily="18" charset="0"/>
                        <a:ea typeface="Cambria Math" panose="02040503050406030204" pitchFamily="18" charset="0"/>
                      </a:rPr>
                      <m:t>𝑑𝑥</m:t>
                    </m:r>
                  </m:oMath>
                </a14:m>
                <a:endParaRPr lang="es-CL" dirty="0"/>
              </a:p>
              <a:p>
                <a:r>
                  <a:rPr lang="es-CL" dirty="0"/>
                  <a:t>Despejaremos A</a:t>
                </a:r>
                <a:r>
                  <a:rPr lang="es-CL" baseline="-25000" dirty="0"/>
                  <a:t>m</a:t>
                </a:r>
                <a:r>
                  <a:rPr lang="es-CL" dirty="0"/>
                  <a:t> y cambiaremos la notación para m = n para volver al problema original</a:t>
                </a:r>
              </a:p>
            </p:txBody>
          </p:sp>
        </mc:Choice>
        <mc:Fallback xmlns="">
          <p:sp>
            <p:nvSpPr>
              <p:cNvPr id="3" name="Marcador de contenido 2">
                <a:extLst>
                  <a:ext uri="{FF2B5EF4-FFF2-40B4-BE49-F238E27FC236}">
                    <a16:creationId xmlns:a16="http://schemas.microsoft.com/office/drawing/2014/main" id="{07E716AD-A278-43D3-9D52-ABD69CF41E57}"/>
                  </a:ext>
                </a:extLst>
              </p:cNvPr>
              <p:cNvSpPr>
                <a:spLocks noGrp="1" noRot="1" noChangeAspect="1" noMove="1" noResize="1" noEditPoints="1" noAdjustHandles="1" noChangeArrowheads="1" noChangeShapeType="1" noTextEdit="1"/>
              </p:cNvSpPr>
              <p:nvPr>
                <p:ph idx="1"/>
              </p:nvPr>
            </p:nvSpPr>
            <p:spPr>
              <a:xfrm>
                <a:off x="838200" y="479394"/>
                <a:ext cx="10515600" cy="5697569"/>
              </a:xfrm>
              <a:blipFill>
                <a:blip r:embed="rId2"/>
                <a:stretch>
                  <a:fillRect l="-928" t="-2784"/>
                </a:stretch>
              </a:blipFill>
            </p:spPr>
            <p:txBody>
              <a:bodyPr/>
              <a:lstStyle/>
              <a:p>
                <a:r>
                  <a:rPr lang="es-CL">
                    <a:noFill/>
                  </a:rPr>
                  <a:t> </a:t>
                </a:r>
              </a:p>
            </p:txBody>
          </p:sp>
        </mc:Fallback>
      </mc:AlternateContent>
    </p:spTree>
    <p:extLst>
      <p:ext uri="{BB962C8B-B14F-4D97-AF65-F5344CB8AC3E}">
        <p14:creationId xmlns:p14="http://schemas.microsoft.com/office/powerpoint/2010/main" val="1505610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Marcador de contenido 2">
                <a:extLst>
                  <a:ext uri="{FF2B5EF4-FFF2-40B4-BE49-F238E27FC236}">
                    <a16:creationId xmlns:a16="http://schemas.microsoft.com/office/drawing/2014/main" id="{07AF8A42-96D8-491B-835B-9BF195312EF1}"/>
                  </a:ext>
                </a:extLst>
              </p:cNvPr>
              <p:cNvSpPr>
                <a:spLocks noGrp="1"/>
              </p:cNvSpPr>
              <p:nvPr>
                <p:ph idx="1"/>
              </p:nvPr>
            </p:nvSpPr>
            <p:spPr>
              <a:xfrm>
                <a:off x="838200" y="289711"/>
                <a:ext cx="10515600" cy="5887252"/>
              </a:xfrm>
            </p:spPr>
            <p:txBody>
              <a:bodyPr>
                <a:normAutofit fontScale="92500" lnSpcReduction="10000"/>
              </a:bodyPr>
              <a:lstStyle/>
              <a:p>
                <a14:m>
                  <m:oMath xmlns:m="http://schemas.openxmlformats.org/officeDocument/2006/math">
                    <m:sSub>
                      <m:sSubPr>
                        <m:ctrlPr>
                          <a:rPr lang="es-ES" i="1" smtClean="0">
                            <a:solidFill>
                              <a:srgbClr val="FF0000"/>
                            </a:solidFill>
                            <a:latin typeface="Cambria Math" panose="02040503050406030204" pitchFamily="18" charset="0"/>
                            <a:ea typeface="Cambria Math" panose="02040503050406030204" pitchFamily="18" charset="0"/>
                          </a:rPr>
                        </m:ctrlPr>
                      </m:sSubPr>
                      <m:e>
                        <m:r>
                          <a:rPr lang="es-ES" i="1">
                            <a:solidFill>
                              <a:srgbClr val="FF0000"/>
                            </a:solidFill>
                            <a:latin typeface="Cambria Math" panose="02040503050406030204" pitchFamily="18" charset="0"/>
                            <a:ea typeface="Cambria Math" panose="02040503050406030204" pitchFamily="18" charset="0"/>
                          </a:rPr>
                          <m:t>𝐴</m:t>
                        </m:r>
                      </m:e>
                      <m:sub>
                        <m:r>
                          <a:rPr lang="es-ES" b="0" i="1" smtClean="0">
                            <a:solidFill>
                              <a:srgbClr val="FF0000"/>
                            </a:solidFill>
                            <a:latin typeface="Cambria Math" panose="02040503050406030204" pitchFamily="18" charset="0"/>
                            <a:ea typeface="Cambria Math" panose="02040503050406030204" pitchFamily="18" charset="0"/>
                          </a:rPr>
                          <m:t>𝑛</m:t>
                        </m:r>
                      </m:sub>
                    </m:sSub>
                    <m:r>
                      <a:rPr lang="es-ES" b="0" i="1" smtClean="0">
                        <a:solidFill>
                          <a:srgbClr val="FF0000"/>
                        </a:solidFill>
                        <a:latin typeface="Cambria Math" panose="02040503050406030204" pitchFamily="18" charset="0"/>
                        <a:ea typeface="Cambria Math" panose="02040503050406030204" pitchFamily="18" charset="0"/>
                      </a:rPr>
                      <m:t>=</m:t>
                    </m:r>
                    <m:f>
                      <m:fPr>
                        <m:ctrlPr>
                          <a:rPr lang="es-ES" b="0" i="1" smtClean="0">
                            <a:solidFill>
                              <a:srgbClr val="FF0000"/>
                            </a:solidFill>
                            <a:latin typeface="Cambria Math" panose="02040503050406030204" pitchFamily="18" charset="0"/>
                            <a:ea typeface="Cambria Math" panose="02040503050406030204" pitchFamily="18" charset="0"/>
                          </a:rPr>
                        </m:ctrlPr>
                      </m:fPr>
                      <m:num>
                        <m:nary>
                          <m:naryPr>
                            <m:ctrlPr>
                              <a:rPr lang="es-ES" i="1" smtClean="0">
                                <a:solidFill>
                                  <a:srgbClr val="FF0000"/>
                                </a:solidFill>
                                <a:latin typeface="Cambria Math" panose="02040503050406030204" pitchFamily="18" charset="0"/>
                                <a:ea typeface="Cambria Math" panose="02040503050406030204" pitchFamily="18" charset="0"/>
                              </a:rPr>
                            </m:ctrlPr>
                          </m:naryPr>
                          <m:sub>
                            <m:r>
                              <m:rPr>
                                <m:brk m:alnAt="23"/>
                              </m:rPr>
                              <a:rPr lang="es-ES" i="1">
                                <a:solidFill>
                                  <a:srgbClr val="FF0000"/>
                                </a:solidFill>
                                <a:latin typeface="Cambria Math" panose="02040503050406030204" pitchFamily="18" charset="0"/>
                                <a:ea typeface="Cambria Math" panose="02040503050406030204" pitchFamily="18" charset="0"/>
                              </a:rPr>
                              <m:t>𝑎</m:t>
                            </m:r>
                          </m:sub>
                          <m:sup>
                            <m:r>
                              <a:rPr lang="es-ES" i="1">
                                <a:solidFill>
                                  <a:srgbClr val="FF0000"/>
                                </a:solidFill>
                                <a:latin typeface="Cambria Math" panose="02040503050406030204" pitchFamily="18" charset="0"/>
                                <a:ea typeface="Cambria Math" panose="02040503050406030204" pitchFamily="18" charset="0"/>
                              </a:rPr>
                              <m:t>𝑏</m:t>
                            </m:r>
                          </m:sup>
                          <m:e>
                            <m:r>
                              <a:rPr lang="es-ES" i="1">
                                <a:solidFill>
                                  <a:srgbClr val="FF0000"/>
                                </a:solidFill>
                                <a:latin typeface="Cambria Math" panose="02040503050406030204" pitchFamily="18" charset="0"/>
                                <a:ea typeface="Cambria Math" panose="02040503050406030204" pitchFamily="18" charset="0"/>
                              </a:rPr>
                              <m:t>𝑓</m:t>
                            </m:r>
                            <m:d>
                              <m:dPr>
                                <m:ctrlPr>
                                  <a:rPr lang="es-ES" i="1">
                                    <a:solidFill>
                                      <a:srgbClr val="FF0000"/>
                                    </a:solidFill>
                                    <a:latin typeface="Cambria Math" panose="02040503050406030204" pitchFamily="18" charset="0"/>
                                    <a:ea typeface="Cambria Math" panose="02040503050406030204" pitchFamily="18" charset="0"/>
                                  </a:rPr>
                                </m:ctrlPr>
                              </m:dPr>
                              <m:e>
                                <m:r>
                                  <a:rPr lang="es-ES" i="1">
                                    <a:solidFill>
                                      <a:srgbClr val="FF0000"/>
                                    </a:solidFill>
                                    <a:latin typeface="Cambria Math" panose="02040503050406030204" pitchFamily="18" charset="0"/>
                                    <a:ea typeface="Cambria Math" panose="02040503050406030204" pitchFamily="18" charset="0"/>
                                  </a:rPr>
                                  <m:t>𝑥</m:t>
                                </m:r>
                              </m:e>
                            </m:d>
                            <m:sSub>
                              <m:sSubPr>
                                <m:ctrlPr>
                                  <a:rPr lang="es-ES" i="1">
                                    <a:solidFill>
                                      <a:srgbClr val="FF0000"/>
                                    </a:solidFill>
                                    <a:latin typeface="Cambria Math" panose="02040503050406030204" pitchFamily="18" charset="0"/>
                                    <a:ea typeface="Cambria Math" panose="02040503050406030204" pitchFamily="18" charset="0"/>
                                  </a:rPr>
                                </m:ctrlPr>
                              </m:sSubPr>
                              <m:e>
                                <m:r>
                                  <a:rPr lang="es-ES" i="1">
                                    <a:solidFill>
                                      <a:srgbClr val="FF0000"/>
                                    </a:solidFill>
                                    <a:latin typeface="Cambria Math" panose="02040503050406030204" pitchFamily="18" charset="0"/>
                                    <a:ea typeface="Cambria Math" panose="02040503050406030204" pitchFamily="18" charset="0"/>
                                  </a:rPr>
                                  <m:t>𝑔</m:t>
                                </m:r>
                              </m:e>
                              <m:sub>
                                <m:r>
                                  <a:rPr lang="es-ES" b="0" i="1" smtClean="0">
                                    <a:solidFill>
                                      <a:srgbClr val="FF0000"/>
                                    </a:solidFill>
                                    <a:latin typeface="Cambria Math" panose="02040503050406030204" pitchFamily="18" charset="0"/>
                                    <a:ea typeface="Cambria Math" panose="02040503050406030204" pitchFamily="18" charset="0"/>
                                  </a:rPr>
                                  <m:t>𝑛</m:t>
                                </m:r>
                              </m:sub>
                            </m:sSub>
                            <m:d>
                              <m:dPr>
                                <m:ctrlPr>
                                  <a:rPr lang="es-ES" i="1">
                                    <a:solidFill>
                                      <a:srgbClr val="FF0000"/>
                                    </a:solidFill>
                                    <a:latin typeface="Cambria Math" panose="02040503050406030204" pitchFamily="18" charset="0"/>
                                    <a:ea typeface="Cambria Math" panose="02040503050406030204" pitchFamily="18" charset="0"/>
                                  </a:rPr>
                                </m:ctrlPr>
                              </m:dPr>
                              <m:e>
                                <m:r>
                                  <a:rPr lang="es-ES" i="1">
                                    <a:solidFill>
                                      <a:srgbClr val="FF0000"/>
                                    </a:solidFill>
                                    <a:latin typeface="Cambria Math" panose="02040503050406030204" pitchFamily="18" charset="0"/>
                                    <a:ea typeface="Cambria Math" panose="02040503050406030204" pitchFamily="18" charset="0"/>
                                  </a:rPr>
                                  <m:t>𝑥</m:t>
                                </m:r>
                              </m:e>
                            </m:d>
                            <m:r>
                              <a:rPr lang="es-ES" b="0" i="1" smtClean="0">
                                <a:solidFill>
                                  <a:srgbClr val="FF0000"/>
                                </a:solidFill>
                                <a:latin typeface="Cambria Math" panose="02040503050406030204" pitchFamily="18" charset="0"/>
                                <a:ea typeface="Cambria Math" panose="02040503050406030204" pitchFamily="18" charset="0"/>
                              </a:rPr>
                              <m:t>𝑑𝑥</m:t>
                            </m:r>
                          </m:e>
                        </m:nary>
                      </m:num>
                      <m:den>
                        <m:nary>
                          <m:naryPr>
                            <m:ctrlPr>
                              <a:rPr lang="es-ES" i="1">
                                <a:solidFill>
                                  <a:srgbClr val="FF0000"/>
                                </a:solidFill>
                                <a:latin typeface="Cambria Math" panose="02040503050406030204" pitchFamily="18" charset="0"/>
                                <a:ea typeface="Cambria Math" panose="02040503050406030204" pitchFamily="18" charset="0"/>
                              </a:rPr>
                            </m:ctrlPr>
                          </m:naryPr>
                          <m:sub>
                            <m:r>
                              <m:rPr>
                                <m:brk m:alnAt="23"/>
                              </m:rPr>
                              <a:rPr lang="es-ES" i="1">
                                <a:solidFill>
                                  <a:srgbClr val="FF0000"/>
                                </a:solidFill>
                                <a:latin typeface="Cambria Math" panose="02040503050406030204" pitchFamily="18" charset="0"/>
                                <a:ea typeface="Cambria Math" panose="02040503050406030204" pitchFamily="18" charset="0"/>
                              </a:rPr>
                              <m:t>𝑎</m:t>
                            </m:r>
                          </m:sub>
                          <m:sup>
                            <m:r>
                              <a:rPr lang="es-ES" i="1">
                                <a:solidFill>
                                  <a:srgbClr val="FF0000"/>
                                </a:solidFill>
                                <a:latin typeface="Cambria Math" panose="02040503050406030204" pitchFamily="18" charset="0"/>
                                <a:ea typeface="Cambria Math" panose="02040503050406030204" pitchFamily="18" charset="0"/>
                              </a:rPr>
                              <m:t>𝑏</m:t>
                            </m:r>
                          </m:sup>
                          <m:e>
                            <m:sSubSup>
                              <m:sSubSupPr>
                                <m:ctrlPr>
                                  <a:rPr lang="es-ES" i="1">
                                    <a:solidFill>
                                      <a:srgbClr val="FF0000"/>
                                    </a:solidFill>
                                    <a:latin typeface="Cambria Math" panose="02040503050406030204" pitchFamily="18" charset="0"/>
                                    <a:ea typeface="Cambria Math" panose="02040503050406030204" pitchFamily="18" charset="0"/>
                                  </a:rPr>
                                </m:ctrlPr>
                              </m:sSubSupPr>
                              <m:e>
                                <m:r>
                                  <a:rPr lang="es-ES" i="1">
                                    <a:solidFill>
                                      <a:srgbClr val="FF0000"/>
                                    </a:solidFill>
                                    <a:latin typeface="Cambria Math" panose="02040503050406030204" pitchFamily="18" charset="0"/>
                                    <a:ea typeface="Cambria Math" panose="02040503050406030204" pitchFamily="18" charset="0"/>
                                  </a:rPr>
                                  <m:t>𝑔</m:t>
                                </m:r>
                              </m:e>
                              <m:sub>
                                <m:r>
                                  <a:rPr lang="es-ES" b="0" i="1" smtClean="0">
                                    <a:solidFill>
                                      <a:srgbClr val="FF0000"/>
                                    </a:solidFill>
                                    <a:latin typeface="Cambria Math" panose="02040503050406030204" pitchFamily="18" charset="0"/>
                                    <a:ea typeface="Cambria Math" panose="02040503050406030204" pitchFamily="18" charset="0"/>
                                  </a:rPr>
                                  <m:t>𝑛</m:t>
                                </m:r>
                              </m:sub>
                              <m:sup>
                                <m:r>
                                  <a:rPr lang="es-ES" i="1">
                                    <a:solidFill>
                                      <a:srgbClr val="FF0000"/>
                                    </a:solidFill>
                                    <a:latin typeface="Cambria Math" panose="02040503050406030204" pitchFamily="18" charset="0"/>
                                    <a:ea typeface="Cambria Math" panose="02040503050406030204" pitchFamily="18" charset="0"/>
                                  </a:rPr>
                                  <m:t>2</m:t>
                                </m:r>
                              </m:sup>
                            </m:sSubSup>
                            <m:d>
                              <m:dPr>
                                <m:ctrlPr>
                                  <a:rPr lang="es-ES" i="1">
                                    <a:solidFill>
                                      <a:srgbClr val="FF0000"/>
                                    </a:solidFill>
                                    <a:latin typeface="Cambria Math" panose="02040503050406030204" pitchFamily="18" charset="0"/>
                                    <a:ea typeface="Cambria Math" panose="02040503050406030204" pitchFamily="18" charset="0"/>
                                  </a:rPr>
                                </m:ctrlPr>
                              </m:dPr>
                              <m:e>
                                <m:r>
                                  <a:rPr lang="es-ES" i="1">
                                    <a:solidFill>
                                      <a:srgbClr val="FF0000"/>
                                    </a:solidFill>
                                    <a:latin typeface="Cambria Math" panose="02040503050406030204" pitchFamily="18" charset="0"/>
                                    <a:ea typeface="Cambria Math" panose="02040503050406030204" pitchFamily="18" charset="0"/>
                                  </a:rPr>
                                  <m:t>𝑥</m:t>
                                </m:r>
                              </m:e>
                            </m:d>
                          </m:e>
                        </m:nary>
                        <m:r>
                          <a:rPr lang="es-ES" i="1">
                            <a:solidFill>
                              <a:srgbClr val="FF0000"/>
                            </a:solidFill>
                            <a:latin typeface="Cambria Math" panose="02040503050406030204" pitchFamily="18" charset="0"/>
                            <a:ea typeface="Cambria Math" panose="02040503050406030204" pitchFamily="18" charset="0"/>
                          </a:rPr>
                          <m:t>𝑑𝑥</m:t>
                        </m:r>
                      </m:den>
                    </m:f>
                  </m:oMath>
                </a14:m>
                <a:endParaRPr lang="es-CL" dirty="0"/>
              </a:p>
              <a:p>
                <a:r>
                  <a:rPr lang="es-CL" dirty="0"/>
                  <a:t>Nuestro dominio de integración será de 0 a L. Si recordamos nuestro problema inicial…</a:t>
                </a:r>
              </a:p>
              <a:p>
                <a14:m>
                  <m:oMath xmlns:m="http://schemas.openxmlformats.org/officeDocument/2006/math">
                    <m:r>
                      <a:rPr lang="es-ES" i="1" smtClean="0">
                        <a:solidFill>
                          <a:srgbClr val="FFFF00"/>
                        </a:solidFill>
                        <a:latin typeface="Cambria Math" panose="02040503050406030204" pitchFamily="18" charset="0"/>
                        <a:ea typeface="Cambria Math" panose="02040503050406030204" pitchFamily="18" charset="0"/>
                      </a:rPr>
                      <m:t>𝜃</m:t>
                    </m:r>
                    <m:d>
                      <m:dPr>
                        <m:ctrlPr>
                          <a:rPr lang="es-ES" b="0" i="1" smtClean="0">
                            <a:solidFill>
                              <a:srgbClr val="FFFF00"/>
                            </a:solidFill>
                            <a:latin typeface="Cambria Math" panose="02040503050406030204" pitchFamily="18" charset="0"/>
                            <a:ea typeface="Cambria Math" panose="02040503050406030204" pitchFamily="18" charset="0"/>
                          </a:rPr>
                        </m:ctrlPr>
                      </m:dPr>
                      <m:e>
                        <m:r>
                          <a:rPr lang="es-ES" b="0" i="1" smtClean="0">
                            <a:solidFill>
                              <a:srgbClr val="FFFF00"/>
                            </a:solidFill>
                            <a:latin typeface="Cambria Math" panose="02040503050406030204" pitchFamily="18" charset="0"/>
                            <a:ea typeface="Cambria Math" panose="02040503050406030204" pitchFamily="18" charset="0"/>
                          </a:rPr>
                          <m:t>𝑥</m:t>
                        </m:r>
                        <m:r>
                          <a:rPr lang="es-ES" b="0" i="1" smtClean="0">
                            <a:solidFill>
                              <a:srgbClr val="FFFF00"/>
                            </a:solidFill>
                            <a:latin typeface="Cambria Math" panose="02040503050406030204" pitchFamily="18" charset="0"/>
                            <a:ea typeface="Cambria Math" panose="02040503050406030204" pitchFamily="18" charset="0"/>
                          </a:rPr>
                          <m:t>,</m:t>
                        </m:r>
                        <m:r>
                          <a:rPr lang="es-ES" b="0" i="1" smtClean="0">
                            <a:solidFill>
                              <a:srgbClr val="FFFF00"/>
                            </a:solidFill>
                            <a:latin typeface="Cambria Math" panose="02040503050406030204" pitchFamily="18" charset="0"/>
                            <a:ea typeface="Cambria Math" panose="02040503050406030204" pitchFamily="18" charset="0"/>
                          </a:rPr>
                          <m:t>𝑊</m:t>
                        </m:r>
                      </m:e>
                    </m:d>
                    <m:r>
                      <a:rPr lang="es-ES" b="0" i="1" smtClean="0">
                        <a:solidFill>
                          <a:srgbClr val="FFFF00"/>
                        </a:solidFill>
                        <a:latin typeface="Cambria Math" panose="02040503050406030204" pitchFamily="18" charset="0"/>
                        <a:ea typeface="Cambria Math" panose="02040503050406030204" pitchFamily="18" charset="0"/>
                      </a:rPr>
                      <m:t>=1=</m:t>
                    </m:r>
                    <m:nary>
                      <m:naryPr>
                        <m:chr m:val="∑"/>
                        <m:ctrlPr>
                          <a:rPr lang="es-ES" b="0" i="1" smtClean="0">
                            <a:solidFill>
                              <a:srgbClr val="FFFF00"/>
                            </a:solidFill>
                            <a:latin typeface="Cambria Math" panose="02040503050406030204" pitchFamily="18" charset="0"/>
                            <a:ea typeface="Cambria Math" panose="02040503050406030204" pitchFamily="18" charset="0"/>
                          </a:rPr>
                        </m:ctrlPr>
                      </m:naryPr>
                      <m:sub>
                        <m:r>
                          <m:rPr>
                            <m:brk m:alnAt="23"/>
                          </m:rPr>
                          <a:rPr lang="es-ES" b="0" i="1" smtClean="0">
                            <a:solidFill>
                              <a:srgbClr val="FFFF00"/>
                            </a:solidFill>
                            <a:latin typeface="Cambria Math" panose="02040503050406030204" pitchFamily="18" charset="0"/>
                            <a:ea typeface="Cambria Math" panose="02040503050406030204" pitchFamily="18" charset="0"/>
                          </a:rPr>
                          <m:t>0</m:t>
                        </m:r>
                      </m:sub>
                      <m:sup>
                        <m:r>
                          <a:rPr lang="es-ES" b="0" i="1" smtClean="0">
                            <a:solidFill>
                              <a:srgbClr val="FFFF00"/>
                            </a:solidFill>
                            <a:latin typeface="Cambria Math" panose="02040503050406030204" pitchFamily="18" charset="0"/>
                            <a:ea typeface="Cambria Math" panose="02040503050406030204" pitchFamily="18" charset="0"/>
                          </a:rPr>
                          <m:t>∞</m:t>
                        </m:r>
                      </m:sup>
                      <m:e>
                        <m:sSub>
                          <m:sSubPr>
                            <m:ctrlPr>
                              <a:rPr lang="es-ES" i="1" smtClean="0">
                                <a:solidFill>
                                  <a:srgbClr val="FF0000"/>
                                </a:solidFill>
                                <a:latin typeface="Cambria Math" panose="02040503050406030204" pitchFamily="18" charset="0"/>
                                <a:ea typeface="Cambria Math" panose="02040503050406030204" pitchFamily="18" charset="0"/>
                              </a:rPr>
                            </m:ctrlPr>
                          </m:sSubPr>
                          <m:e>
                            <m:r>
                              <a:rPr lang="es-ES" i="1">
                                <a:solidFill>
                                  <a:srgbClr val="FF0000"/>
                                </a:solidFill>
                                <a:latin typeface="Cambria Math" panose="02040503050406030204" pitchFamily="18" charset="0"/>
                                <a:ea typeface="Cambria Math" panose="02040503050406030204" pitchFamily="18" charset="0"/>
                              </a:rPr>
                              <m:t>𝐶</m:t>
                            </m:r>
                          </m:e>
                          <m:sub>
                            <m:r>
                              <a:rPr lang="es-ES" i="1">
                                <a:solidFill>
                                  <a:srgbClr val="FF0000"/>
                                </a:solidFill>
                                <a:latin typeface="Cambria Math" panose="02040503050406030204" pitchFamily="18" charset="0"/>
                                <a:ea typeface="Cambria Math" panose="02040503050406030204" pitchFamily="18" charset="0"/>
                              </a:rPr>
                              <m:t>𝑛</m:t>
                            </m:r>
                          </m:sub>
                        </m:sSub>
                        <m:r>
                          <m:rPr>
                            <m:nor/>
                          </m:rPr>
                          <a:rPr lang="es-ES" dirty="0">
                            <a:solidFill>
                              <a:srgbClr val="FF0000"/>
                            </a:solidFill>
                            <a:ea typeface="Cambria Math" panose="02040503050406030204" pitchFamily="18" charset="0"/>
                          </a:rPr>
                          <m:t> </m:t>
                        </m:r>
                        <m:r>
                          <a:rPr lang="es-ES" i="1">
                            <a:solidFill>
                              <a:srgbClr val="FFFF00"/>
                            </a:solidFill>
                            <a:latin typeface="Cambria Math" panose="02040503050406030204" pitchFamily="18" charset="0"/>
                            <a:ea typeface="Cambria Math" panose="02040503050406030204" pitchFamily="18" charset="0"/>
                          </a:rPr>
                          <m:t>𝑠𝑒𝑛</m:t>
                        </m:r>
                        <m:r>
                          <a:rPr lang="es-ES" i="1">
                            <a:solidFill>
                              <a:srgbClr val="FFFF00"/>
                            </a:solidFill>
                            <a:latin typeface="Cambria Math" panose="02040503050406030204" pitchFamily="18" charset="0"/>
                            <a:ea typeface="Cambria Math" panose="02040503050406030204" pitchFamily="18" charset="0"/>
                          </a:rPr>
                          <m:t>(</m:t>
                        </m:r>
                        <m:f>
                          <m:fPr>
                            <m:ctrlPr>
                              <a:rPr lang="es-ES" i="1">
                                <a:solidFill>
                                  <a:srgbClr val="FFFF00"/>
                                </a:solidFill>
                                <a:latin typeface="Cambria Math" panose="02040503050406030204" pitchFamily="18" charset="0"/>
                                <a:ea typeface="Cambria Math" panose="02040503050406030204" pitchFamily="18" charset="0"/>
                              </a:rPr>
                            </m:ctrlPr>
                          </m:fPr>
                          <m:num>
                            <m:r>
                              <a:rPr lang="es-ES" i="1">
                                <a:solidFill>
                                  <a:srgbClr val="FFFF00"/>
                                </a:solidFill>
                                <a:latin typeface="Cambria Math" panose="02040503050406030204" pitchFamily="18" charset="0"/>
                                <a:ea typeface="Cambria Math" panose="02040503050406030204" pitchFamily="18" charset="0"/>
                              </a:rPr>
                              <m:t>𝑛</m:t>
                            </m:r>
                            <m:r>
                              <a:rPr lang="es-ES" i="1">
                                <a:solidFill>
                                  <a:srgbClr val="FFFF00"/>
                                </a:solidFill>
                                <a:latin typeface="Cambria Math" panose="02040503050406030204" pitchFamily="18" charset="0"/>
                                <a:ea typeface="Cambria Math" panose="02040503050406030204" pitchFamily="18" charset="0"/>
                              </a:rPr>
                              <m:t>𝜋</m:t>
                            </m:r>
                            <m:r>
                              <a:rPr lang="es-ES" i="1">
                                <a:solidFill>
                                  <a:srgbClr val="FFFF00"/>
                                </a:solidFill>
                                <a:latin typeface="Cambria Math" panose="02040503050406030204" pitchFamily="18" charset="0"/>
                                <a:ea typeface="Cambria Math" panose="02040503050406030204" pitchFamily="18" charset="0"/>
                              </a:rPr>
                              <m:t>𝑥</m:t>
                            </m:r>
                          </m:num>
                          <m:den>
                            <m:r>
                              <a:rPr lang="es-ES" i="1">
                                <a:solidFill>
                                  <a:srgbClr val="FFFF00"/>
                                </a:solidFill>
                                <a:latin typeface="Cambria Math" panose="02040503050406030204" pitchFamily="18" charset="0"/>
                                <a:ea typeface="Cambria Math" panose="02040503050406030204" pitchFamily="18" charset="0"/>
                              </a:rPr>
                              <m:t>𝐿</m:t>
                            </m:r>
                          </m:den>
                        </m:f>
                        <m:r>
                          <a:rPr lang="es-ES" i="1">
                            <a:solidFill>
                              <a:srgbClr val="FFFF00"/>
                            </a:solidFill>
                            <a:latin typeface="Cambria Math" panose="02040503050406030204" pitchFamily="18" charset="0"/>
                            <a:ea typeface="Cambria Math" panose="02040503050406030204" pitchFamily="18" charset="0"/>
                          </a:rPr>
                          <m:t>)∗</m:t>
                        </m:r>
                        <m:r>
                          <m:rPr>
                            <m:sty m:val="p"/>
                          </m:rPr>
                          <a:rPr lang="es-ES" smtClean="0">
                            <a:solidFill>
                              <a:srgbClr val="FF0000"/>
                            </a:solidFill>
                            <a:latin typeface="Cambria Math" panose="02040503050406030204" pitchFamily="18" charset="0"/>
                            <a:ea typeface="Cambria Math" panose="02040503050406030204" pitchFamily="18" charset="0"/>
                          </a:rPr>
                          <m:t>senh</m:t>
                        </m:r>
                        <m:r>
                          <a:rPr lang="es-ES" smtClean="0">
                            <a:solidFill>
                              <a:srgbClr val="FF0000"/>
                            </a:solidFill>
                            <a:latin typeface="Cambria Math" panose="02040503050406030204" pitchFamily="18" charset="0"/>
                            <a:ea typeface="Cambria Math" panose="02040503050406030204" pitchFamily="18" charset="0"/>
                          </a:rPr>
                          <m:t>(</m:t>
                        </m:r>
                        <m:f>
                          <m:fPr>
                            <m:ctrlPr>
                              <a:rPr lang="es-ES" i="1">
                                <a:solidFill>
                                  <a:srgbClr val="FF0000"/>
                                </a:solidFill>
                                <a:latin typeface="Cambria Math" panose="02040503050406030204" pitchFamily="18" charset="0"/>
                                <a:ea typeface="Cambria Math" panose="02040503050406030204" pitchFamily="18" charset="0"/>
                              </a:rPr>
                            </m:ctrlPr>
                          </m:fPr>
                          <m:num>
                            <m:r>
                              <a:rPr lang="es-ES" i="1">
                                <a:solidFill>
                                  <a:srgbClr val="FF0000"/>
                                </a:solidFill>
                                <a:latin typeface="Cambria Math" panose="02040503050406030204" pitchFamily="18" charset="0"/>
                                <a:ea typeface="Cambria Math" panose="02040503050406030204" pitchFamily="18" charset="0"/>
                              </a:rPr>
                              <m:t>𝑛</m:t>
                            </m:r>
                            <m:r>
                              <a:rPr lang="es-ES" i="1">
                                <a:solidFill>
                                  <a:srgbClr val="FF0000"/>
                                </a:solidFill>
                                <a:latin typeface="Cambria Math" panose="02040503050406030204" pitchFamily="18" charset="0"/>
                                <a:ea typeface="Cambria Math" panose="02040503050406030204" pitchFamily="18" charset="0"/>
                              </a:rPr>
                              <m:t>𝜋</m:t>
                            </m:r>
                            <m:r>
                              <a:rPr lang="es-ES" b="0" i="1" smtClean="0">
                                <a:solidFill>
                                  <a:srgbClr val="FF0000"/>
                                </a:solidFill>
                                <a:latin typeface="Cambria Math" panose="02040503050406030204" pitchFamily="18" charset="0"/>
                                <a:ea typeface="Cambria Math" panose="02040503050406030204" pitchFamily="18" charset="0"/>
                              </a:rPr>
                              <m:t>𝑊</m:t>
                            </m:r>
                          </m:num>
                          <m:den>
                            <m:r>
                              <a:rPr lang="es-ES" i="1">
                                <a:solidFill>
                                  <a:srgbClr val="FF0000"/>
                                </a:solidFill>
                                <a:latin typeface="Cambria Math" panose="02040503050406030204" pitchFamily="18" charset="0"/>
                                <a:ea typeface="Cambria Math" panose="02040503050406030204" pitchFamily="18" charset="0"/>
                              </a:rPr>
                              <m:t>𝐿</m:t>
                            </m:r>
                          </m:den>
                        </m:f>
                        <m:r>
                          <a:rPr lang="es-ES" i="1">
                            <a:solidFill>
                              <a:srgbClr val="FF0000"/>
                            </a:solidFill>
                            <a:latin typeface="Cambria Math" panose="02040503050406030204" pitchFamily="18" charset="0"/>
                            <a:ea typeface="Cambria Math" panose="02040503050406030204" pitchFamily="18" charset="0"/>
                          </a:rPr>
                          <m:t>)</m:t>
                        </m:r>
                        <m:r>
                          <m:rPr>
                            <m:nor/>
                          </m:rPr>
                          <a:rPr lang="es-CL" dirty="0">
                            <a:solidFill>
                              <a:srgbClr val="FF0000"/>
                            </a:solidFill>
                          </a:rPr>
                          <m:t> </m:t>
                        </m:r>
                      </m:e>
                    </m:nary>
                  </m:oMath>
                </a14:m>
                <a:endParaRPr lang="es-CL" dirty="0"/>
              </a:p>
              <a:p>
                <a:r>
                  <a:rPr lang="es-CL" dirty="0"/>
                  <a:t>El cual re escribimos como </a:t>
                </a:r>
                <a14:m>
                  <m:oMath xmlns:m="http://schemas.openxmlformats.org/officeDocument/2006/math">
                    <m:r>
                      <a:rPr lang="es-ES" b="0" i="1" smtClean="0">
                        <a:solidFill>
                          <a:srgbClr val="FFFF00"/>
                        </a:solidFill>
                        <a:latin typeface="Cambria Math" panose="02040503050406030204" pitchFamily="18" charset="0"/>
                        <a:ea typeface="Cambria Math" panose="02040503050406030204" pitchFamily="18" charset="0"/>
                      </a:rPr>
                      <m:t>𝑓</m:t>
                    </m:r>
                    <m:d>
                      <m:dPr>
                        <m:ctrlPr>
                          <a:rPr lang="es-ES" b="0" i="1" smtClean="0">
                            <a:solidFill>
                              <a:srgbClr val="FFFF00"/>
                            </a:solidFill>
                            <a:latin typeface="Cambria Math" panose="02040503050406030204" pitchFamily="18" charset="0"/>
                            <a:ea typeface="Cambria Math" panose="02040503050406030204" pitchFamily="18" charset="0"/>
                          </a:rPr>
                        </m:ctrlPr>
                      </m:dPr>
                      <m:e>
                        <m:r>
                          <a:rPr lang="es-ES" b="0" i="1" smtClean="0">
                            <a:solidFill>
                              <a:srgbClr val="FFFF00"/>
                            </a:solidFill>
                            <a:latin typeface="Cambria Math" panose="02040503050406030204" pitchFamily="18" charset="0"/>
                            <a:ea typeface="Cambria Math" panose="02040503050406030204" pitchFamily="18" charset="0"/>
                          </a:rPr>
                          <m:t>𝑥</m:t>
                        </m:r>
                      </m:e>
                    </m:d>
                    <m:r>
                      <a:rPr lang="es-ES" b="0" i="1" smtClean="0">
                        <a:solidFill>
                          <a:srgbClr val="FFFF00"/>
                        </a:solidFill>
                        <a:latin typeface="Cambria Math" panose="02040503050406030204" pitchFamily="18" charset="0"/>
                        <a:ea typeface="Cambria Math" panose="02040503050406030204" pitchFamily="18" charset="0"/>
                      </a:rPr>
                      <m:t>=</m:t>
                    </m:r>
                    <m:nary>
                      <m:naryPr>
                        <m:chr m:val="∑"/>
                        <m:ctrlPr>
                          <a:rPr lang="es-ES" b="0" i="1" smtClean="0">
                            <a:solidFill>
                              <a:srgbClr val="FFFF00"/>
                            </a:solidFill>
                            <a:latin typeface="Cambria Math" panose="02040503050406030204" pitchFamily="18" charset="0"/>
                            <a:ea typeface="Cambria Math" panose="02040503050406030204" pitchFamily="18" charset="0"/>
                          </a:rPr>
                        </m:ctrlPr>
                      </m:naryPr>
                      <m:sub>
                        <m:r>
                          <m:rPr>
                            <m:brk m:alnAt="23"/>
                          </m:rPr>
                          <a:rPr lang="es-ES" b="0" i="1" smtClean="0">
                            <a:solidFill>
                              <a:srgbClr val="FFFF00"/>
                            </a:solidFill>
                            <a:latin typeface="Cambria Math" panose="02040503050406030204" pitchFamily="18" charset="0"/>
                            <a:ea typeface="Cambria Math" panose="02040503050406030204" pitchFamily="18" charset="0"/>
                          </a:rPr>
                          <m:t>0</m:t>
                        </m:r>
                      </m:sub>
                      <m:sup>
                        <m:r>
                          <a:rPr lang="es-ES" b="0" i="1" smtClean="0">
                            <a:solidFill>
                              <a:srgbClr val="FFFF00"/>
                            </a:solidFill>
                            <a:latin typeface="Cambria Math" panose="02040503050406030204" pitchFamily="18" charset="0"/>
                            <a:ea typeface="Cambria Math" panose="02040503050406030204" pitchFamily="18" charset="0"/>
                          </a:rPr>
                          <m:t>∞</m:t>
                        </m:r>
                      </m:sup>
                      <m:e>
                        <m:sSub>
                          <m:sSubPr>
                            <m:ctrlPr>
                              <a:rPr lang="es-ES" i="1" smtClean="0">
                                <a:solidFill>
                                  <a:srgbClr val="FF0000"/>
                                </a:solidFill>
                                <a:latin typeface="Cambria Math" panose="02040503050406030204" pitchFamily="18" charset="0"/>
                                <a:ea typeface="Cambria Math" panose="02040503050406030204" pitchFamily="18" charset="0"/>
                              </a:rPr>
                            </m:ctrlPr>
                          </m:sSubPr>
                          <m:e>
                            <m:r>
                              <a:rPr lang="es-ES" b="0" i="1" smtClean="0">
                                <a:solidFill>
                                  <a:srgbClr val="FF0000"/>
                                </a:solidFill>
                                <a:latin typeface="Cambria Math" panose="02040503050406030204" pitchFamily="18" charset="0"/>
                                <a:ea typeface="Cambria Math" panose="02040503050406030204" pitchFamily="18" charset="0"/>
                              </a:rPr>
                              <m:t>𝐴</m:t>
                            </m:r>
                          </m:e>
                          <m:sub>
                            <m:r>
                              <a:rPr lang="es-ES" i="1">
                                <a:solidFill>
                                  <a:srgbClr val="FF0000"/>
                                </a:solidFill>
                                <a:latin typeface="Cambria Math" panose="02040503050406030204" pitchFamily="18" charset="0"/>
                                <a:ea typeface="Cambria Math" panose="02040503050406030204" pitchFamily="18" charset="0"/>
                              </a:rPr>
                              <m:t>𝑛</m:t>
                            </m:r>
                          </m:sub>
                        </m:sSub>
                        <m:sSub>
                          <m:sSubPr>
                            <m:ctrlPr>
                              <a:rPr lang="es-ES" i="1">
                                <a:solidFill>
                                  <a:srgbClr val="FFFF00"/>
                                </a:solidFill>
                                <a:latin typeface="Cambria Math" panose="02040503050406030204" pitchFamily="18" charset="0"/>
                                <a:ea typeface="Cambria Math" panose="02040503050406030204" pitchFamily="18" charset="0"/>
                              </a:rPr>
                            </m:ctrlPr>
                          </m:sSubPr>
                          <m:e>
                            <m:r>
                              <a:rPr lang="es-ES" b="0" i="1" smtClean="0">
                                <a:solidFill>
                                  <a:srgbClr val="FFFF00"/>
                                </a:solidFill>
                                <a:latin typeface="Cambria Math" panose="02040503050406030204" pitchFamily="18" charset="0"/>
                                <a:ea typeface="Cambria Math" panose="02040503050406030204" pitchFamily="18" charset="0"/>
                              </a:rPr>
                              <m:t>𝑔</m:t>
                            </m:r>
                          </m:e>
                          <m:sub>
                            <m:r>
                              <a:rPr lang="es-ES" i="1">
                                <a:solidFill>
                                  <a:srgbClr val="FFFF00"/>
                                </a:solidFill>
                                <a:latin typeface="Cambria Math" panose="02040503050406030204" pitchFamily="18" charset="0"/>
                                <a:ea typeface="Cambria Math" panose="02040503050406030204" pitchFamily="18" charset="0"/>
                              </a:rPr>
                              <m:t>𝑛</m:t>
                            </m:r>
                          </m:sub>
                        </m:sSub>
                        <m:d>
                          <m:dPr>
                            <m:ctrlPr>
                              <a:rPr lang="es-ES" b="0" i="1" smtClean="0">
                                <a:solidFill>
                                  <a:srgbClr val="FFFF00"/>
                                </a:solidFill>
                                <a:latin typeface="Cambria Math" panose="02040503050406030204" pitchFamily="18" charset="0"/>
                                <a:ea typeface="Cambria Math" panose="02040503050406030204" pitchFamily="18" charset="0"/>
                              </a:rPr>
                            </m:ctrlPr>
                          </m:dPr>
                          <m:e>
                            <m:r>
                              <a:rPr lang="es-ES" b="0" i="1" smtClean="0">
                                <a:solidFill>
                                  <a:srgbClr val="FFFF00"/>
                                </a:solidFill>
                                <a:latin typeface="Cambria Math" panose="02040503050406030204" pitchFamily="18" charset="0"/>
                                <a:ea typeface="Cambria Math" panose="02040503050406030204" pitchFamily="18" charset="0"/>
                              </a:rPr>
                              <m:t>𝑥</m:t>
                            </m:r>
                          </m:e>
                        </m:d>
                      </m:e>
                    </m:nary>
                  </m:oMath>
                </a14:m>
                <a:endParaRPr lang="es-CL" dirty="0"/>
              </a:p>
              <a:p>
                <a:r>
                  <a:rPr lang="es-CL" dirty="0"/>
                  <a:t>Entonces es evidente que f(x) = 1. Por lo tanto:</a:t>
                </a:r>
              </a:p>
              <a:p>
                <a14:m>
                  <m:oMath xmlns:m="http://schemas.openxmlformats.org/officeDocument/2006/math">
                    <m:sSub>
                      <m:sSubPr>
                        <m:ctrlPr>
                          <a:rPr lang="es-ES" i="1" smtClean="0">
                            <a:solidFill>
                              <a:srgbClr val="FFFF00"/>
                            </a:solidFill>
                            <a:latin typeface="Cambria Math" panose="02040503050406030204" pitchFamily="18" charset="0"/>
                            <a:ea typeface="Cambria Math" panose="02040503050406030204" pitchFamily="18" charset="0"/>
                          </a:rPr>
                        </m:ctrlPr>
                      </m:sSubPr>
                      <m:e>
                        <m:r>
                          <a:rPr lang="es-ES" i="1">
                            <a:solidFill>
                              <a:srgbClr val="FFFF00"/>
                            </a:solidFill>
                            <a:latin typeface="Cambria Math" panose="02040503050406030204" pitchFamily="18" charset="0"/>
                            <a:ea typeface="Cambria Math" panose="02040503050406030204" pitchFamily="18" charset="0"/>
                          </a:rPr>
                          <m:t>𝐴</m:t>
                        </m:r>
                      </m:e>
                      <m:sub>
                        <m:r>
                          <a:rPr lang="es-ES" b="0" i="1" smtClean="0">
                            <a:solidFill>
                              <a:srgbClr val="FFFF00"/>
                            </a:solidFill>
                            <a:latin typeface="Cambria Math" panose="02040503050406030204" pitchFamily="18" charset="0"/>
                            <a:ea typeface="Cambria Math" panose="02040503050406030204" pitchFamily="18" charset="0"/>
                          </a:rPr>
                          <m:t>𝑛</m:t>
                        </m:r>
                      </m:sub>
                    </m:sSub>
                    <m:r>
                      <a:rPr lang="es-ES" b="0" i="1" smtClean="0">
                        <a:solidFill>
                          <a:srgbClr val="FFFF00"/>
                        </a:solidFill>
                        <a:latin typeface="Cambria Math" panose="02040503050406030204" pitchFamily="18" charset="0"/>
                        <a:ea typeface="Cambria Math" panose="02040503050406030204" pitchFamily="18" charset="0"/>
                      </a:rPr>
                      <m:t>=</m:t>
                    </m:r>
                    <m:f>
                      <m:fPr>
                        <m:ctrlPr>
                          <a:rPr lang="es-ES" b="0" i="1" smtClean="0">
                            <a:solidFill>
                              <a:srgbClr val="FFFF00"/>
                            </a:solidFill>
                            <a:latin typeface="Cambria Math" panose="02040503050406030204" pitchFamily="18" charset="0"/>
                            <a:ea typeface="Cambria Math" panose="02040503050406030204" pitchFamily="18" charset="0"/>
                          </a:rPr>
                        </m:ctrlPr>
                      </m:fPr>
                      <m:num>
                        <m:nary>
                          <m:naryPr>
                            <m:ctrlPr>
                              <a:rPr lang="es-ES" i="1" smtClean="0">
                                <a:solidFill>
                                  <a:srgbClr val="FFFF00"/>
                                </a:solidFill>
                                <a:latin typeface="Cambria Math" panose="02040503050406030204" pitchFamily="18" charset="0"/>
                                <a:ea typeface="Cambria Math" panose="02040503050406030204" pitchFamily="18" charset="0"/>
                              </a:rPr>
                            </m:ctrlPr>
                          </m:naryPr>
                          <m:sub>
                            <m:r>
                              <a:rPr lang="es-ES" b="0" i="1" smtClean="0">
                                <a:solidFill>
                                  <a:srgbClr val="FFFF00"/>
                                </a:solidFill>
                                <a:latin typeface="Cambria Math" panose="02040503050406030204" pitchFamily="18" charset="0"/>
                                <a:ea typeface="Cambria Math" panose="02040503050406030204" pitchFamily="18" charset="0"/>
                              </a:rPr>
                              <m:t>0</m:t>
                            </m:r>
                          </m:sub>
                          <m:sup>
                            <m:r>
                              <a:rPr lang="es-ES" b="0" i="1" smtClean="0">
                                <a:solidFill>
                                  <a:srgbClr val="FFFF00"/>
                                </a:solidFill>
                                <a:latin typeface="Cambria Math" panose="02040503050406030204" pitchFamily="18" charset="0"/>
                                <a:ea typeface="Cambria Math" panose="02040503050406030204" pitchFamily="18" charset="0"/>
                              </a:rPr>
                              <m:t>𝐿</m:t>
                            </m:r>
                          </m:sup>
                          <m:e>
                            <m:r>
                              <a:rPr lang="es-ES" i="1">
                                <a:solidFill>
                                  <a:srgbClr val="FFFF00"/>
                                </a:solidFill>
                                <a:latin typeface="Cambria Math" panose="02040503050406030204" pitchFamily="18" charset="0"/>
                                <a:ea typeface="Cambria Math" panose="02040503050406030204" pitchFamily="18" charset="0"/>
                              </a:rPr>
                              <m:t>𝑠𝑒𝑛</m:t>
                            </m:r>
                            <m:d>
                              <m:dPr>
                                <m:ctrlPr>
                                  <a:rPr lang="es-ES" i="1">
                                    <a:solidFill>
                                      <a:srgbClr val="FFFF00"/>
                                    </a:solidFill>
                                    <a:latin typeface="Cambria Math" panose="02040503050406030204" pitchFamily="18" charset="0"/>
                                    <a:ea typeface="Cambria Math" panose="02040503050406030204" pitchFamily="18" charset="0"/>
                                  </a:rPr>
                                </m:ctrlPr>
                              </m:dPr>
                              <m:e>
                                <m:f>
                                  <m:fPr>
                                    <m:ctrlPr>
                                      <a:rPr lang="es-ES" i="1">
                                        <a:solidFill>
                                          <a:srgbClr val="FFFF00"/>
                                        </a:solidFill>
                                        <a:latin typeface="Cambria Math" panose="02040503050406030204" pitchFamily="18" charset="0"/>
                                        <a:ea typeface="Cambria Math" panose="02040503050406030204" pitchFamily="18" charset="0"/>
                                      </a:rPr>
                                    </m:ctrlPr>
                                  </m:fPr>
                                  <m:num>
                                    <m:r>
                                      <a:rPr lang="es-ES" i="1">
                                        <a:solidFill>
                                          <a:srgbClr val="FFFF00"/>
                                        </a:solidFill>
                                        <a:latin typeface="Cambria Math" panose="02040503050406030204" pitchFamily="18" charset="0"/>
                                        <a:ea typeface="Cambria Math" panose="02040503050406030204" pitchFamily="18" charset="0"/>
                                      </a:rPr>
                                      <m:t>𝑛</m:t>
                                    </m:r>
                                    <m:r>
                                      <a:rPr lang="es-ES" i="1">
                                        <a:solidFill>
                                          <a:srgbClr val="FFFF00"/>
                                        </a:solidFill>
                                        <a:latin typeface="Cambria Math" panose="02040503050406030204" pitchFamily="18" charset="0"/>
                                        <a:ea typeface="Cambria Math" panose="02040503050406030204" pitchFamily="18" charset="0"/>
                                      </a:rPr>
                                      <m:t>𝜋</m:t>
                                    </m:r>
                                    <m:r>
                                      <a:rPr lang="es-ES" i="1">
                                        <a:solidFill>
                                          <a:srgbClr val="FFFF00"/>
                                        </a:solidFill>
                                        <a:latin typeface="Cambria Math" panose="02040503050406030204" pitchFamily="18" charset="0"/>
                                        <a:ea typeface="Cambria Math" panose="02040503050406030204" pitchFamily="18" charset="0"/>
                                      </a:rPr>
                                      <m:t>𝑥</m:t>
                                    </m:r>
                                  </m:num>
                                  <m:den>
                                    <m:r>
                                      <a:rPr lang="es-ES" i="1">
                                        <a:solidFill>
                                          <a:srgbClr val="FFFF00"/>
                                        </a:solidFill>
                                        <a:latin typeface="Cambria Math" panose="02040503050406030204" pitchFamily="18" charset="0"/>
                                        <a:ea typeface="Cambria Math" panose="02040503050406030204" pitchFamily="18" charset="0"/>
                                      </a:rPr>
                                      <m:t>𝐿</m:t>
                                    </m:r>
                                  </m:den>
                                </m:f>
                              </m:e>
                            </m:d>
                            <m:r>
                              <a:rPr lang="es-ES" b="0" i="1" smtClean="0">
                                <a:solidFill>
                                  <a:srgbClr val="FFFF00"/>
                                </a:solidFill>
                                <a:latin typeface="Cambria Math" panose="02040503050406030204" pitchFamily="18" charset="0"/>
                                <a:ea typeface="Cambria Math" panose="02040503050406030204" pitchFamily="18" charset="0"/>
                              </a:rPr>
                              <m:t>𝑑𝑥</m:t>
                            </m:r>
                          </m:e>
                        </m:nary>
                      </m:num>
                      <m:den>
                        <m:nary>
                          <m:naryPr>
                            <m:ctrlPr>
                              <a:rPr lang="es-ES" i="1">
                                <a:solidFill>
                                  <a:srgbClr val="FFFF00"/>
                                </a:solidFill>
                                <a:latin typeface="Cambria Math" panose="02040503050406030204" pitchFamily="18" charset="0"/>
                                <a:ea typeface="Cambria Math" panose="02040503050406030204" pitchFamily="18" charset="0"/>
                              </a:rPr>
                            </m:ctrlPr>
                          </m:naryPr>
                          <m:sub>
                            <m:r>
                              <a:rPr lang="es-ES" b="0" i="1" smtClean="0">
                                <a:solidFill>
                                  <a:srgbClr val="FFFF00"/>
                                </a:solidFill>
                                <a:latin typeface="Cambria Math" panose="02040503050406030204" pitchFamily="18" charset="0"/>
                                <a:ea typeface="Cambria Math" panose="02040503050406030204" pitchFamily="18" charset="0"/>
                              </a:rPr>
                              <m:t>0</m:t>
                            </m:r>
                          </m:sub>
                          <m:sup>
                            <m:r>
                              <a:rPr lang="es-ES" b="0" i="1" smtClean="0">
                                <a:solidFill>
                                  <a:srgbClr val="FFFF00"/>
                                </a:solidFill>
                                <a:latin typeface="Cambria Math" panose="02040503050406030204" pitchFamily="18" charset="0"/>
                                <a:ea typeface="Cambria Math" panose="02040503050406030204" pitchFamily="18" charset="0"/>
                              </a:rPr>
                              <m:t>𝐿</m:t>
                            </m:r>
                          </m:sup>
                          <m:e>
                            <m:r>
                              <a:rPr lang="es-ES" i="1">
                                <a:solidFill>
                                  <a:srgbClr val="FFFF00"/>
                                </a:solidFill>
                                <a:latin typeface="Cambria Math" panose="02040503050406030204" pitchFamily="18" charset="0"/>
                                <a:ea typeface="Cambria Math" panose="02040503050406030204" pitchFamily="18" charset="0"/>
                              </a:rPr>
                              <m:t>𝑠𝑒</m:t>
                            </m:r>
                            <m:sSup>
                              <m:sSupPr>
                                <m:ctrlPr>
                                  <a:rPr lang="es-ES" b="0" i="1" smtClean="0">
                                    <a:solidFill>
                                      <a:srgbClr val="FFFF00"/>
                                    </a:solidFill>
                                    <a:latin typeface="Cambria Math" panose="02040503050406030204" pitchFamily="18" charset="0"/>
                                    <a:ea typeface="Cambria Math" panose="02040503050406030204" pitchFamily="18" charset="0"/>
                                  </a:rPr>
                                </m:ctrlPr>
                              </m:sSupPr>
                              <m:e>
                                <m:r>
                                  <a:rPr lang="es-ES" i="1">
                                    <a:solidFill>
                                      <a:srgbClr val="FFFF00"/>
                                    </a:solidFill>
                                    <a:latin typeface="Cambria Math" panose="02040503050406030204" pitchFamily="18" charset="0"/>
                                    <a:ea typeface="Cambria Math" panose="02040503050406030204" pitchFamily="18" charset="0"/>
                                  </a:rPr>
                                  <m:t>𝑛</m:t>
                                </m:r>
                              </m:e>
                              <m:sup>
                                <m:r>
                                  <a:rPr lang="es-ES" b="0" i="1" smtClean="0">
                                    <a:solidFill>
                                      <a:srgbClr val="FFFF00"/>
                                    </a:solidFill>
                                    <a:latin typeface="Cambria Math" panose="02040503050406030204" pitchFamily="18" charset="0"/>
                                    <a:ea typeface="Cambria Math" panose="02040503050406030204" pitchFamily="18" charset="0"/>
                                  </a:rPr>
                                  <m:t>2</m:t>
                                </m:r>
                              </m:sup>
                            </m:sSup>
                            <m:r>
                              <a:rPr lang="es-ES" i="1">
                                <a:solidFill>
                                  <a:srgbClr val="FFFF00"/>
                                </a:solidFill>
                                <a:latin typeface="Cambria Math" panose="02040503050406030204" pitchFamily="18" charset="0"/>
                                <a:ea typeface="Cambria Math" panose="02040503050406030204" pitchFamily="18" charset="0"/>
                              </a:rPr>
                              <m:t>(</m:t>
                            </m:r>
                            <m:f>
                              <m:fPr>
                                <m:ctrlPr>
                                  <a:rPr lang="es-ES" i="1">
                                    <a:solidFill>
                                      <a:srgbClr val="FFFF00"/>
                                    </a:solidFill>
                                    <a:latin typeface="Cambria Math" panose="02040503050406030204" pitchFamily="18" charset="0"/>
                                    <a:ea typeface="Cambria Math" panose="02040503050406030204" pitchFamily="18" charset="0"/>
                                  </a:rPr>
                                </m:ctrlPr>
                              </m:fPr>
                              <m:num>
                                <m:r>
                                  <a:rPr lang="es-ES" i="1">
                                    <a:solidFill>
                                      <a:srgbClr val="FFFF00"/>
                                    </a:solidFill>
                                    <a:latin typeface="Cambria Math" panose="02040503050406030204" pitchFamily="18" charset="0"/>
                                    <a:ea typeface="Cambria Math" panose="02040503050406030204" pitchFamily="18" charset="0"/>
                                  </a:rPr>
                                  <m:t>𝑛</m:t>
                                </m:r>
                                <m:r>
                                  <a:rPr lang="es-ES" i="1">
                                    <a:solidFill>
                                      <a:srgbClr val="FFFF00"/>
                                    </a:solidFill>
                                    <a:latin typeface="Cambria Math" panose="02040503050406030204" pitchFamily="18" charset="0"/>
                                    <a:ea typeface="Cambria Math" panose="02040503050406030204" pitchFamily="18" charset="0"/>
                                  </a:rPr>
                                  <m:t>𝜋</m:t>
                                </m:r>
                                <m:r>
                                  <a:rPr lang="es-ES" i="1">
                                    <a:solidFill>
                                      <a:srgbClr val="FFFF00"/>
                                    </a:solidFill>
                                    <a:latin typeface="Cambria Math" panose="02040503050406030204" pitchFamily="18" charset="0"/>
                                    <a:ea typeface="Cambria Math" panose="02040503050406030204" pitchFamily="18" charset="0"/>
                                  </a:rPr>
                                  <m:t>𝑥</m:t>
                                </m:r>
                              </m:num>
                              <m:den>
                                <m:r>
                                  <a:rPr lang="es-ES" i="1">
                                    <a:solidFill>
                                      <a:srgbClr val="FFFF00"/>
                                    </a:solidFill>
                                    <a:latin typeface="Cambria Math" panose="02040503050406030204" pitchFamily="18" charset="0"/>
                                    <a:ea typeface="Cambria Math" panose="02040503050406030204" pitchFamily="18" charset="0"/>
                                  </a:rPr>
                                  <m:t>𝐿</m:t>
                                </m:r>
                              </m:den>
                            </m:f>
                            <m:r>
                              <a:rPr lang="es-ES" i="1">
                                <a:solidFill>
                                  <a:srgbClr val="FFFF00"/>
                                </a:solidFill>
                                <a:latin typeface="Cambria Math" panose="02040503050406030204" pitchFamily="18" charset="0"/>
                                <a:ea typeface="Cambria Math" panose="02040503050406030204" pitchFamily="18" charset="0"/>
                              </a:rPr>
                              <m:t>)</m:t>
                            </m:r>
                          </m:e>
                        </m:nary>
                        <m:r>
                          <a:rPr lang="es-ES" i="1">
                            <a:solidFill>
                              <a:srgbClr val="FFFF00"/>
                            </a:solidFill>
                            <a:latin typeface="Cambria Math" panose="02040503050406030204" pitchFamily="18" charset="0"/>
                            <a:ea typeface="Cambria Math" panose="02040503050406030204" pitchFamily="18" charset="0"/>
                          </a:rPr>
                          <m:t>𝑑𝑥</m:t>
                        </m:r>
                      </m:den>
                    </m:f>
                    <m:r>
                      <a:rPr lang="es-ES" b="0" i="1" smtClean="0">
                        <a:solidFill>
                          <a:srgbClr val="FFFF00"/>
                        </a:solidFill>
                        <a:latin typeface="Cambria Math" panose="02040503050406030204" pitchFamily="18" charset="0"/>
                        <a:ea typeface="Cambria Math" panose="02040503050406030204" pitchFamily="18" charset="0"/>
                      </a:rPr>
                      <m:t>=</m:t>
                    </m:r>
                    <m:f>
                      <m:fPr>
                        <m:ctrlPr>
                          <a:rPr lang="es-ES" i="1">
                            <a:solidFill>
                              <a:srgbClr val="FFFF00"/>
                            </a:solidFill>
                            <a:latin typeface="Cambria Math" panose="02040503050406030204" pitchFamily="18" charset="0"/>
                            <a:ea typeface="Cambria Math" panose="02040503050406030204" pitchFamily="18" charset="0"/>
                          </a:rPr>
                        </m:ctrlPr>
                      </m:fPr>
                      <m:num>
                        <m:r>
                          <a:rPr lang="es-ES" i="1">
                            <a:solidFill>
                              <a:srgbClr val="FFFF00"/>
                            </a:solidFill>
                            <a:latin typeface="Cambria Math" panose="02040503050406030204" pitchFamily="18" charset="0"/>
                            <a:ea typeface="Cambria Math" panose="02040503050406030204" pitchFamily="18" charset="0"/>
                          </a:rPr>
                          <m:t>2</m:t>
                        </m:r>
                      </m:num>
                      <m:den>
                        <m:r>
                          <a:rPr lang="es-ES" i="1">
                            <a:solidFill>
                              <a:srgbClr val="FFFF00"/>
                            </a:solidFill>
                            <a:latin typeface="Cambria Math" panose="02040503050406030204" pitchFamily="18" charset="0"/>
                            <a:ea typeface="Cambria Math" panose="02040503050406030204" pitchFamily="18" charset="0"/>
                          </a:rPr>
                          <m:t>𝜋</m:t>
                        </m:r>
                      </m:den>
                    </m:f>
                    <m:f>
                      <m:fPr>
                        <m:ctrlPr>
                          <a:rPr lang="es-ES" b="0" i="1" smtClean="0">
                            <a:solidFill>
                              <a:srgbClr val="FFFF00"/>
                            </a:solidFill>
                            <a:latin typeface="Cambria Math" panose="02040503050406030204" pitchFamily="18" charset="0"/>
                            <a:ea typeface="Cambria Math" panose="02040503050406030204" pitchFamily="18" charset="0"/>
                          </a:rPr>
                        </m:ctrlPr>
                      </m:fPr>
                      <m:num>
                        <m:d>
                          <m:dPr>
                            <m:ctrlPr>
                              <a:rPr lang="es-ES" b="0" i="1" smtClean="0">
                                <a:solidFill>
                                  <a:srgbClr val="FFFF00"/>
                                </a:solidFill>
                                <a:latin typeface="Cambria Math" panose="02040503050406030204" pitchFamily="18" charset="0"/>
                                <a:ea typeface="Cambria Math" panose="02040503050406030204" pitchFamily="18" charset="0"/>
                              </a:rPr>
                            </m:ctrlPr>
                          </m:dPr>
                          <m:e>
                            <m:sSup>
                              <m:sSupPr>
                                <m:ctrlPr>
                                  <a:rPr lang="es-ES" b="0" i="1" smtClean="0">
                                    <a:solidFill>
                                      <a:srgbClr val="FFFF00"/>
                                    </a:solidFill>
                                    <a:latin typeface="Cambria Math" panose="02040503050406030204" pitchFamily="18" charset="0"/>
                                    <a:ea typeface="Cambria Math" panose="02040503050406030204" pitchFamily="18" charset="0"/>
                                  </a:rPr>
                                </m:ctrlPr>
                              </m:sSupPr>
                              <m:e>
                                <m:d>
                                  <m:dPr>
                                    <m:ctrlPr>
                                      <a:rPr lang="es-ES" b="0" i="1" smtClean="0">
                                        <a:solidFill>
                                          <a:srgbClr val="FFFF00"/>
                                        </a:solidFill>
                                        <a:latin typeface="Cambria Math" panose="02040503050406030204" pitchFamily="18" charset="0"/>
                                        <a:ea typeface="Cambria Math" panose="02040503050406030204" pitchFamily="18" charset="0"/>
                                      </a:rPr>
                                    </m:ctrlPr>
                                  </m:dPr>
                                  <m:e>
                                    <m:r>
                                      <a:rPr lang="es-ES" b="0" i="1" smtClean="0">
                                        <a:solidFill>
                                          <a:srgbClr val="FFFF00"/>
                                        </a:solidFill>
                                        <a:latin typeface="Cambria Math" panose="02040503050406030204" pitchFamily="18" charset="0"/>
                                        <a:ea typeface="Cambria Math" panose="02040503050406030204" pitchFamily="18" charset="0"/>
                                      </a:rPr>
                                      <m:t>−1</m:t>
                                    </m:r>
                                  </m:e>
                                </m:d>
                              </m:e>
                              <m:sup>
                                <m:r>
                                  <a:rPr lang="es-ES" b="0" i="1" smtClean="0">
                                    <a:solidFill>
                                      <a:srgbClr val="FFFF00"/>
                                    </a:solidFill>
                                    <a:latin typeface="Cambria Math" panose="02040503050406030204" pitchFamily="18" charset="0"/>
                                    <a:ea typeface="Cambria Math" panose="02040503050406030204" pitchFamily="18" charset="0"/>
                                  </a:rPr>
                                  <m:t>𝑛</m:t>
                                </m:r>
                                <m:r>
                                  <a:rPr lang="es-ES" b="0" i="1" smtClean="0">
                                    <a:solidFill>
                                      <a:srgbClr val="FFFF00"/>
                                    </a:solidFill>
                                    <a:latin typeface="Cambria Math" panose="02040503050406030204" pitchFamily="18" charset="0"/>
                                    <a:ea typeface="Cambria Math" panose="02040503050406030204" pitchFamily="18" charset="0"/>
                                  </a:rPr>
                                  <m:t>+1</m:t>
                                </m:r>
                              </m:sup>
                            </m:sSup>
                            <m:r>
                              <a:rPr lang="es-ES" b="0" i="1" smtClean="0">
                                <a:solidFill>
                                  <a:srgbClr val="FFFF00"/>
                                </a:solidFill>
                                <a:latin typeface="Cambria Math" panose="02040503050406030204" pitchFamily="18" charset="0"/>
                                <a:ea typeface="Cambria Math" panose="02040503050406030204" pitchFamily="18" charset="0"/>
                              </a:rPr>
                              <m:t>+1</m:t>
                            </m:r>
                          </m:e>
                        </m:d>
                      </m:num>
                      <m:den>
                        <m:r>
                          <a:rPr lang="es-ES" b="0" i="1" smtClean="0">
                            <a:solidFill>
                              <a:srgbClr val="FFFF00"/>
                            </a:solidFill>
                            <a:latin typeface="Cambria Math" panose="02040503050406030204" pitchFamily="18" charset="0"/>
                            <a:ea typeface="Cambria Math" panose="02040503050406030204" pitchFamily="18" charset="0"/>
                          </a:rPr>
                          <m:t>𝑛</m:t>
                        </m:r>
                      </m:den>
                    </m:f>
                    <m:r>
                      <a:rPr lang="es-ES" b="0" i="1" smtClean="0">
                        <a:solidFill>
                          <a:srgbClr val="FFFF00"/>
                        </a:solidFill>
                        <a:latin typeface="Cambria Math" panose="02040503050406030204" pitchFamily="18" charset="0"/>
                        <a:ea typeface="Cambria Math" panose="02040503050406030204" pitchFamily="18" charset="0"/>
                      </a:rPr>
                      <m:t> </m:t>
                    </m:r>
                  </m:oMath>
                </a14:m>
                <a:r>
                  <a:rPr lang="es-CL" dirty="0">
                    <a:solidFill>
                      <a:srgbClr val="FFFF00"/>
                    </a:solidFill>
                  </a:rPr>
                  <a:t> </a:t>
                </a:r>
              </a:p>
              <a:p>
                <a:r>
                  <a:rPr lang="es-CL" dirty="0"/>
                  <a:t>Entonces tenemos que</a:t>
                </a:r>
              </a:p>
              <a:p>
                <a:r>
                  <a:rPr lang="es-CL" dirty="0">
                    <a:solidFill>
                      <a:srgbClr val="FFFF00"/>
                    </a:solidFill>
                  </a:rPr>
                  <a:t>1 = </a:t>
                </a:r>
                <a14:m>
                  <m:oMath xmlns:m="http://schemas.openxmlformats.org/officeDocument/2006/math">
                    <m:nary>
                      <m:naryPr>
                        <m:chr m:val="∑"/>
                        <m:ctrlPr>
                          <a:rPr lang="es-ES" b="0" i="1" smtClean="0">
                            <a:solidFill>
                              <a:srgbClr val="FFFF00"/>
                            </a:solidFill>
                            <a:latin typeface="Cambria Math" panose="02040503050406030204" pitchFamily="18" charset="0"/>
                            <a:ea typeface="Cambria Math" panose="02040503050406030204" pitchFamily="18" charset="0"/>
                          </a:rPr>
                        </m:ctrlPr>
                      </m:naryPr>
                      <m:sub>
                        <m:r>
                          <m:rPr>
                            <m:brk m:alnAt="23"/>
                          </m:rPr>
                          <a:rPr lang="es-ES" b="0" i="1" smtClean="0">
                            <a:solidFill>
                              <a:srgbClr val="FFFF00"/>
                            </a:solidFill>
                            <a:latin typeface="Cambria Math" panose="02040503050406030204" pitchFamily="18" charset="0"/>
                            <a:ea typeface="Cambria Math" panose="02040503050406030204" pitchFamily="18" charset="0"/>
                          </a:rPr>
                          <m:t>0</m:t>
                        </m:r>
                      </m:sub>
                      <m:sup>
                        <m:r>
                          <a:rPr lang="es-ES" b="0" i="1" smtClean="0">
                            <a:solidFill>
                              <a:srgbClr val="FFFF00"/>
                            </a:solidFill>
                            <a:latin typeface="Cambria Math" panose="02040503050406030204" pitchFamily="18" charset="0"/>
                            <a:ea typeface="Cambria Math" panose="02040503050406030204" pitchFamily="18" charset="0"/>
                          </a:rPr>
                          <m:t>∞</m:t>
                        </m:r>
                      </m:sup>
                      <m:e>
                        <m:f>
                          <m:fPr>
                            <m:ctrlPr>
                              <a:rPr lang="es-ES" i="1">
                                <a:solidFill>
                                  <a:srgbClr val="FFFF00"/>
                                </a:solidFill>
                                <a:latin typeface="Cambria Math" panose="02040503050406030204" pitchFamily="18" charset="0"/>
                                <a:ea typeface="Cambria Math" panose="02040503050406030204" pitchFamily="18" charset="0"/>
                              </a:rPr>
                            </m:ctrlPr>
                          </m:fPr>
                          <m:num>
                            <m:r>
                              <a:rPr lang="es-ES" i="1">
                                <a:solidFill>
                                  <a:srgbClr val="FFFF00"/>
                                </a:solidFill>
                                <a:latin typeface="Cambria Math" panose="02040503050406030204" pitchFamily="18" charset="0"/>
                                <a:ea typeface="Cambria Math" panose="02040503050406030204" pitchFamily="18" charset="0"/>
                              </a:rPr>
                              <m:t>2</m:t>
                            </m:r>
                          </m:num>
                          <m:den>
                            <m:r>
                              <a:rPr lang="es-ES" i="1">
                                <a:solidFill>
                                  <a:srgbClr val="FFFF00"/>
                                </a:solidFill>
                                <a:latin typeface="Cambria Math" panose="02040503050406030204" pitchFamily="18" charset="0"/>
                                <a:ea typeface="Cambria Math" panose="02040503050406030204" pitchFamily="18" charset="0"/>
                              </a:rPr>
                              <m:t>𝜋</m:t>
                            </m:r>
                          </m:den>
                        </m:f>
                        <m:f>
                          <m:fPr>
                            <m:ctrlPr>
                              <a:rPr lang="es-ES" i="1">
                                <a:solidFill>
                                  <a:srgbClr val="FFFF00"/>
                                </a:solidFill>
                                <a:latin typeface="Cambria Math" panose="02040503050406030204" pitchFamily="18" charset="0"/>
                                <a:ea typeface="Cambria Math" panose="02040503050406030204" pitchFamily="18" charset="0"/>
                              </a:rPr>
                            </m:ctrlPr>
                          </m:fPr>
                          <m:num>
                            <m:d>
                              <m:dPr>
                                <m:ctrlPr>
                                  <a:rPr lang="es-ES" i="1">
                                    <a:solidFill>
                                      <a:srgbClr val="FFFF00"/>
                                    </a:solidFill>
                                    <a:latin typeface="Cambria Math" panose="02040503050406030204" pitchFamily="18" charset="0"/>
                                    <a:ea typeface="Cambria Math" panose="02040503050406030204" pitchFamily="18" charset="0"/>
                                  </a:rPr>
                                </m:ctrlPr>
                              </m:dPr>
                              <m:e>
                                <m:sSup>
                                  <m:sSupPr>
                                    <m:ctrlPr>
                                      <a:rPr lang="es-ES" i="1">
                                        <a:solidFill>
                                          <a:srgbClr val="FFFF00"/>
                                        </a:solidFill>
                                        <a:latin typeface="Cambria Math" panose="02040503050406030204" pitchFamily="18" charset="0"/>
                                        <a:ea typeface="Cambria Math" panose="02040503050406030204" pitchFamily="18" charset="0"/>
                                      </a:rPr>
                                    </m:ctrlPr>
                                  </m:sSupPr>
                                  <m:e>
                                    <m:d>
                                      <m:dPr>
                                        <m:ctrlPr>
                                          <a:rPr lang="es-ES" i="1">
                                            <a:solidFill>
                                              <a:srgbClr val="FFFF00"/>
                                            </a:solidFill>
                                            <a:latin typeface="Cambria Math" panose="02040503050406030204" pitchFamily="18" charset="0"/>
                                            <a:ea typeface="Cambria Math" panose="02040503050406030204" pitchFamily="18" charset="0"/>
                                          </a:rPr>
                                        </m:ctrlPr>
                                      </m:dPr>
                                      <m:e>
                                        <m:r>
                                          <a:rPr lang="es-ES" i="1">
                                            <a:solidFill>
                                              <a:srgbClr val="FFFF00"/>
                                            </a:solidFill>
                                            <a:latin typeface="Cambria Math" panose="02040503050406030204" pitchFamily="18" charset="0"/>
                                            <a:ea typeface="Cambria Math" panose="02040503050406030204" pitchFamily="18" charset="0"/>
                                          </a:rPr>
                                          <m:t>−1</m:t>
                                        </m:r>
                                      </m:e>
                                    </m:d>
                                  </m:e>
                                  <m:sup>
                                    <m:r>
                                      <a:rPr lang="es-ES" i="1">
                                        <a:solidFill>
                                          <a:srgbClr val="FFFF00"/>
                                        </a:solidFill>
                                        <a:latin typeface="Cambria Math" panose="02040503050406030204" pitchFamily="18" charset="0"/>
                                        <a:ea typeface="Cambria Math" panose="02040503050406030204" pitchFamily="18" charset="0"/>
                                      </a:rPr>
                                      <m:t>𝑛</m:t>
                                    </m:r>
                                    <m:r>
                                      <a:rPr lang="es-ES" i="1">
                                        <a:solidFill>
                                          <a:srgbClr val="FFFF00"/>
                                        </a:solidFill>
                                        <a:latin typeface="Cambria Math" panose="02040503050406030204" pitchFamily="18" charset="0"/>
                                        <a:ea typeface="Cambria Math" panose="02040503050406030204" pitchFamily="18" charset="0"/>
                                      </a:rPr>
                                      <m:t>+1</m:t>
                                    </m:r>
                                  </m:sup>
                                </m:sSup>
                                <m:r>
                                  <a:rPr lang="es-ES" i="1">
                                    <a:solidFill>
                                      <a:srgbClr val="FFFF00"/>
                                    </a:solidFill>
                                    <a:latin typeface="Cambria Math" panose="02040503050406030204" pitchFamily="18" charset="0"/>
                                    <a:ea typeface="Cambria Math" panose="02040503050406030204" pitchFamily="18" charset="0"/>
                                  </a:rPr>
                                  <m:t>+1</m:t>
                                </m:r>
                              </m:e>
                            </m:d>
                          </m:num>
                          <m:den>
                            <m:r>
                              <a:rPr lang="es-ES" i="1">
                                <a:solidFill>
                                  <a:srgbClr val="FFFF00"/>
                                </a:solidFill>
                                <a:latin typeface="Cambria Math" panose="02040503050406030204" pitchFamily="18" charset="0"/>
                                <a:ea typeface="Cambria Math" panose="02040503050406030204" pitchFamily="18" charset="0"/>
                              </a:rPr>
                              <m:t>𝑛</m:t>
                            </m:r>
                          </m:den>
                        </m:f>
                        <m:r>
                          <a:rPr lang="es-ES" i="1">
                            <a:solidFill>
                              <a:srgbClr val="FFFF00"/>
                            </a:solidFill>
                            <a:latin typeface="Cambria Math" panose="02040503050406030204" pitchFamily="18" charset="0"/>
                            <a:ea typeface="Cambria Math" panose="02040503050406030204" pitchFamily="18" charset="0"/>
                          </a:rPr>
                          <m:t>𝑠𝑒𝑛</m:t>
                        </m:r>
                        <m:r>
                          <a:rPr lang="es-ES" i="1">
                            <a:solidFill>
                              <a:srgbClr val="FFFF00"/>
                            </a:solidFill>
                            <a:latin typeface="Cambria Math" panose="02040503050406030204" pitchFamily="18" charset="0"/>
                            <a:ea typeface="Cambria Math" panose="02040503050406030204" pitchFamily="18" charset="0"/>
                          </a:rPr>
                          <m:t>(</m:t>
                        </m:r>
                        <m:f>
                          <m:fPr>
                            <m:ctrlPr>
                              <a:rPr lang="es-ES" i="1">
                                <a:solidFill>
                                  <a:srgbClr val="FFFF00"/>
                                </a:solidFill>
                                <a:latin typeface="Cambria Math" panose="02040503050406030204" pitchFamily="18" charset="0"/>
                                <a:ea typeface="Cambria Math" panose="02040503050406030204" pitchFamily="18" charset="0"/>
                              </a:rPr>
                            </m:ctrlPr>
                          </m:fPr>
                          <m:num>
                            <m:r>
                              <a:rPr lang="es-ES" i="1">
                                <a:solidFill>
                                  <a:srgbClr val="FFFF00"/>
                                </a:solidFill>
                                <a:latin typeface="Cambria Math" panose="02040503050406030204" pitchFamily="18" charset="0"/>
                                <a:ea typeface="Cambria Math" panose="02040503050406030204" pitchFamily="18" charset="0"/>
                              </a:rPr>
                              <m:t>𝑛</m:t>
                            </m:r>
                            <m:r>
                              <a:rPr lang="es-ES" i="1">
                                <a:solidFill>
                                  <a:srgbClr val="FFFF00"/>
                                </a:solidFill>
                                <a:latin typeface="Cambria Math" panose="02040503050406030204" pitchFamily="18" charset="0"/>
                                <a:ea typeface="Cambria Math" panose="02040503050406030204" pitchFamily="18" charset="0"/>
                              </a:rPr>
                              <m:t>𝜋</m:t>
                            </m:r>
                            <m:r>
                              <a:rPr lang="es-ES" i="1">
                                <a:solidFill>
                                  <a:srgbClr val="FFFF00"/>
                                </a:solidFill>
                                <a:latin typeface="Cambria Math" panose="02040503050406030204" pitchFamily="18" charset="0"/>
                                <a:ea typeface="Cambria Math" panose="02040503050406030204" pitchFamily="18" charset="0"/>
                              </a:rPr>
                              <m:t>𝑥</m:t>
                            </m:r>
                          </m:num>
                          <m:den>
                            <m:r>
                              <a:rPr lang="es-ES" i="1">
                                <a:solidFill>
                                  <a:srgbClr val="FFFF00"/>
                                </a:solidFill>
                                <a:latin typeface="Cambria Math" panose="02040503050406030204" pitchFamily="18" charset="0"/>
                                <a:ea typeface="Cambria Math" panose="02040503050406030204" pitchFamily="18" charset="0"/>
                              </a:rPr>
                              <m:t>𝐿</m:t>
                            </m:r>
                          </m:den>
                        </m:f>
                        <m:r>
                          <a:rPr lang="es-ES" i="1">
                            <a:solidFill>
                              <a:srgbClr val="FFFF00"/>
                            </a:solidFill>
                            <a:latin typeface="Cambria Math" panose="02040503050406030204" pitchFamily="18" charset="0"/>
                            <a:ea typeface="Cambria Math" panose="02040503050406030204" pitchFamily="18" charset="0"/>
                          </a:rPr>
                          <m:t>)</m:t>
                        </m:r>
                      </m:e>
                    </m:nary>
                  </m:oMath>
                </a14:m>
                <a:endParaRPr lang="es-CL" dirty="0"/>
              </a:p>
              <a:p>
                <a:r>
                  <a:rPr lang="es-CL" dirty="0"/>
                  <a:t>Serie de Fourier convergente</a:t>
                </a:r>
              </a:p>
            </p:txBody>
          </p:sp>
        </mc:Choice>
        <mc:Fallback xmlns="">
          <p:sp>
            <p:nvSpPr>
              <p:cNvPr id="3" name="Marcador de contenido 2">
                <a:extLst>
                  <a:ext uri="{FF2B5EF4-FFF2-40B4-BE49-F238E27FC236}">
                    <a16:creationId xmlns:a16="http://schemas.microsoft.com/office/drawing/2014/main" id="{07AF8A42-96D8-491B-835B-9BF195312EF1}"/>
                  </a:ext>
                </a:extLst>
              </p:cNvPr>
              <p:cNvSpPr>
                <a:spLocks noGrp="1" noRot="1" noChangeAspect="1" noMove="1" noResize="1" noEditPoints="1" noAdjustHandles="1" noChangeArrowheads="1" noChangeShapeType="1" noTextEdit="1"/>
              </p:cNvSpPr>
              <p:nvPr>
                <p:ph idx="1"/>
              </p:nvPr>
            </p:nvSpPr>
            <p:spPr>
              <a:xfrm>
                <a:off x="838200" y="289711"/>
                <a:ext cx="10515600" cy="5887252"/>
              </a:xfrm>
              <a:blipFill>
                <a:blip r:embed="rId2"/>
                <a:stretch>
                  <a:fillRect l="-928"/>
                </a:stretch>
              </a:blipFill>
            </p:spPr>
            <p:txBody>
              <a:bodyPr/>
              <a:lstStyle/>
              <a:p>
                <a:r>
                  <a:rPr lang="es-CL">
                    <a:noFill/>
                  </a:rPr>
                  <a:t> </a:t>
                </a:r>
              </a:p>
            </p:txBody>
          </p:sp>
        </mc:Fallback>
      </mc:AlternateContent>
    </p:spTree>
    <p:extLst>
      <p:ext uri="{BB962C8B-B14F-4D97-AF65-F5344CB8AC3E}">
        <p14:creationId xmlns:p14="http://schemas.microsoft.com/office/powerpoint/2010/main" val="915618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Marcador de contenido 2">
                <a:extLst>
                  <a:ext uri="{FF2B5EF4-FFF2-40B4-BE49-F238E27FC236}">
                    <a16:creationId xmlns:a16="http://schemas.microsoft.com/office/drawing/2014/main" id="{B7832C58-A42D-43DE-983B-D0153918F96F}"/>
                  </a:ext>
                </a:extLst>
              </p:cNvPr>
              <p:cNvSpPr>
                <a:spLocks noGrp="1"/>
              </p:cNvSpPr>
              <p:nvPr>
                <p:ph idx="1"/>
              </p:nvPr>
            </p:nvSpPr>
            <p:spPr>
              <a:xfrm>
                <a:off x="838200" y="408373"/>
                <a:ext cx="7456776" cy="5768590"/>
              </a:xfrm>
            </p:spPr>
            <p:txBody>
              <a:bodyPr/>
              <a:lstStyle/>
              <a:p>
                <a:r>
                  <a:rPr lang="es-ES" dirty="0"/>
                  <a:t>De lo anterior se desprende que</a:t>
                </a:r>
              </a:p>
              <a:p>
                <a14:m>
                  <m:oMath xmlns:m="http://schemas.openxmlformats.org/officeDocument/2006/math">
                    <m:sSub>
                      <m:sSubPr>
                        <m:ctrlPr>
                          <a:rPr lang="es-ES" i="1" smtClean="0">
                            <a:solidFill>
                              <a:srgbClr val="FFFF00"/>
                            </a:solidFill>
                            <a:latin typeface="Cambria Math" panose="02040503050406030204" pitchFamily="18" charset="0"/>
                            <a:ea typeface="Cambria Math" panose="02040503050406030204" pitchFamily="18" charset="0"/>
                          </a:rPr>
                        </m:ctrlPr>
                      </m:sSubPr>
                      <m:e>
                        <m:r>
                          <a:rPr lang="es-ES" b="0" i="1" smtClean="0">
                            <a:solidFill>
                              <a:srgbClr val="FFFF00"/>
                            </a:solidFill>
                            <a:latin typeface="Cambria Math" panose="02040503050406030204" pitchFamily="18" charset="0"/>
                            <a:ea typeface="Cambria Math" panose="02040503050406030204" pitchFamily="18" charset="0"/>
                          </a:rPr>
                          <m:t>𝐶</m:t>
                        </m:r>
                      </m:e>
                      <m:sub>
                        <m:r>
                          <a:rPr lang="es-ES" b="0" i="1" smtClean="0">
                            <a:solidFill>
                              <a:srgbClr val="FFFF00"/>
                            </a:solidFill>
                            <a:latin typeface="Cambria Math" panose="02040503050406030204" pitchFamily="18" charset="0"/>
                            <a:ea typeface="Cambria Math" panose="02040503050406030204" pitchFamily="18" charset="0"/>
                          </a:rPr>
                          <m:t>𝑛</m:t>
                        </m:r>
                      </m:sub>
                    </m:sSub>
                    <m:r>
                      <a:rPr lang="es-ES" b="0" i="1" smtClean="0">
                        <a:solidFill>
                          <a:srgbClr val="FFFF00"/>
                        </a:solidFill>
                        <a:latin typeface="Cambria Math" panose="02040503050406030204" pitchFamily="18" charset="0"/>
                        <a:ea typeface="Cambria Math" panose="02040503050406030204" pitchFamily="18" charset="0"/>
                      </a:rPr>
                      <m:t>=</m:t>
                    </m:r>
                  </m:oMath>
                </a14:m>
                <a:r>
                  <a:rPr lang="es-ES" dirty="0">
                    <a:solidFill>
                      <a:srgbClr val="FFFF00"/>
                    </a:solidFill>
                    <a:ea typeface="Cambria Math" panose="02040503050406030204" pitchFamily="18" charset="0"/>
                  </a:rPr>
                  <a:t> </a:t>
                </a:r>
                <a14:m>
                  <m:oMath xmlns:m="http://schemas.openxmlformats.org/officeDocument/2006/math">
                    <m:f>
                      <m:fPr>
                        <m:ctrlPr>
                          <a:rPr lang="es-ES" i="1">
                            <a:solidFill>
                              <a:srgbClr val="FFFF00"/>
                            </a:solidFill>
                            <a:latin typeface="Cambria Math" panose="02040503050406030204" pitchFamily="18" charset="0"/>
                            <a:ea typeface="Cambria Math" panose="02040503050406030204" pitchFamily="18" charset="0"/>
                          </a:rPr>
                        </m:ctrlPr>
                      </m:fPr>
                      <m:num>
                        <m:r>
                          <a:rPr lang="es-ES" i="1">
                            <a:solidFill>
                              <a:srgbClr val="FFFF00"/>
                            </a:solidFill>
                            <a:latin typeface="Cambria Math" panose="02040503050406030204" pitchFamily="18" charset="0"/>
                            <a:ea typeface="Cambria Math" panose="02040503050406030204" pitchFamily="18" charset="0"/>
                          </a:rPr>
                          <m:t>2</m:t>
                        </m:r>
                      </m:num>
                      <m:den>
                        <m:r>
                          <a:rPr lang="es-ES" i="1">
                            <a:solidFill>
                              <a:srgbClr val="FFFF00"/>
                            </a:solidFill>
                            <a:latin typeface="Cambria Math" panose="02040503050406030204" pitchFamily="18" charset="0"/>
                            <a:ea typeface="Cambria Math" panose="02040503050406030204" pitchFamily="18" charset="0"/>
                          </a:rPr>
                          <m:t>𝜋</m:t>
                        </m:r>
                      </m:den>
                    </m:f>
                    <m:f>
                      <m:fPr>
                        <m:ctrlPr>
                          <a:rPr lang="es-ES" i="1">
                            <a:solidFill>
                              <a:srgbClr val="FFFF00"/>
                            </a:solidFill>
                            <a:latin typeface="Cambria Math" panose="02040503050406030204" pitchFamily="18" charset="0"/>
                            <a:ea typeface="Cambria Math" panose="02040503050406030204" pitchFamily="18" charset="0"/>
                          </a:rPr>
                        </m:ctrlPr>
                      </m:fPr>
                      <m:num>
                        <m:d>
                          <m:dPr>
                            <m:ctrlPr>
                              <a:rPr lang="es-ES" i="1">
                                <a:solidFill>
                                  <a:srgbClr val="FFFF00"/>
                                </a:solidFill>
                                <a:latin typeface="Cambria Math" panose="02040503050406030204" pitchFamily="18" charset="0"/>
                                <a:ea typeface="Cambria Math" panose="02040503050406030204" pitchFamily="18" charset="0"/>
                              </a:rPr>
                            </m:ctrlPr>
                          </m:dPr>
                          <m:e>
                            <m:sSup>
                              <m:sSupPr>
                                <m:ctrlPr>
                                  <a:rPr lang="es-ES" i="1">
                                    <a:solidFill>
                                      <a:srgbClr val="FFFF00"/>
                                    </a:solidFill>
                                    <a:latin typeface="Cambria Math" panose="02040503050406030204" pitchFamily="18" charset="0"/>
                                    <a:ea typeface="Cambria Math" panose="02040503050406030204" pitchFamily="18" charset="0"/>
                                  </a:rPr>
                                </m:ctrlPr>
                              </m:sSupPr>
                              <m:e>
                                <m:d>
                                  <m:dPr>
                                    <m:ctrlPr>
                                      <a:rPr lang="es-ES" i="1">
                                        <a:solidFill>
                                          <a:srgbClr val="FFFF00"/>
                                        </a:solidFill>
                                        <a:latin typeface="Cambria Math" panose="02040503050406030204" pitchFamily="18" charset="0"/>
                                        <a:ea typeface="Cambria Math" panose="02040503050406030204" pitchFamily="18" charset="0"/>
                                      </a:rPr>
                                    </m:ctrlPr>
                                  </m:dPr>
                                  <m:e>
                                    <m:r>
                                      <a:rPr lang="es-ES" i="1">
                                        <a:solidFill>
                                          <a:srgbClr val="FFFF00"/>
                                        </a:solidFill>
                                        <a:latin typeface="Cambria Math" panose="02040503050406030204" pitchFamily="18" charset="0"/>
                                        <a:ea typeface="Cambria Math" panose="02040503050406030204" pitchFamily="18" charset="0"/>
                                      </a:rPr>
                                      <m:t>−1</m:t>
                                    </m:r>
                                  </m:e>
                                </m:d>
                              </m:e>
                              <m:sup>
                                <m:r>
                                  <a:rPr lang="es-ES" i="1">
                                    <a:solidFill>
                                      <a:srgbClr val="FFFF00"/>
                                    </a:solidFill>
                                    <a:latin typeface="Cambria Math" panose="02040503050406030204" pitchFamily="18" charset="0"/>
                                    <a:ea typeface="Cambria Math" panose="02040503050406030204" pitchFamily="18" charset="0"/>
                                  </a:rPr>
                                  <m:t>𝑛</m:t>
                                </m:r>
                                <m:r>
                                  <a:rPr lang="es-ES" i="1">
                                    <a:solidFill>
                                      <a:srgbClr val="FFFF00"/>
                                    </a:solidFill>
                                    <a:latin typeface="Cambria Math" panose="02040503050406030204" pitchFamily="18" charset="0"/>
                                    <a:ea typeface="Cambria Math" panose="02040503050406030204" pitchFamily="18" charset="0"/>
                                  </a:rPr>
                                  <m:t>+1</m:t>
                                </m:r>
                              </m:sup>
                            </m:sSup>
                            <m:r>
                              <a:rPr lang="es-ES" i="1">
                                <a:solidFill>
                                  <a:srgbClr val="FFFF00"/>
                                </a:solidFill>
                                <a:latin typeface="Cambria Math" panose="02040503050406030204" pitchFamily="18" charset="0"/>
                                <a:ea typeface="Cambria Math" panose="02040503050406030204" pitchFamily="18" charset="0"/>
                              </a:rPr>
                              <m:t>+1</m:t>
                            </m:r>
                          </m:e>
                        </m:d>
                      </m:num>
                      <m:den>
                        <m:r>
                          <a:rPr lang="es-ES" i="1">
                            <a:solidFill>
                              <a:srgbClr val="FFFF00"/>
                            </a:solidFill>
                            <a:latin typeface="Cambria Math" panose="02040503050406030204" pitchFamily="18" charset="0"/>
                            <a:ea typeface="Cambria Math" panose="02040503050406030204" pitchFamily="18" charset="0"/>
                          </a:rPr>
                          <m:t>𝑛</m:t>
                        </m:r>
                        <m:r>
                          <m:rPr>
                            <m:sty m:val="p"/>
                          </m:rPr>
                          <a:rPr lang="es-ES" smtClean="0">
                            <a:solidFill>
                              <a:srgbClr val="FFFF00"/>
                            </a:solidFill>
                            <a:latin typeface="Cambria Math" panose="02040503050406030204" pitchFamily="18" charset="0"/>
                            <a:ea typeface="Cambria Math" panose="02040503050406030204" pitchFamily="18" charset="0"/>
                          </a:rPr>
                          <m:t>senh</m:t>
                        </m:r>
                        <m:r>
                          <a:rPr lang="es-ES" smtClean="0">
                            <a:solidFill>
                              <a:srgbClr val="FFFF00"/>
                            </a:solidFill>
                            <a:latin typeface="Cambria Math" panose="02040503050406030204" pitchFamily="18" charset="0"/>
                            <a:ea typeface="Cambria Math" panose="02040503050406030204" pitchFamily="18" charset="0"/>
                          </a:rPr>
                          <m:t>(</m:t>
                        </m:r>
                        <m:f>
                          <m:fPr>
                            <m:ctrlPr>
                              <a:rPr lang="es-ES" i="1">
                                <a:solidFill>
                                  <a:srgbClr val="FFFF00"/>
                                </a:solidFill>
                                <a:latin typeface="Cambria Math" panose="02040503050406030204" pitchFamily="18" charset="0"/>
                                <a:ea typeface="Cambria Math" panose="02040503050406030204" pitchFamily="18" charset="0"/>
                              </a:rPr>
                            </m:ctrlPr>
                          </m:fPr>
                          <m:num>
                            <m:r>
                              <a:rPr lang="es-ES" i="1">
                                <a:solidFill>
                                  <a:srgbClr val="FFFF00"/>
                                </a:solidFill>
                                <a:latin typeface="Cambria Math" panose="02040503050406030204" pitchFamily="18" charset="0"/>
                                <a:ea typeface="Cambria Math" panose="02040503050406030204" pitchFamily="18" charset="0"/>
                              </a:rPr>
                              <m:t>𝑛</m:t>
                            </m:r>
                            <m:r>
                              <a:rPr lang="es-ES" i="1">
                                <a:solidFill>
                                  <a:srgbClr val="FFFF00"/>
                                </a:solidFill>
                                <a:latin typeface="Cambria Math" panose="02040503050406030204" pitchFamily="18" charset="0"/>
                                <a:ea typeface="Cambria Math" panose="02040503050406030204" pitchFamily="18" charset="0"/>
                              </a:rPr>
                              <m:t>𝜋</m:t>
                            </m:r>
                            <m:r>
                              <a:rPr lang="es-ES" i="1">
                                <a:solidFill>
                                  <a:srgbClr val="FFFF00"/>
                                </a:solidFill>
                                <a:latin typeface="Cambria Math" panose="02040503050406030204" pitchFamily="18" charset="0"/>
                                <a:ea typeface="Cambria Math" panose="02040503050406030204" pitchFamily="18" charset="0"/>
                              </a:rPr>
                              <m:t>𝑊</m:t>
                            </m:r>
                          </m:num>
                          <m:den>
                            <m:r>
                              <a:rPr lang="es-ES" i="1">
                                <a:solidFill>
                                  <a:srgbClr val="FFFF00"/>
                                </a:solidFill>
                                <a:latin typeface="Cambria Math" panose="02040503050406030204" pitchFamily="18" charset="0"/>
                                <a:ea typeface="Cambria Math" panose="02040503050406030204" pitchFamily="18" charset="0"/>
                              </a:rPr>
                              <m:t>𝐿</m:t>
                            </m:r>
                          </m:den>
                        </m:f>
                        <m:r>
                          <a:rPr lang="es-ES" i="1">
                            <a:solidFill>
                              <a:srgbClr val="FFFF00"/>
                            </a:solidFill>
                            <a:latin typeface="Cambria Math" panose="02040503050406030204" pitchFamily="18" charset="0"/>
                            <a:ea typeface="Cambria Math" panose="02040503050406030204" pitchFamily="18" charset="0"/>
                          </a:rPr>
                          <m:t>)</m:t>
                        </m:r>
                      </m:den>
                    </m:f>
                  </m:oMath>
                </a14:m>
                <a:endParaRPr lang="es-CL" dirty="0"/>
              </a:p>
              <a:p>
                <a:r>
                  <a:rPr lang="es-CL" dirty="0"/>
                  <a:t>Por lo tanto la solución final es:</a:t>
                </a:r>
              </a:p>
              <a:p>
                <a14:m>
                  <m:oMath xmlns:m="http://schemas.openxmlformats.org/officeDocument/2006/math">
                    <m:r>
                      <a:rPr lang="es-ES" i="1" smtClean="0">
                        <a:solidFill>
                          <a:srgbClr val="FFFF00"/>
                        </a:solidFill>
                        <a:latin typeface="Cambria Math" panose="02040503050406030204" pitchFamily="18" charset="0"/>
                        <a:ea typeface="Cambria Math" panose="02040503050406030204" pitchFamily="18" charset="0"/>
                      </a:rPr>
                      <m:t>𝜃</m:t>
                    </m:r>
                    <m:r>
                      <a:rPr lang="es-ES" b="0" i="1" smtClean="0">
                        <a:solidFill>
                          <a:srgbClr val="FFFF00"/>
                        </a:solidFill>
                        <a:latin typeface="Cambria Math" panose="02040503050406030204" pitchFamily="18" charset="0"/>
                        <a:ea typeface="Cambria Math" panose="02040503050406030204" pitchFamily="18" charset="0"/>
                      </a:rPr>
                      <m:t>(</m:t>
                    </m:r>
                    <m:r>
                      <a:rPr lang="es-ES" b="0" i="1" smtClean="0">
                        <a:solidFill>
                          <a:srgbClr val="FFFF00"/>
                        </a:solidFill>
                        <a:latin typeface="Cambria Math" panose="02040503050406030204" pitchFamily="18" charset="0"/>
                        <a:ea typeface="Cambria Math" panose="02040503050406030204" pitchFamily="18" charset="0"/>
                      </a:rPr>
                      <m:t>𝑥</m:t>
                    </m:r>
                    <m:r>
                      <a:rPr lang="es-ES" b="0" i="1" smtClean="0">
                        <a:solidFill>
                          <a:srgbClr val="FFFF00"/>
                        </a:solidFill>
                        <a:latin typeface="Cambria Math" panose="02040503050406030204" pitchFamily="18" charset="0"/>
                        <a:ea typeface="Cambria Math" panose="02040503050406030204" pitchFamily="18" charset="0"/>
                      </a:rPr>
                      <m:t>,</m:t>
                    </m:r>
                    <m:r>
                      <a:rPr lang="es-ES" b="0" i="1" smtClean="0">
                        <a:solidFill>
                          <a:srgbClr val="FFFF00"/>
                        </a:solidFill>
                        <a:latin typeface="Cambria Math" panose="02040503050406030204" pitchFamily="18" charset="0"/>
                        <a:ea typeface="Cambria Math" panose="02040503050406030204" pitchFamily="18" charset="0"/>
                      </a:rPr>
                      <m:t>𝑦</m:t>
                    </m:r>
                    <m:r>
                      <a:rPr lang="es-ES" b="0" i="1" smtClean="0">
                        <a:solidFill>
                          <a:srgbClr val="FFFF00"/>
                        </a:solidFill>
                        <a:latin typeface="Cambria Math" panose="02040503050406030204" pitchFamily="18" charset="0"/>
                        <a:ea typeface="Cambria Math" panose="02040503050406030204" pitchFamily="18" charset="0"/>
                      </a:rPr>
                      <m:t>)=</m:t>
                    </m:r>
                    <m:f>
                      <m:fPr>
                        <m:ctrlPr>
                          <a:rPr lang="es-ES" i="1">
                            <a:solidFill>
                              <a:srgbClr val="FFFF00"/>
                            </a:solidFill>
                            <a:latin typeface="Cambria Math" panose="02040503050406030204" pitchFamily="18" charset="0"/>
                            <a:ea typeface="Cambria Math" panose="02040503050406030204" pitchFamily="18" charset="0"/>
                          </a:rPr>
                        </m:ctrlPr>
                      </m:fPr>
                      <m:num>
                        <m:r>
                          <a:rPr lang="es-ES" i="1">
                            <a:solidFill>
                              <a:srgbClr val="FFFF00"/>
                            </a:solidFill>
                            <a:latin typeface="Cambria Math" panose="02040503050406030204" pitchFamily="18" charset="0"/>
                            <a:ea typeface="Cambria Math" panose="02040503050406030204" pitchFamily="18" charset="0"/>
                          </a:rPr>
                          <m:t>2</m:t>
                        </m:r>
                      </m:num>
                      <m:den>
                        <m:r>
                          <a:rPr lang="es-ES" i="1">
                            <a:solidFill>
                              <a:srgbClr val="FFFF00"/>
                            </a:solidFill>
                            <a:latin typeface="Cambria Math" panose="02040503050406030204" pitchFamily="18" charset="0"/>
                            <a:ea typeface="Cambria Math" panose="02040503050406030204" pitchFamily="18" charset="0"/>
                          </a:rPr>
                          <m:t>𝜋</m:t>
                        </m:r>
                      </m:den>
                    </m:f>
                    <m:nary>
                      <m:naryPr>
                        <m:chr m:val="∑"/>
                        <m:ctrlPr>
                          <a:rPr lang="es-ES" b="0" i="1" smtClean="0">
                            <a:solidFill>
                              <a:srgbClr val="FFFF00"/>
                            </a:solidFill>
                            <a:latin typeface="Cambria Math" panose="02040503050406030204" pitchFamily="18" charset="0"/>
                            <a:ea typeface="Cambria Math" panose="02040503050406030204" pitchFamily="18" charset="0"/>
                          </a:rPr>
                        </m:ctrlPr>
                      </m:naryPr>
                      <m:sub>
                        <m:r>
                          <m:rPr>
                            <m:brk m:alnAt="23"/>
                          </m:rPr>
                          <a:rPr lang="es-ES" b="0" i="1" smtClean="0">
                            <a:solidFill>
                              <a:srgbClr val="FFFF00"/>
                            </a:solidFill>
                            <a:latin typeface="Cambria Math" panose="02040503050406030204" pitchFamily="18" charset="0"/>
                            <a:ea typeface="Cambria Math" panose="02040503050406030204" pitchFamily="18" charset="0"/>
                          </a:rPr>
                          <m:t>0</m:t>
                        </m:r>
                      </m:sub>
                      <m:sup>
                        <m:r>
                          <a:rPr lang="es-ES" b="0" i="1" smtClean="0">
                            <a:solidFill>
                              <a:srgbClr val="FFFF00"/>
                            </a:solidFill>
                            <a:latin typeface="Cambria Math" panose="02040503050406030204" pitchFamily="18" charset="0"/>
                            <a:ea typeface="Cambria Math" panose="02040503050406030204" pitchFamily="18" charset="0"/>
                          </a:rPr>
                          <m:t>∞</m:t>
                        </m:r>
                      </m:sup>
                      <m:e>
                        <m:f>
                          <m:fPr>
                            <m:ctrlPr>
                              <a:rPr lang="es-ES" i="1">
                                <a:solidFill>
                                  <a:srgbClr val="FFFF00"/>
                                </a:solidFill>
                                <a:latin typeface="Cambria Math" panose="02040503050406030204" pitchFamily="18" charset="0"/>
                                <a:ea typeface="Cambria Math" panose="02040503050406030204" pitchFamily="18" charset="0"/>
                              </a:rPr>
                            </m:ctrlPr>
                          </m:fPr>
                          <m:num>
                            <m:d>
                              <m:dPr>
                                <m:ctrlPr>
                                  <a:rPr lang="es-ES" i="1">
                                    <a:solidFill>
                                      <a:srgbClr val="FFFF00"/>
                                    </a:solidFill>
                                    <a:latin typeface="Cambria Math" panose="02040503050406030204" pitchFamily="18" charset="0"/>
                                    <a:ea typeface="Cambria Math" panose="02040503050406030204" pitchFamily="18" charset="0"/>
                                  </a:rPr>
                                </m:ctrlPr>
                              </m:dPr>
                              <m:e>
                                <m:sSup>
                                  <m:sSupPr>
                                    <m:ctrlPr>
                                      <a:rPr lang="es-ES" i="1">
                                        <a:solidFill>
                                          <a:srgbClr val="FFFF00"/>
                                        </a:solidFill>
                                        <a:latin typeface="Cambria Math" panose="02040503050406030204" pitchFamily="18" charset="0"/>
                                        <a:ea typeface="Cambria Math" panose="02040503050406030204" pitchFamily="18" charset="0"/>
                                      </a:rPr>
                                    </m:ctrlPr>
                                  </m:sSupPr>
                                  <m:e>
                                    <m:d>
                                      <m:dPr>
                                        <m:ctrlPr>
                                          <a:rPr lang="es-ES" i="1">
                                            <a:solidFill>
                                              <a:srgbClr val="FFFF00"/>
                                            </a:solidFill>
                                            <a:latin typeface="Cambria Math" panose="02040503050406030204" pitchFamily="18" charset="0"/>
                                            <a:ea typeface="Cambria Math" panose="02040503050406030204" pitchFamily="18" charset="0"/>
                                          </a:rPr>
                                        </m:ctrlPr>
                                      </m:dPr>
                                      <m:e>
                                        <m:r>
                                          <a:rPr lang="es-ES" i="1">
                                            <a:solidFill>
                                              <a:srgbClr val="FFFF00"/>
                                            </a:solidFill>
                                            <a:latin typeface="Cambria Math" panose="02040503050406030204" pitchFamily="18" charset="0"/>
                                            <a:ea typeface="Cambria Math" panose="02040503050406030204" pitchFamily="18" charset="0"/>
                                          </a:rPr>
                                          <m:t>−1</m:t>
                                        </m:r>
                                      </m:e>
                                    </m:d>
                                  </m:e>
                                  <m:sup>
                                    <m:r>
                                      <a:rPr lang="es-ES" i="1">
                                        <a:solidFill>
                                          <a:srgbClr val="FFFF00"/>
                                        </a:solidFill>
                                        <a:latin typeface="Cambria Math" panose="02040503050406030204" pitchFamily="18" charset="0"/>
                                        <a:ea typeface="Cambria Math" panose="02040503050406030204" pitchFamily="18" charset="0"/>
                                      </a:rPr>
                                      <m:t>𝑛</m:t>
                                    </m:r>
                                    <m:r>
                                      <a:rPr lang="es-ES" i="1">
                                        <a:solidFill>
                                          <a:srgbClr val="FFFF00"/>
                                        </a:solidFill>
                                        <a:latin typeface="Cambria Math" panose="02040503050406030204" pitchFamily="18" charset="0"/>
                                        <a:ea typeface="Cambria Math" panose="02040503050406030204" pitchFamily="18" charset="0"/>
                                      </a:rPr>
                                      <m:t>+1</m:t>
                                    </m:r>
                                  </m:sup>
                                </m:sSup>
                                <m:r>
                                  <a:rPr lang="es-ES" i="1">
                                    <a:solidFill>
                                      <a:srgbClr val="FFFF00"/>
                                    </a:solidFill>
                                    <a:latin typeface="Cambria Math" panose="02040503050406030204" pitchFamily="18" charset="0"/>
                                    <a:ea typeface="Cambria Math" panose="02040503050406030204" pitchFamily="18" charset="0"/>
                                  </a:rPr>
                                  <m:t>+1</m:t>
                                </m:r>
                              </m:e>
                            </m:d>
                          </m:num>
                          <m:den>
                            <m:r>
                              <a:rPr lang="es-ES" i="1">
                                <a:solidFill>
                                  <a:srgbClr val="FFFF00"/>
                                </a:solidFill>
                                <a:latin typeface="Cambria Math" panose="02040503050406030204" pitchFamily="18" charset="0"/>
                                <a:ea typeface="Cambria Math" panose="02040503050406030204" pitchFamily="18" charset="0"/>
                              </a:rPr>
                              <m:t>𝑛</m:t>
                            </m:r>
                          </m:den>
                        </m:f>
                        <m:r>
                          <a:rPr lang="es-ES" i="1">
                            <a:solidFill>
                              <a:srgbClr val="FFFF00"/>
                            </a:solidFill>
                            <a:latin typeface="Cambria Math" panose="02040503050406030204" pitchFamily="18" charset="0"/>
                            <a:ea typeface="Cambria Math" panose="02040503050406030204" pitchFamily="18" charset="0"/>
                          </a:rPr>
                          <m:t>𝑠𝑒𝑛</m:t>
                        </m:r>
                        <m:r>
                          <a:rPr lang="es-ES" i="1">
                            <a:solidFill>
                              <a:srgbClr val="FFFF00"/>
                            </a:solidFill>
                            <a:latin typeface="Cambria Math" panose="02040503050406030204" pitchFamily="18" charset="0"/>
                            <a:ea typeface="Cambria Math" panose="02040503050406030204" pitchFamily="18" charset="0"/>
                          </a:rPr>
                          <m:t>(</m:t>
                        </m:r>
                        <m:f>
                          <m:fPr>
                            <m:ctrlPr>
                              <a:rPr lang="es-ES" i="1">
                                <a:solidFill>
                                  <a:srgbClr val="FFFF00"/>
                                </a:solidFill>
                                <a:latin typeface="Cambria Math" panose="02040503050406030204" pitchFamily="18" charset="0"/>
                                <a:ea typeface="Cambria Math" panose="02040503050406030204" pitchFamily="18" charset="0"/>
                              </a:rPr>
                            </m:ctrlPr>
                          </m:fPr>
                          <m:num>
                            <m:r>
                              <a:rPr lang="es-ES" i="1">
                                <a:solidFill>
                                  <a:srgbClr val="FFFF00"/>
                                </a:solidFill>
                                <a:latin typeface="Cambria Math" panose="02040503050406030204" pitchFamily="18" charset="0"/>
                                <a:ea typeface="Cambria Math" panose="02040503050406030204" pitchFamily="18" charset="0"/>
                              </a:rPr>
                              <m:t>𝑛</m:t>
                            </m:r>
                            <m:r>
                              <a:rPr lang="es-ES" i="1">
                                <a:solidFill>
                                  <a:srgbClr val="FFFF00"/>
                                </a:solidFill>
                                <a:latin typeface="Cambria Math" panose="02040503050406030204" pitchFamily="18" charset="0"/>
                                <a:ea typeface="Cambria Math" panose="02040503050406030204" pitchFamily="18" charset="0"/>
                              </a:rPr>
                              <m:t>𝜋</m:t>
                            </m:r>
                            <m:r>
                              <a:rPr lang="es-ES" i="1">
                                <a:solidFill>
                                  <a:srgbClr val="FFFF00"/>
                                </a:solidFill>
                                <a:latin typeface="Cambria Math" panose="02040503050406030204" pitchFamily="18" charset="0"/>
                                <a:ea typeface="Cambria Math" panose="02040503050406030204" pitchFamily="18" charset="0"/>
                              </a:rPr>
                              <m:t>𝑥</m:t>
                            </m:r>
                          </m:num>
                          <m:den>
                            <m:r>
                              <a:rPr lang="es-ES" i="1">
                                <a:solidFill>
                                  <a:srgbClr val="FFFF00"/>
                                </a:solidFill>
                                <a:latin typeface="Cambria Math" panose="02040503050406030204" pitchFamily="18" charset="0"/>
                                <a:ea typeface="Cambria Math" panose="02040503050406030204" pitchFamily="18" charset="0"/>
                              </a:rPr>
                              <m:t>𝐿</m:t>
                            </m:r>
                          </m:den>
                        </m:f>
                        <m:r>
                          <a:rPr lang="es-ES" i="1">
                            <a:solidFill>
                              <a:srgbClr val="FFFF00"/>
                            </a:solidFill>
                            <a:latin typeface="Cambria Math" panose="02040503050406030204" pitchFamily="18" charset="0"/>
                            <a:ea typeface="Cambria Math" panose="02040503050406030204" pitchFamily="18" charset="0"/>
                          </a:rPr>
                          <m:t>)∗</m:t>
                        </m:r>
                        <m:f>
                          <m:fPr>
                            <m:ctrlPr>
                              <a:rPr lang="es-ES" b="0" i="1" smtClean="0">
                                <a:solidFill>
                                  <a:srgbClr val="FFFF00"/>
                                </a:solidFill>
                                <a:latin typeface="Cambria Math" panose="02040503050406030204" pitchFamily="18" charset="0"/>
                                <a:ea typeface="Cambria Math" panose="02040503050406030204" pitchFamily="18" charset="0"/>
                              </a:rPr>
                            </m:ctrlPr>
                          </m:fPr>
                          <m:num>
                            <m:r>
                              <m:rPr>
                                <m:sty m:val="p"/>
                              </m:rPr>
                              <a:rPr lang="es-ES">
                                <a:solidFill>
                                  <a:srgbClr val="FFFF00"/>
                                </a:solidFill>
                                <a:latin typeface="Cambria Math" panose="02040503050406030204" pitchFamily="18" charset="0"/>
                                <a:ea typeface="Cambria Math" panose="02040503050406030204" pitchFamily="18" charset="0"/>
                              </a:rPr>
                              <m:t>senh</m:t>
                            </m:r>
                            <m:d>
                              <m:dPr>
                                <m:ctrlPr>
                                  <a:rPr lang="es-ES" i="1">
                                    <a:solidFill>
                                      <a:srgbClr val="FFFF00"/>
                                    </a:solidFill>
                                    <a:latin typeface="Cambria Math" panose="02040503050406030204" pitchFamily="18" charset="0"/>
                                    <a:ea typeface="Cambria Math" panose="02040503050406030204" pitchFamily="18" charset="0"/>
                                  </a:rPr>
                                </m:ctrlPr>
                              </m:dPr>
                              <m:e>
                                <m:f>
                                  <m:fPr>
                                    <m:ctrlPr>
                                      <a:rPr lang="es-ES" i="1">
                                        <a:solidFill>
                                          <a:srgbClr val="FFFF00"/>
                                        </a:solidFill>
                                        <a:latin typeface="Cambria Math" panose="02040503050406030204" pitchFamily="18" charset="0"/>
                                        <a:ea typeface="Cambria Math" panose="02040503050406030204" pitchFamily="18" charset="0"/>
                                      </a:rPr>
                                    </m:ctrlPr>
                                  </m:fPr>
                                  <m:num>
                                    <m:r>
                                      <a:rPr lang="es-ES" i="1">
                                        <a:solidFill>
                                          <a:srgbClr val="FFFF00"/>
                                        </a:solidFill>
                                        <a:latin typeface="Cambria Math" panose="02040503050406030204" pitchFamily="18" charset="0"/>
                                        <a:ea typeface="Cambria Math" panose="02040503050406030204" pitchFamily="18" charset="0"/>
                                      </a:rPr>
                                      <m:t>𝑛</m:t>
                                    </m:r>
                                    <m:r>
                                      <a:rPr lang="es-ES" i="1">
                                        <a:solidFill>
                                          <a:srgbClr val="FFFF00"/>
                                        </a:solidFill>
                                        <a:latin typeface="Cambria Math" panose="02040503050406030204" pitchFamily="18" charset="0"/>
                                        <a:ea typeface="Cambria Math" panose="02040503050406030204" pitchFamily="18" charset="0"/>
                                      </a:rPr>
                                      <m:t>𝜋</m:t>
                                    </m:r>
                                    <m:r>
                                      <a:rPr lang="es-ES" i="1">
                                        <a:solidFill>
                                          <a:srgbClr val="FFFF00"/>
                                        </a:solidFill>
                                        <a:latin typeface="Cambria Math" panose="02040503050406030204" pitchFamily="18" charset="0"/>
                                        <a:ea typeface="Cambria Math" panose="02040503050406030204" pitchFamily="18" charset="0"/>
                                      </a:rPr>
                                      <m:t>𝑦</m:t>
                                    </m:r>
                                  </m:num>
                                  <m:den>
                                    <m:r>
                                      <a:rPr lang="es-ES" i="1">
                                        <a:solidFill>
                                          <a:srgbClr val="FFFF00"/>
                                        </a:solidFill>
                                        <a:latin typeface="Cambria Math" panose="02040503050406030204" pitchFamily="18" charset="0"/>
                                        <a:ea typeface="Cambria Math" panose="02040503050406030204" pitchFamily="18" charset="0"/>
                                      </a:rPr>
                                      <m:t>𝐿</m:t>
                                    </m:r>
                                  </m:den>
                                </m:f>
                              </m:e>
                            </m:d>
                          </m:num>
                          <m:den>
                            <m:r>
                              <m:rPr>
                                <m:sty m:val="p"/>
                              </m:rPr>
                              <a:rPr lang="es-ES">
                                <a:solidFill>
                                  <a:srgbClr val="FFFF00"/>
                                </a:solidFill>
                                <a:latin typeface="Cambria Math" panose="02040503050406030204" pitchFamily="18" charset="0"/>
                                <a:ea typeface="Cambria Math" panose="02040503050406030204" pitchFamily="18" charset="0"/>
                              </a:rPr>
                              <m:t>senh</m:t>
                            </m:r>
                            <m:d>
                              <m:dPr>
                                <m:ctrlPr>
                                  <a:rPr lang="es-ES" i="1">
                                    <a:solidFill>
                                      <a:srgbClr val="FFFF00"/>
                                    </a:solidFill>
                                    <a:latin typeface="Cambria Math" panose="02040503050406030204" pitchFamily="18" charset="0"/>
                                    <a:ea typeface="Cambria Math" panose="02040503050406030204" pitchFamily="18" charset="0"/>
                                  </a:rPr>
                                </m:ctrlPr>
                              </m:dPr>
                              <m:e>
                                <m:f>
                                  <m:fPr>
                                    <m:ctrlPr>
                                      <a:rPr lang="es-ES" i="1">
                                        <a:solidFill>
                                          <a:srgbClr val="FFFF00"/>
                                        </a:solidFill>
                                        <a:latin typeface="Cambria Math" panose="02040503050406030204" pitchFamily="18" charset="0"/>
                                        <a:ea typeface="Cambria Math" panose="02040503050406030204" pitchFamily="18" charset="0"/>
                                      </a:rPr>
                                    </m:ctrlPr>
                                  </m:fPr>
                                  <m:num>
                                    <m:r>
                                      <a:rPr lang="es-ES" i="1">
                                        <a:solidFill>
                                          <a:srgbClr val="FFFF00"/>
                                        </a:solidFill>
                                        <a:latin typeface="Cambria Math" panose="02040503050406030204" pitchFamily="18" charset="0"/>
                                        <a:ea typeface="Cambria Math" panose="02040503050406030204" pitchFamily="18" charset="0"/>
                                      </a:rPr>
                                      <m:t>𝑛</m:t>
                                    </m:r>
                                    <m:r>
                                      <a:rPr lang="es-ES" i="1">
                                        <a:solidFill>
                                          <a:srgbClr val="FFFF00"/>
                                        </a:solidFill>
                                        <a:latin typeface="Cambria Math" panose="02040503050406030204" pitchFamily="18" charset="0"/>
                                        <a:ea typeface="Cambria Math" panose="02040503050406030204" pitchFamily="18" charset="0"/>
                                      </a:rPr>
                                      <m:t>𝜋</m:t>
                                    </m:r>
                                    <m:r>
                                      <a:rPr lang="es-ES" i="1">
                                        <a:solidFill>
                                          <a:srgbClr val="FFFF00"/>
                                        </a:solidFill>
                                        <a:latin typeface="Cambria Math" panose="02040503050406030204" pitchFamily="18" charset="0"/>
                                        <a:ea typeface="Cambria Math" panose="02040503050406030204" pitchFamily="18" charset="0"/>
                                      </a:rPr>
                                      <m:t>𝑊</m:t>
                                    </m:r>
                                  </m:num>
                                  <m:den>
                                    <m:r>
                                      <a:rPr lang="es-ES" i="1">
                                        <a:solidFill>
                                          <a:srgbClr val="FFFF00"/>
                                        </a:solidFill>
                                        <a:latin typeface="Cambria Math" panose="02040503050406030204" pitchFamily="18" charset="0"/>
                                        <a:ea typeface="Cambria Math" panose="02040503050406030204" pitchFamily="18" charset="0"/>
                                      </a:rPr>
                                      <m:t>𝐿</m:t>
                                    </m:r>
                                  </m:den>
                                </m:f>
                              </m:e>
                            </m:d>
                          </m:den>
                        </m:f>
                      </m:e>
                    </m:nary>
                  </m:oMath>
                </a14:m>
                <a:endParaRPr lang="es-CL" dirty="0"/>
              </a:p>
            </p:txBody>
          </p:sp>
        </mc:Choice>
        <mc:Fallback xmlns="">
          <p:sp>
            <p:nvSpPr>
              <p:cNvPr id="3" name="Marcador de contenido 2">
                <a:extLst>
                  <a:ext uri="{FF2B5EF4-FFF2-40B4-BE49-F238E27FC236}">
                    <a16:creationId xmlns:a16="http://schemas.microsoft.com/office/drawing/2014/main" id="{B7832C58-A42D-43DE-983B-D0153918F96F}"/>
                  </a:ext>
                </a:extLst>
              </p:cNvPr>
              <p:cNvSpPr>
                <a:spLocks noGrp="1" noRot="1" noChangeAspect="1" noMove="1" noResize="1" noEditPoints="1" noAdjustHandles="1" noChangeArrowheads="1" noChangeShapeType="1" noTextEdit="1"/>
              </p:cNvSpPr>
              <p:nvPr>
                <p:ph idx="1"/>
              </p:nvPr>
            </p:nvSpPr>
            <p:spPr>
              <a:xfrm>
                <a:off x="838200" y="408373"/>
                <a:ext cx="7456776" cy="5768590"/>
              </a:xfrm>
              <a:blipFill>
                <a:blip r:embed="rId2"/>
                <a:stretch>
                  <a:fillRect l="-1472" t="-1797"/>
                </a:stretch>
              </a:blipFill>
            </p:spPr>
            <p:txBody>
              <a:bodyPr/>
              <a:lstStyle/>
              <a:p>
                <a:r>
                  <a:rPr lang="es-CL">
                    <a:noFill/>
                  </a:rPr>
                  <a:t> </a:t>
                </a:r>
              </a:p>
            </p:txBody>
          </p:sp>
        </mc:Fallback>
      </mc:AlternateContent>
      <p:pic>
        <p:nvPicPr>
          <p:cNvPr id="6" name="Imagen 5">
            <a:extLst>
              <a:ext uri="{FF2B5EF4-FFF2-40B4-BE49-F238E27FC236}">
                <a16:creationId xmlns:a16="http://schemas.microsoft.com/office/drawing/2014/main" id="{E8D9BFFD-B04B-4C55-AACE-1CA7B0E5444D}"/>
              </a:ext>
            </a:extLst>
          </p:cNvPr>
          <p:cNvPicPr>
            <a:picLocks noChangeAspect="1"/>
          </p:cNvPicPr>
          <p:nvPr/>
        </p:nvPicPr>
        <p:blipFill rotWithShape="1">
          <a:blip r:embed="rId3"/>
          <a:srcRect r="58818" b="51957"/>
          <a:stretch/>
        </p:blipFill>
        <p:spPr>
          <a:xfrm>
            <a:off x="8294976" y="2814220"/>
            <a:ext cx="3897024" cy="4043779"/>
          </a:xfrm>
          <a:prstGeom prst="rect">
            <a:avLst/>
          </a:prstGeom>
        </p:spPr>
      </p:pic>
    </p:spTree>
    <p:extLst>
      <p:ext uri="{BB962C8B-B14F-4D97-AF65-F5344CB8AC3E}">
        <p14:creationId xmlns:p14="http://schemas.microsoft.com/office/powerpoint/2010/main" val="39268032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E32E46B-8E11-4BCC-BD1E-4955FCB42896}"/>
              </a:ext>
            </a:extLst>
          </p:cNvPr>
          <p:cNvSpPr>
            <a:spLocks noGrp="1"/>
          </p:cNvSpPr>
          <p:nvPr>
            <p:ph type="title"/>
          </p:nvPr>
        </p:nvSpPr>
        <p:spPr/>
        <p:txBody>
          <a:bodyPr/>
          <a:lstStyle/>
          <a:p>
            <a:r>
              <a:rPr lang="es-CL" dirty="0"/>
              <a:t>Factores de forma</a:t>
            </a:r>
          </a:p>
        </p:txBody>
      </p:sp>
      <mc:AlternateContent xmlns:mc="http://schemas.openxmlformats.org/markup-compatibility/2006" xmlns:a14="http://schemas.microsoft.com/office/drawing/2010/main">
        <mc:Choice Requires="a14">
          <p:sp>
            <p:nvSpPr>
              <p:cNvPr id="3" name="Marcador de contenido 2">
                <a:extLst>
                  <a:ext uri="{FF2B5EF4-FFF2-40B4-BE49-F238E27FC236}">
                    <a16:creationId xmlns:a16="http://schemas.microsoft.com/office/drawing/2014/main" id="{C5B6C82D-9C50-4F07-84A0-99B4C6A9A91E}"/>
                  </a:ext>
                </a:extLst>
              </p:cNvPr>
              <p:cNvSpPr>
                <a:spLocks noGrp="1"/>
              </p:cNvSpPr>
              <p:nvPr>
                <p:ph idx="1"/>
              </p:nvPr>
            </p:nvSpPr>
            <p:spPr/>
            <p:txBody>
              <a:bodyPr/>
              <a:lstStyle/>
              <a:p>
                <a:r>
                  <a:rPr lang="es-CL" dirty="0"/>
                  <a:t>Como nos acabamos de dar cuenta. Encontrar soluciones analíticas para casos de conducción en 2 o 3 dimensiones no es siempre posible o eficiente.</a:t>
                </a:r>
              </a:p>
              <a:p>
                <a:r>
                  <a:rPr lang="es-CL" dirty="0"/>
                  <a:t>Por eso a veces resulta conveniente utilizar soluciones existentes para geometrías conocidas a través de los factores de forma.</a:t>
                </a:r>
              </a:p>
              <a:p>
                <a:r>
                  <a:rPr lang="es-CL" dirty="0"/>
                  <a:t>Definimos el factor de forma (S) de tal manera que:</a:t>
                </a:r>
              </a:p>
              <a:p>
                <a14:m>
                  <m:oMath xmlns:m="http://schemas.openxmlformats.org/officeDocument/2006/math">
                    <m:r>
                      <a:rPr lang="es-ES" b="0" i="1" smtClean="0">
                        <a:solidFill>
                          <a:srgbClr val="FFFF00"/>
                        </a:solidFill>
                        <a:latin typeface="Cambria Math" panose="02040503050406030204" pitchFamily="18" charset="0"/>
                      </a:rPr>
                      <m:t>𝑞</m:t>
                    </m:r>
                    <m:r>
                      <a:rPr lang="es-ES" b="0" i="1" smtClean="0">
                        <a:solidFill>
                          <a:srgbClr val="FFFF00"/>
                        </a:solidFill>
                        <a:latin typeface="Cambria Math" panose="02040503050406030204" pitchFamily="18" charset="0"/>
                      </a:rPr>
                      <m:t>=</m:t>
                    </m:r>
                    <m:r>
                      <a:rPr lang="es-ES" b="0" i="1" smtClean="0">
                        <a:solidFill>
                          <a:srgbClr val="FFFF00"/>
                        </a:solidFill>
                        <a:latin typeface="Cambria Math" panose="02040503050406030204" pitchFamily="18" charset="0"/>
                      </a:rPr>
                      <m:t>𝑆𝑘</m:t>
                    </m:r>
                    <m:r>
                      <a:rPr lang="es-ES" b="0" i="1" smtClean="0">
                        <a:solidFill>
                          <a:srgbClr val="FFFF00"/>
                        </a:solidFill>
                        <a:latin typeface="Cambria Math" panose="02040503050406030204" pitchFamily="18" charset="0"/>
                        <a:ea typeface="Cambria Math" panose="02040503050406030204" pitchFamily="18" charset="0"/>
                      </a:rPr>
                      <m:t>∆</m:t>
                    </m:r>
                    <m:r>
                      <a:rPr lang="es-ES" b="0" i="1" smtClean="0">
                        <a:solidFill>
                          <a:srgbClr val="FFFF00"/>
                        </a:solidFill>
                        <a:latin typeface="Cambria Math" panose="02040503050406030204" pitchFamily="18" charset="0"/>
                        <a:ea typeface="Cambria Math" panose="02040503050406030204" pitchFamily="18" charset="0"/>
                      </a:rPr>
                      <m:t>𝑇</m:t>
                    </m:r>
                  </m:oMath>
                </a14:m>
                <a:endParaRPr lang="es-CL" dirty="0">
                  <a:solidFill>
                    <a:srgbClr val="FFFF00"/>
                  </a:solidFill>
                </a:endParaRPr>
              </a:p>
              <a:p>
                <a:r>
                  <a:rPr lang="es-CL" dirty="0"/>
                  <a:t>Donde </a:t>
                </a:r>
                <a:r>
                  <a:rPr lang="es-CL" dirty="0">
                    <a:latin typeface="Symbol" panose="05050102010706020507" pitchFamily="18" charset="2"/>
                  </a:rPr>
                  <a:t>D</a:t>
                </a:r>
                <a:r>
                  <a:rPr lang="es-CL" dirty="0"/>
                  <a:t>T es la diferencia de temperatura en las fronteras y k la conductividad del medio.</a:t>
                </a:r>
              </a:p>
            </p:txBody>
          </p:sp>
        </mc:Choice>
        <mc:Fallback xmlns="">
          <p:sp>
            <p:nvSpPr>
              <p:cNvPr id="3" name="Marcador de contenido 2">
                <a:extLst>
                  <a:ext uri="{FF2B5EF4-FFF2-40B4-BE49-F238E27FC236}">
                    <a16:creationId xmlns:a16="http://schemas.microsoft.com/office/drawing/2014/main" id="{C5B6C82D-9C50-4F07-84A0-99B4C6A9A91E}"/>
                  </a:ext>
                </a:extLst>
              </p:cNvPr>
              <p:cNvSpPr>
                <a:spLocks noGrp="1" noRot="1" noChangeAspect="1" noMove="1" noResize="1" noEditPoints="1" noAdjustHandles="1" noChangeArrowheads="1" noChangeShapeType="1" noTextEdit="1"/>
              </p:cNvSpPr>
              <p:nvPr>
                <p:ph idx="1"/>
              </p:nvPr>
            </p:nvSpPr>
            <p:spPr>
              <a:blipFill>
                <a:blip r:embed="rId2"/>
                <a:stretch>
                  <a:fillRect l="-1043" t="-2241" r="-1449"/>
                </a:stretch>
              </a:blipFill>
            </p:spPr>
            <p:txBody>
              <a:bodyPr/>
              <a:lstStyle/>
              <a:p>
                <a:r>
                  <a:rPr lang="es-CL">
                    <a:noFill/>
                  </a:rPr>
                  <a:t> </a:t>
                </a:r>
              </a:p>
            </p:txBody>
          </p:sp>
        </mc:Fallback>
      </mc:AlternateContent>
    </p:spTree>
    <p:extLst>
      <p:ext uri="{BB962C8B-B14F-4D97-AF65-F5344CB8AC3E}">
        <p14:creationId xmlns:p14="http://schemas.microsoft.com/office/powerpoint/2010/main" val="116965500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677C919-1A32-4E2D-9E49-892F61F79FF9}"/>
              </a:ext>
            </a:extLst>
          </p:cNvPr>
          <p:cNvSpPr>
            <a:spLocks noGrp="1"/>
          </p:cNvSpPr>
          <p:nvPr>
            <p:ph type="title"/>
          </p:nvPr>
        </p:nvSpPr>
        <p:spPr/>
        <p:txBody>
          <a:bodyPr/>
          <a:lstStyle/>
          <a:p>
            <a:endParaRPr lang="es-CL"/>
          </a:p>
        </p:txBody>
      </p:sp>
      <p:sp>
        <p:nvSpPr>
          <p:cNvPr id="3" name="Marcador de contenido 2">
            <a:extLst>
              <a:ext uri="{FF2B5EF4-FFF2-40B4-BE49-F238E27FC236}">
                <a16:creationId xmlns:a16="http://schemas.microsoft.com/office/drawing/2014/main" id="{61D20553-66B2-4B8F-92BC-1C3287E12C36}"/>
              </a:ext>
            </a:extLst>
          </p:cNvPr>
          <p:cNvSpPr>
            <a:spLocks noGrp="1"/>
          </p:cNvSpPr>
          <p:nvPr>
            <p:ph idx="1"/>
          </p:nvPr>
        </p:nvSpPr>
        <p:spPr/>
        <p:txBody>
          <a:bodyPr/>
          <a:lstStyle/>
          <a:p>
            <a:endParaRPr lang="es-CL"/>
          </a:p>
        </p:txBody>
      </p:sp>
      <p:pic>
        <p:nvPicPr>
          <p:cNvPr id="5" name="Imagen 4">
            <a:extLst>
              <a:ext uri="{FF2B5EF4-FFF2-40B4-BE49-F238E27FC236}">
                <a16:creationId xmlns:a16="http://schemas.microsoft.com/office/drawing/2014/main" id="{CA99E8A7-2013-47CD-A671-566C4C441B34}"/>
              </a:ext>
            </a:extLst>
          </p:cNvPr>
          <p:cNvPicPr>
            <a:picLocks noChangeAspect="1"/>
          </p:cNvPicPr>
          <p:nvPr/>
        </p:nvPicPr>
        <p:blipFill>
          <a:blip r:embed="rId2"/>
          <a:stretch>
            <a:fillRect/>
          </a:stretch>
        </p:blipFill>
        <p:spPr>
          <a:xfrm>
            <a:off x="1674283" y="482070"/>
            <a:ext cx="9421375" cy="6375930"/>
          </a:xfrm>
          <a:prstGeom prst="rect">
            <a:avLst/>
          </a:prstGeom>
        </p:spPr>
      </p:pic>
    </p:spTree>
    <p:extLst>
      <p:ext uri="{BB962C8B-B14F-4D97-AF65-F5344CB8AC3E}">
        <p14:creationId xmlns:p14="http://schemas.microsoft.com/office/powerpoint/2010/main" val="126415404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9D6B154-348B-481E-AF61-7AF81AE25619}"/>
              </a:ext>
            </a:extLst>
          </p:cNvPr>
          <p:cNvSpPr>
            <a:spLocks noGrp="1"/>
          </p:cNvSpPr>
          <p:nvPr>
            <p:ph type="title"/>
          </p:nvPr>
        </p:nvSpPr>
        <p:spPr/>
        <p:txBody>
          <a:bodyPr/>
          <a:lstStyle/>
          <a:p>
            <a:endParaRPr lang="es-CL"/>
          </a:p>
        </p:txBody>
      </p:sp>
      <p:sp>
        <p:nvSpPr>
          <p:cNvPr id="3" name="Marcador de contenido 2">
            <a:extLst>
              <a:ext uri="{FF2B5EF4-FFF2-40B4-BE49-F238E27FC236}">
                <a16:creationId xmlns:a16="http://schemas.microsoft.com/office/drawing/2014/main" id="{BA681995-BFFC-4B1E-A68C-C1BF3BA7D490}"/>
              </a:ext>
            </a:extLst>
          </p:cNvPr>
          <p:cNvSpPr>
            <a:spLocks noGrp="1"/>
          </p:cNvSpPr>
          <p:nvPr>
            <p:ph idx="1"/>
          </p:nvPr>
        </p:nvSpPr>
        <p:spPr/>
        <p:txBody>
          <a:bodyPr/>
          <a:lstStyle/>
          <a:p>
            <a:endParaRPr lang="es-CL"/>
          </a:p>
        </p:txBody>
      </p:sp>
      <p:pic>
        <p:nvPicPr>
          <p:cNvPr id="5" name="Imagen 4">
            <a:extLst>
              <a:ext uri="{FF2B5EF4-FFF2-40B4-BE49-F238E27FC236}">
                <a16:creationId xmlns:a16="http://schemas.microsoft.com/office/drawing/2014/main" id="{B7B60A11-9CC1-4182-90AC-E9A5F8355563}"/>
              </a:ext>
            </a:extLst>
          </p:cNvPr>
          <p:cNvPicPr>
            <a:picLocks noChangeAspect="1"/>
          </p:cNvPicPr>
          <p:nvPr/>
        </p:nvPicPr>
        <p:blipFill rotWithShape="1">
          <a:blip r:embed="rId2"/>
          <a:srcRect b="53843"/>
          <a:stretch/>
        </p:blipFill>
        <p:spPr>
          <a:xfrm>
            <a:off x="1" y="175419"/>
            <a:ext cx="6272798" cy="3698081"/>
          </a:xfrm>
          <a:prstGeom prst="rect">
            <a:avLst/>
          </a:prstGeom>
        </p:spPr>
      </p:pic>
      <p:pic>
        <p:nvPicPr>
          <p:cNvPr id="6" name="Imagen 5">
            <a:extLst>
              <a:ext uri="{FF2B5EF4-FFF2-40B4-BE49-F238E27FC236}">
                <a16:creationId xmlns:a16="http://schemas.microsoft.com/office/drawing/2014/main" id="{DEE993A1-2D4B-4848-9CF5-8B551002AAE6}"/>
              </a:ext>
            </a:extLst>
          </p:cNvPr>
          <p:cNvPicPr>
            <a:picLocks noChangeAspect="1"/>
          </p:cNvPicPr>
          <p:nvPr/>
        </p:nvPicPr>
        <p:blipFill rotWithShape="1">
          <a:blip r:embed="rId2"/>
          <a:srcRect t="47639"/>
          <a:stretch/>
        </p:blipFill>
        <p:spPr>
          <a:xfrm>
            <a:off x="6272799" y="152399"/>
            <a:ext cx="5919201" cy="3958637"/>
          </a:xfrm>
          <a:prstGeom prst="rect">
            <a:avLst/>
          </a:prstGeom>
        </p:spPr>
      </p:pic>
    </p:spTree>
    <p:extLst>
      <p:ext uri="{BB962C8B-B14F-4D97-AF65-F5344CB8AC3E}">
        <p14:creationId xmlns:p14="http://schemas.microsoft.com/office/powerpoint/2010/main" val="1199671210"/>
      </p:ext>
    </p:extLst>
  </p:cSld>
  <p:clrMapOvr>
    <a:masterClrMapping/>
  </p:clrMapOvr>
</p:sld>
</file>

<file path=ppt/theme/theme1.xml><?xml version="1.0" encoding="utf-8"?>
<a:theme xmlns:a="http://schemas.openxmlformats.org/drawingml/2006/main" name="Office Theme">
  <a:themeElements>
    <a:clrScheme name="Tema de Office">
      <a:dk1>
        <a:sysClr val="windowText" lastClr="000000"/>
      </a:dk1>
      <a:lt1>
        <a:sysClr val="window" lastClr="FFFFFF"/>
      </a:lt1>
      <a:dk2>
        <a:srgbClr val="44546A"/>
      </a:dk2>
      <a:lt2>
        <a:srgbClr val="E7E6E6"/>
      </a:lt2>
      <a:accent1>
        <a:srgbClr val="29AF8C"/>
      </a:accent1>
      <a:accent2>
        <a:srgbClr val="97BE49"/>
      </a:accent2>
      <a:accent3>
        <a:srgbClr val="3D9CCC"/>
      </a:accent3>
      <a:accent4>
        <a:srgbClr val="7C60C6"/>
      </a:accent4>
      <a:accent5>
        <a:srgbClr val="C9492C"/>
      </a:accent5>
      <a:accent6>
        <a:srgbClr val="D58C2E"/>
      </a:accent6>
      <a:hlink>
        <a:srgbClr val="0563C1"/>
      </a:hlink>
      <a:folHlink>
        <a:srgbClr val="954F72"/>
      </a:folHlink>
    </a:clrScheme>
    <a:fontScheme name="Tema de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3E4F19A7-A959-40BB-972C-4880BAF8EB09}"/>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5913</TotalTime>
  <Words>8545</Words>
  <Application>Microsoft Office PowerPoint</Application>
  <PresentationFormat>Panorámica</PresentationFormat>
  <Paragraphs>834</Paragraphs>
  <Slides>156</Slides>
  <Notes>6</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156</vt:i4>
      </vt:variant>
    </vt:vector>
  </HeadingPairs>
  <TitlesOfParts>
    <vt:vector size="163" baseType="lpstr">
      <vt:lpstr>Arial</vt:lpstr>
      <vt:lpstr>Calibri</vt:lpstr>
      <vt:lpstr>Calibri Light</vt:lpstr>
      <vt:lpstr>Cambria Math</vt:lpstr>
      <vt:lpstr>Symbol</vt:lpstr>
      <vt:lpstr>Times New Roman</vt:lpstr>
      <vt:lpstr>Office Theme</vt:lpstr>
      <vt:lpstr>Transferencia de calor por conducción</vt:lpstr>
      <vt:lpstr>Repaso</vt:lpstr>
      <vt:lpstr>Conducción</vt:lpstr>
      <vt:lpstr>Flujo direccional</vt:lpstr>
      <vt:lpstr>Presentación de PowerPoint</vt:lpstr>
      <vt:lpstr>Conductividad</vt:lpstr>
      <vt:lpstr>Ejemplo</vt:lpstr>
      <vt:lpstr>Presentación de PowerPoint</vt:lpstr>
      <vt:lpstr>Presentación de PowerPoint</vt:lpstr>
      <vt:lpstr>Conducción en sólidos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Repaso</vt:lpstr>
      <vt:lpstr>Repaso/Dudas y comentarios</vt:lpstr>
      <vt:lpstr>Repaso</vt:lpstr>
      <vt:lpstr>Conducción en fluidos</vt:lpstr>
      <vt:lpstr>Gases</vt:lpstr>
      <vt:lpstr>Líquidos</vt:lpstr>
      <vt:lpstr>Medios porosos</vt:lpstr>
      <vt:lpstr>Presentación de PowerPoint</vt:lpstr>
      <vt:lpstr>Propiedades termofísicas</vt:lpstr>
      <vt:lpstr>Propiedades termofísicas</vt:lpstr>
      <vt:lpstr>¿Qué conceptos relevantes hemos visto hasta ahora?</vt:lpstr>
      <vt:lpstr>Ecuación de conducción</vt:lpstr>
      <vt:lpstr>Ecuación de conducción</vt:lpstr>
      <vt:lpstr>Ecuación de conducción de calor</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Volúmenes de control para geometrías cilíndricas y esféricas</vt:lpstr>
      <vt:lpstr>Resumen</vt:lpstr>
      <vt:lpstr>Repaso/Dudas y comentarios</vt:lpstr>
      <vt:lpstr>Repaso</vt:lpstr>
      <vt:lpstr>Como resolver problemas de transferencia de calor</vt:lpstr>
      <vt:lpstr>Como resolver un problema</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Finalizando</vt:lpstr>
      <vt:lpstr>Repaso/Dudas y comentarios</vt:lpstr>
      <vt:lpstr>Presentación de PowerPoint</vt:lpstr>
      <vt:lpstr>Conducción unidimensional en estado estacionario</vt:lpstr>
      <vt:lpstr>Repaso ecuación de conducción</vt:lpstr>
      <vt:lpstr>Presentación de PowerPoint</vt:lpstr>
      <vt:lpstr>Volúmenes de control para geometrías cilíndricas y esféricas</vt:lpstr>
      <vt:lpstr>Problema para la casa</vt:lpstr>
      <vt:lpstr>Presentación de PowerPoint</vt:lpstr>
      <vt:lpstr>Conducción unidimensional en estado estacionario</vt:lpstr>
      <vt:lpstr>Condiciones iniciales y de borde</vt:lpstr>
      <vt:lpstr>Presentación de PowerPoint</vt:lpstr>
      <vt:lpstr>Consideraciones</vt:lpstr>
      <vt:lpstr>Distribución de temperatura</vt:lpstr>
      <vt:lpstr>Circuito equivalente</vt:lpstr>
      <vt:lpstr>Resistencia térmica</vt:lpstr>
      <vt:lpstr>Presentación de PowerPoint</vt:lpstr>
      <vt:lpstr>Pared compuesta</vt:lpstr>
      <vt:lpstr>Presentación de PowerPoint</vt:lpstr>
      <vt:lpstr>Circuito serie-paralelo</vt:lpstr>
      <vt:lpstr>Resistencia de contacto</vt:lpstr>
      <vt:lpstr>Presentación de PowerPoint</vt:lpstr>
      <vt:lpstr>Análisis integral</vt:lpstr>
      <vt:lpstr>Presentación de PowerPoint</vt:lpstr>
      <vt:lpstr>Resumen</vt:lpstr>
      <vt:lpstr>Repaso/Dudas y comentarios</vt:lpstr>
      <vt:lpstr>Repaso</vt:lpstr>
      <vt:lpstr>Conducción bidimensional estacionaria</vt:lpstr>
      <vt:lpstr>Conducción bidimensional estacionaria</vt:lpstr>
      <vt:lpstr>Presentación de PowerPoint</vt:lpstr>
      <vt:lpstr>Presentación de PowerPoint</vt:lpstr>
      <vt:lpstr>Separación de variables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Factores de forma</vt:lpstr>
      <vt:lpstr>Presentación de PowerPoint</vt:lpstr>
      <vt:lpstr>Presentación de PowerPoint</vt:lpstr>
      <vt:lpstr>Para la casa</vt:lpstr>
      <vt:lpstr>Repaso/Dudas y comentarios</vt:lpstr>
      <vt:lpstr>Conducción transiente</vt:lpstr>
      <vt:lpstr>Método de la resistencia interna despreciable</vt:lpstr>
      <vt:lpstr>Presentación de PowerPoint</vt:lpstr>
      <vt:lpstr>Presentación de PowerPoint</vt:lpstr>
      <vt:lpstr>Presentación de PowerPoint</vt:lpstr>
      <vt:lpstr>Presentación de PowerPoint</vt:lpstr>
      <vt:lpstr>Balance de energía general usando el método de la resistencia interna despreciable</vt:lpstr>
      <vt:lpstr>Presentación de PowerPoint</vt:lpstr>
      <vt:lpstr>Solo radiación</vt:lpstr>
      <vt:lpstr>Radiación despreciable</vt:lpstr>
      <vt:lpstr>Presentación de PowerPoint</vt:lpstr>
      <vt:lpstr>Presentación de PowerPoint</vt:lpstr>
      <vt:lpstr>Solo convección con el coeficiente de convección variable en función de la temperatura</vt:lpstr>
      <vt:lpstr>Presentación de PowerPoint</vt:lpstr>
      <vt:lpstr>Presentación de PowerPoint</vt:lpstr>
      <vt:lpstr>Cuando aplicar el método de resistencia interna despreciable</vt:lpstr>
      <vt:lpstr>Presentación de PowerPoint</vt:lpstr>
      <vt:lpstr>Presentación de PowerPoint</vt:lpstr>
      <vt:lpstr>Presentación de PowerPoint</vt:lpstr>
      <vt:lpstr>Presentación de PowerPoint</vt:lpstr>
      <vt:lpstr>Test</vt:lpstr>
      <vt:lpstr>Dudas y comentarios</vt:lpstr>
      <vt:lpstr>Repaso</vt:lpstr>
      <vt:lpstr>Resistencia interna no despreciable</vt:lpstr>
      <vt:lpstr>Presentación de PowerPoint</vt:lpstr>
      <vt:lpstr>La importancia de adimensionalizar</vt:lpstr>
      <vt:lpstr>Presentación de PowerPoint</vt:lpstr>
      <vt:lpstr>Presentación de PowerPoint</vt:lpstr>
      <vt:lpstr>Presentación de PowerPoint</vt:lpstr>
      <vt:lpstr>Presentación de PowerPoint</vt:lpstr>
      <vt:lpstr>Presentación de PowerPoint</vt:lpstr>
      <vt:lpstr>Sólido semi-infinito</vt:lpstr>
      <vt:lpstr>Presentación de PowerPoint</vt:lpstr>
      <vt:lpstr>Presentación de PowerPoint</vt:lpstr>
      <vt:lpstr>Presentación de PowerPoint</vt:lpstr>
      <vt:lpstr>Presentación de PowerPoint</vt:lpstr>
      <vt:lpstr>Finalizando</vt:lpstr>
      <vt:lpstr>Método de las diferencias finitas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Repaso</vt:lpstr>
      <vt:lpstr>Repaso</vt:lpstr>
      <vt:lpstr>Repaso/Dudas y comentarios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Transferencia de calor por conducción</dc:title>
  <dc:creator>Nicolás Ignacio Araya Rivera</dc:creator>
  <cp:lastModifiedBy>Nicolas Ignacio Araya Rivera</cp:lastModifiedBy>
  <cp:revision>17</cp:revision>
  <dcterms:created xsi:type="dcterms:W3CDTF">2021-07-09T20:10:06Z</dcterms:created>
  <dcterms:modified xsi:type="dcterms:W3CDTF">2021-09-22T12:32:35Z</dcterms:modified>
</cp:coreProperties>
</file>